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3" r:id="rId11"/>
    <p:sldId id="284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2186" y="1202727"/>
            <a:ext cx="117014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فارسی هفتم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درس :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دوم </a:t>
            </a:r>
            <a:endParaRPr lang="fa-IR" sz="5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مدرس : علی شیبانی </a:t>
            </a:r>
          </a:p>
        </p:txBody>
      </p:sp>
    </p:spTree>
    <p:extLst>
      <p:ext uri="{BB962C8B-B14F-4D97-AF65-F5344CB8AC3E}">
        <p14:creationId xmlns="" xmlns:p14="http://schemas.microsoft.com/office/powerpoint/2010/main" val="34074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917" y="1906308"/>
            <a:ext cx="10515600" cy="4351338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*طاهره ایبُد  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نویسنده ی معاصر. در سال 1342 در شیراز به دنیا آمد. فعالیت او در زمینه ی ادبیات کودک و نوجوان  است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آثار : باغچه ی توی گلدان ، به هوای گل </a:t>
            </a:r>
            <a:r>
              <a:rPr lang="fa-IR" b="1" dirty="0" smtClean="0">
                <a:cs typeface="B Nazanin" pitchFamily="2" charset="-78"/>
              </a:rPr>
              <a:t>سرخ</a:t>
            </a:r>
            <a:endParaRPr lang="en-US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*مولوی  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مولانا جلال الدین محمد بلخی از شاعران و عارفان بزرگ قرن هفتم . آرامگاه او در شهر قونیّه در ترکیه امروزی واقع است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آثار : کتاب ارزشمند « مثنوی معنوی »  با 26 هزار بیت  معروف ترین اثر اوست</a:t>
            </a:r>
            <a:endParaRPr lang="en-US" b="1" dirty="0" smtClean="0">
              <a:cs typeface="B Nazanin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257" y="1650963"/>
            <a:ext cx="11701454" cy="301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3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7812" y="1495537"/>
            <a:ext cx="10623176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لغات و اصطلاحات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نگریستن  :  نگاه کردن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معرفت  :  شناخت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زلال  :  گوارا ، صاف و شفّاف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عظمت  :  بزرگی و شکوه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جاذبه : کشش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اعجاز : کاری دشوار و خارق العاده که دیگران از انجام آن عاجزند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مُذاب  :  ذوب شده ، آب </a:t>
            </a:r>
            <a:r>
              <a:rPr lang="fa-IR" sz="2800" b="1" dirty="0" smtClean="0">
                <a:cs typeface="B Nazanin" pitchFamily="2" charset="-78"/>
              </a:rPr>
              <a:t>شده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2895" y="1996182"/>
            <a:ext cx="9581452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کِشته  :  کاشته شده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دیرینه  : قدیمی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ورق :  برگ درخت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ضمیر  :  باطن  ،  سرشت </a:t>
            </a:r>
            <a:endParaRPr lang="fa-IR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تلخیص  :  خلاصه کردن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قنداقه  :  پارچه ای که طفل نوزاد را در آن می بندند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روله   :  فرزند  ( به زبان کردی </a:t>
            </a:r>
            <a:r>
              <a:rPr lang="fa-IR" sz="2800" b="1" dirty="0" smtClean="0">
                <a:cs typeface="B Nazanin" pitchFamily="2" charset="-78"/>
              </a:rPr>
              <a:t>)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530" y="1864659"/>
            <a:ext cx="11186133" cy="446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گالش  :  نوعی کفش  ( کفش لاستیکی )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داس :  از ابزار کشاورزی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خیش  : وسیله ی شخم زدن ، گاو آهن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مویه  :  ناله و زاری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دایه  :  پرستار کودک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خُرناسه  :  صدایی ناهنجار که از گلو یا بینی شخص بیرون آید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تقلّا  :  کوشش و تلاش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طفل :  کودک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01" y="1822768"/>
            <a:ext cx="11701454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دانش ادبی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انواع جمله از نظر مفهوم :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جمله خبری :  غرقه ی شکوه و اعجاز زیبایی خلقت بودم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جمله ی پرسشی : آیا درختان سرسبز باغ و صحرا را دیدی ؟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جمله ی امری :  به خالق این زیبایی ها بیندیش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جمله ی عاطفی : آرزوهایتان چه رنگین است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هر کدام از انواع جملات باید با لحن و آهنگ مخصوص به خود گفته شوند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7" y="1471668"/>
            <a:ext cx="11701454" cy="4277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واژه های هم خانواده 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فهم ، مفهوم ، مفاهیم و ...				عُجب ، تعجب ، عجایب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طفل ، اطفال ، طفولیّت 			</a:t>
            </a:r>
            <a:r>
              <a:rPr lang="fa-IR" sz="2800" b="1" dirty="0" smtClean="0">
                <a:cs typeface="B Nazanin" pitchFamily="2" charset="-78"/>
              </a:rPr>
              <a:t>   </a:t>
            </a:r>
            <a:r>
              <a:rPr lang="fa-IR" sz="2800" b="1" dirty="0" smtClean="0">
                <a:cs typeface="B Nazanin" pitchFamily="2" charset="-78"/>
              </a:rPr>
              <a:t>	</a:t>
            </a:r>
            <a:r>
              <a:rPr lang="fa-IR" sz="2800" b="1" dirty="0" smtClean="0">
                <a:cs typeface="B Nazanin" pitchFamily="2" charset="-78"/>
              </a:rPr>
              <a:t>            غرقه </a:t>
            </a:r>
            <a:r>
              <a:rPr lang="fa-IR" sz="2800" b="1" dirty="0" smtClean="0">
                <a:cs typeface="B Nazanin" pitchFamily="2" charset="-78"/>
              </a:rPr>
              <a:t>،  غریق ،  مستغرق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عصمت ، معصوم 					اعجاز ،  معجزه ،  عاجز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نقطه  ،   نقاط 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8" y="2251598"/>
            <a:ext cx="11701454" cy="2554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املا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صفر  =  یکی از ماه های قمری        *  سفر  =  مسافرت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غریب  =  نا آشنا		           *  قریب  =  نزدیک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047" y="1319253"/>
            <a:ext cx="116003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خود آزمایی هاو نکات تکمیلی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* این درختانند همچون خاکیان   /   دست ها بر کرده اند از خاکدان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   با زبان سبز و با دست دراز    /     از ضمیر خاک می گویند راز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این دو بیت با این قسمت از متنشباهت معنایی دارد :  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درختان سرسبز باغ و صحرا را دیدم که شاخه ی دست های خویش را به آسمان بر افراشته بودند و دعا می کردند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363" y="1507528"/>
            <a:ext cx="117014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تاریخ ادبیات  : 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*علی شریعتی       					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نویسنده و اندیشمند معاصر ، فرزند استاد محمد تقی شریعتی . در سال 1312 در مزینان خراسان به دنیا آمد و در سال 1356 درگذشت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آثار  :  فاطمه فاطمه است ، کویر ، اسلام </a:t>
            </a:r>
            <a:r>
              <a:rPr lang="fa-IR" sz="2800" b="1" dirty="0" smtClean="0">
                <a:cs typeface="B Nazanin" pitchFamily="2" charset="-78"/>
              </a:rPr>
              <a:t>شناسی</a:t>
            </a:r>
            <a:endParaRPr lang="en-US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394</Words>
  <Application>Microsoft Office PowerPoint</Application>
  <PresentationFormat>Custom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183</cp:revision>
  <dcterms:created xsi:type="dcterms:W3CDTF">2015-07-06T05:06:21Z</dcterms:created>
  <dcterms:modified xsi:type="dcterms:W3CDTF">2015-10-17T09:18:28Z</dcterms:modified>
</cp:coreProperties>
</file>