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>
      <p:cViewPr>
        <p:scale>
          <a:sx n="63" d="100"/>
          <a:sy n="63" d="100"/>
        </p:scale>
        <p:origin x="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DE5F-D2AA-4943-A224-F8FC3D78A2D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82994-6443-496A-B23B-0994CC2649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9E28-77CD-42BD-B02D-A19747675C6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30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8B51-1D35-4C3C-90D8-4C3DE0FF161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9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9402A-9108-4FC4-8B4E-68D7DDB1CB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F9E91-C872-47F1-9C87-C7439F659B5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25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D819-28ED-4908-B32F-91F2E569AEB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8C16E-AD21-478E-ACE3-1FDD2F2E1A8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0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2856C-637A-48D4-8919-190777185DD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03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3D49-D5F5-4AA4-ADE1-22A35EFCA0B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75C4-43F7-45D7-84E7-31BD3466533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FF0507-A721-420F-A59D-B41A3C909EF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27150"/>
            <a:ext cx="5616575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00425" y="1989138"/>
            <a:ext cx="3405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منظومه ی آرش کمانگیر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00563" y="1557338"/>
            <a:ext cx="1943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چکیده ای از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  <p:sndAc>
      <p:stSnd loop="1">
        <p:snd r:embed="rId3" name="Ave Maria - Schubert (violins)342 ko 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76375" y="466725"/>
            <a:ext cx="76676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یا،شب برفی،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پیش آتش ها نشستن،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دل به رؤیاهای دامنگیر و گرم شعله بستن...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84597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آری،آری،زندگی زیبا است.                 </a:t>
            </a:r>
          </a:p>
          <a:p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زندگی آتشگهی دیرنده پا بر جاست.         </a:t>
            </a:r>
          </a:p>
          <a:p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گر بیفروزیش،                                 </a:t>
            </a:r>
          </a:p>
          <a:p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رقص شعله اش در هر کران پیداست.       </a:t>
            </a:r>
          </a:p>
          <a:p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ورنه خاموش است و خاموشی گناه ماست. </a:t>
            </a:r>
            <a:endParaRPr lang="es-ES" sz="40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853281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پیرمرد،آرام و با لبخند،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کنده ای در کوره ی افسرده جان افکند.        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چشم هایش در سیاهی های کومه جستجو می کرد؛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زیر لب آهسته با خود گفتگو می کرد: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311275" y="4365625"/>
            <a:ext cx="701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95375" y="765175"/>
            <a:ext cx="69167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1800">
                <a:solidFill>
                  <a:srgbClr val="FFFF00"/>
                </a:solidFill>
                <a:cs typeface="Arial" panose="020B0604020202020204" pitchFamily="34" charset="0"/>
              </a:rPr>
              <a:t>«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زندگانی شعله می خواهد»صدا سرداد عمو نوروز،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شعله ها را هیمه باید روشنی افروز.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4213" y="3789363"/>
            <a:ext cx="5449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کودکانم داستان ما ز آرش بود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او به جان خدمتگزار باغ آتش بود.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6" name="Picture 4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532923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روزگاری بود.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روزگار تلخ وتاری بود؛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بخت ما چون روی بد خواهان ما تیره.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دشمنان بر جان ماچیره.      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58888" y="4500563"/>
            <a:ext cx="7519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شهر سیلی خورده هذیان داشت؛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 زبان بس داستانهای پریشان داشت.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0913" y="107950"/>
            <a:ext cx="4079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زندگی سرد وسیه چون سنگ 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روز بد نامی،روزگار ننگ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s-E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03575" y="4067175"/>
            <a:ext cx="6127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غیرت اندر بندهای بندگی پیچان؛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عشق در بیماری دلمردگی بیجان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66813" y="5364163"/>
            <a:ext cx="3722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ترس بود و بال های مرگ،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87538" y="395288"/>
            <a:ext cx="5984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کس نمی جنبید،چون بر شاخه برگ از برگ.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سنگر آزادگان خاموش،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خیمه گاه دشمنان پر جوش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24075" y="4140200"/>
            <a:ext cx="64531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مرزهای ملک،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همچو سرحدات دامنگیر اندیشه،بی سامان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68538" y="620713"/>
            <a:ext cx="64801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برج های شهر،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همچو باروهای دل،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بشکسته وویران،            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19475" y="3644900"/>
            <a:ext cx="5724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دشمنان بگذشته از سرحد و از بارو...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92138" y="5292725"/>
            <a:ext cx="3340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باغ های آرزو بی برگ،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آسمان اشکها پر بار.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7763" y="755650"/>
            <a:ext cx="418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گرم رو آزادگان در بند،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روسپی نامردمان در کار...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39838" y="4283075"/>
            <a:ext cx="49196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انجمن ها کرد دشمن؛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رایزن ها گرد هم آورد دشمن؛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تا به تدبیری که در ناپاک دل دارند؛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هم به دست ما شکست ما بر اندیشند.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16238" y="971550"/>
            <a:ext cx="62277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نازک اندیشانشان،بی شرم،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که مباداشان دگر روز بهی در چشم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یافتند آخر فسونی را که می جستند..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95375" y="3995738"/>
            <a:ext cx="48879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آخرین فرمان،آخرین تحقیر...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مرز را پرواز تیری می دهد سامان!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گر به نزدیکی فرود آید،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خانه ها مان تنگ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آرزومان کور...      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87450" y="395288"/>
            <a:ext cx="7416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ور به پرد دور،   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تا کجا؟...تا چند؟...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آه....کو بازوی پولادین و کو سرپنجه ی ایمان؟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71550" y="4437063"/>
            <a:ext cx="5481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هر دهانی این خبر را بازگو می کرد!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چشم ها،بی گفت و گویی،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هر طرف را جست وجومی کرد.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676751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برف می بارد،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برف می بارد به روی خارو خاراسنگ،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کوه ها خاموش،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دره ها دلتنگ ،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راه ها چشم انتظار کاروانی با صدای زنگ.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صبح می آمد ــ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00113" y="908050"/>
            <a:ext cx="3589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پیر مرد آرام کرد آغاز،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188" y="1835150"/>
            <a:ext cx="51133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پیش روی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لشکر دشمن سپاه دوست؛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دشت نه،  دریایی از سرباز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68313" y="4067175"/>
            <a:ext cx="79914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آسمان الماس اختر های خود را داده بود </a:t>
            </a:r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از دست.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بی نفس می شد سیاهی در دهان صبح!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باد پر می ریخت روی دشت باز دامن البرز.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31913" y="476250"/>
            <a:ext cx="7404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لشکر ایرانیان در اظطرابی سخت درد آور،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دو دو و سه سه به پچ پچ گرد یکدیگر؛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68538" y="4581525"/>
            <a:ext cx="51117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کودکان بر بام؛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دختران بنشسته بر روزن،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مادران غمگین کنار در.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63938" y="1547813"/>
            <a:ext cx="49688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کم کمک در اوج آمد پچ پچ خفته،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خلق،چون بحری برآشفته،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جوش آمد؛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خروشان شد؛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موج افتاد،</a:t>
            </a:r>
          </a:p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239838" y="5003800"/>
            <a:ext cx="4625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بُرش بگرفت و مردی چون صدف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از سینه بیرون داد.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563938" y="323850"/>
            <a:ext cx="54229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منم آرش،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چنین آغاز کرد آن مرد با دشمن!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منم آرش،سپاهی مردی آزاده،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تنها تیر ترکش آزمون تلختان را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اینک آماده.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032000" y="3924300"/>
            <a:ext cx="38766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مجوییدم نسب،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فرزند رنج و کار،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گریزان چون شهاب از شب،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چو صبح آماده ی دیدار.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987675" y="981075"/>
            <a:ext cx="5778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این پیکار،   در این کار،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دل خلقی است در مشتم؛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امید مردمی خاموش هم پشتم.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76327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کمان کهکشان در دست،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کمانداری کمانگیرم.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شهاب تیز رو تیرم،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ستیغ سربلند کوه مأوایم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مرا تیر است آتش پر،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مرا باد است فرمانبر.</a:t>
            </a:r>
          </a:p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23938" y="611188"/>
            <a:ext cx="59928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ولیکن چاره را امروز زور و پهلوانی نیست.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رهایی با تن پولاد و نیروی جوانی نیست.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195513" y="3357563"/>
            <a:ext cx="61499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این میدان،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 این پیکان هستی سوز سامان ساز،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پری از جان بباید تا فرو ننشیند از پرواز.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43213" y="692150"/>
            <a:ext cx="583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پس آنگه سر 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</a:t>
            </a:r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سوی آسمان بر کرد،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به آ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هنگی دگر گفتار دیگر کرد: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187450" y="3141663"/>
            <a:ext cx="70564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درود،ای واپسین صبح،ای سحر بدرود!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که با آرش ترا این آخرین دیدار خواهد بود.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صبح راستین سوگند!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پنهان آفتابِ مهر بار پاک بین سوگند!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35150" y="549275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که آرش جان خود در تیر خواهد کرد،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پس آنگه بی درنگی خواهدش افکند.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767397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دلم از مرگ بیزار است،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     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که مرگ اهرمن خو آدمی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خوار است.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ولی،آندم که ز اندوهان روانِِ زندگی تار است؛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ولی،آندم که نیکی و بدی را گاه پیکاراست.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43213" y="684213"/>
            <a:ext cx="6300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فرو رفتن به کام مرگ شیرین است.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همان بایسته ی آزادگی این است.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95375" y="3141663"/>
            <a:ext cx="52768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هزاران چشم گویا و لب خاموش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مراپیک امید خویش می داند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CC0000"/>
                </a:solidFill>
                <a:cs typeface="Arial" panose="020B0604020202020204" pitchFamily="34" charset="0"/>
              </a:rPr>
              <a:t>هز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اران دست </a:t>
            </a:r>
            <a:r>
              <a:rPr lang="fa-IR">
                <a:solidFill>
                  <a:srgbClr val="CC0000"/>
                </a:solidFill>
                <a:cs typeface="Arial" panose="020B0604020202020204" pitchFamily="34" charset="0"/>
              </a:rPr>
              <a:t>لرزان و دل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fa-IR">
                <a:solidFill>
                  <a:srgbClr val="CC0000"/>
                </a:solidFill>
                <a:cs typeface="Arial" panose="020B0604020202020204" pitchFamily="34" charset="0"/>
              </a:rPr>
              <a:t>پر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جوش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گهی می گیردم،گه پیش می راند.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31913" y="260350"/>
            <a:ext cx="728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پیش می آیم.                                 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دل و جان را به زیور های انسانی می آرایم.</a:t>
            </a:r>
            <a:endParaRPr lang="es-E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187450" y="2565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نیرویی که دارد زندگی در چشم و در لبخند،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نقاب از چهره ی ترس آفرین مرگ حواهم کند.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71638" y="4941888"/>
            <a:ext cx="453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نیایش را،دو زانو بر زمین بنهاد،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سوی قله ها دستان زهم بگشاد: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79613" y="549275"/>
            <a:ext cx="721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accent2"/>
                </a:solidFill>
                <a:cs typeface="Arial" panose="020B0604020202020204" pitchFamily="34" charset="0"/>
              </a:rPr>
              <a:t>بر نمی شد گر ز بام کلبه ها دودی،</a:t>
            </a:r>
          </a:p>
          <a:p>
            <a:r>
              <a:rPr lang="fa-IR" sz="2800">
                <a:solidFill>
                  <a:schemeClr val="accent2"/>
                </a:solidFill>
                <a:cs typeface="Arial" panose="020B0604020202020204" pitchFamily="34" charset="0"/>
              </a:rPr>
              <a:t>یا که سوسوی چراغی گر پیامی مان نمی آورد.</a:t>
            </a:r>
            <a:endParaRPr lang="es-ES" sz="2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27088" y="4724400"/>
            <a:ext cx="66246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رد پا ها گر </a:t>
            </a:r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نمی افتاد روی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جاده ها لغزان،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ما چه می کردیم در کولاک دل آشفته ی دمسرد؟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03350" y="900113"/>
            <a:ext cx="748188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« برآ،ای آفتاب،ای توشه ی امید!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برآ،ای خوشه ی خورشید!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تو جوشان چشمه ای،من تشنه ای بی تاب.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برآ،سرریزکن،تا جان شود سیراب»       </a:t>
            </a:r>
          </a:p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258888" y="4643438"/>
            <a:ext cx="7024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زمین خاموش بود و آسمان خاموش.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تو گویی این جهان را بود با گفتار آرش گوش.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87450" y="404813"/>
            <a:ext cx="79565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یال کوه ها لغزید کم کم پنجه خورشید.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هزاران نیزه زرینّ به چشم آسمان پاشید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 sz="4000">
                <a:solidFill>
                  <a:schemeClr val="bg1"/>
                </a:solidFill>
                <a:cs typeface="Arial" panose="020B0604020202020204" pitchFamily="34" charset="0"/>
              </a:rPr>
              <a:t>نظر افکند آرش سوی شهر،آرام</a:t>
            </a:r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            </a:t>
            </a:r>
          </a:p>
          <a:p>
            <a:r>
              <a:rPr lang="fa-IR" sz="4000">
                <a:solidFill>
                  <a:schemeClr val="bg1"/>
                </a:solidFill>
                <a:cs typeface="Arial" panose="020B0604020202020204" pitchFamily="34" charset="0"/>
              </a:rPr>
              <a:t>کودکان بر بام،                               </a:t>
            </a:r>
          </a:p>
          <a:p>
            <a:r>
              <a:rPr lang="fa-IR" sz="4000">
                <a:solidFill>
                  <a:schemeClr val="bg1"/>
                </a:solidFill>
                <a:cs typeface="Arial" panose="020B0604020202020204" pitchFamily="34" charset="0"/>
              </a:rPr>
              <a:t>دختران بنشسته بر روزن،</a:t>
            </a:r>
            <a:r>
              <a:rPr lang="fa-IR" sz="4000">
                <a:solidFill>
                  <a:srgbClr val="FFFF00"/>
                </a:solidFill>
                <a:cs typeface="Arial" panose="020B0604020202020204" pitchFamily="34" charset="0"/>
              </a:rPr>
              <a:t>                   </a:t>
            </a:r>
          </a:p>
          <a:p>
            <a:r>
              <a:rPr lang="fa-IR" sz="4000">
                <a:solidFill>
                  <a:schemeClr val="bg1"/>
                </a:solidFill>
                <a:cs typeface="Arial" panose="020B0604020202020204" pitchFamily="34" charset="0"/>
              </a:rPr>
              <a:t>مادران غمگین کناردر مردها در راه؛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08175" y="404813"/>
            <a:ext cx="7361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سرود بی کلامی،با غمی جانکاه،  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زِ چشمان بَرهمی شد با نسیم صبح همراه،</a:t>
            </a:r>
            <a:endParaRPr lang="es-E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55650" y="2924175"/>
            <a:ext cx="83883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کدامین نغمه می ریزد،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کدام آهنگ آیا می تواند ساخت،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طنین گام های استواری را که سوی نیستی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مردانه می رفتند؟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طنین گام هایی را که آگاهانه می رفتند؟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42988" y="466725"/>
            <a:ext cx="810101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bg1"/>
                </a:solidFill>
                <a:cs typeface="Arial" panose="020B0604020202020204" pitchFamily="34" charset="0"/>
              </a:rPr>
              <a:t>دشمنانش،در سکوتی ریشخند آمیز،</a:t>
            </a:r>
          </a:p>
          <a:p>
            <a:r>
              <a:rPr lang="fa-IR">
                <a:solidFill>
                  <a:schemeClr val="bg1"/>
                </a:solidFill>
                <a:cs typeface="Arial" panose="020B0604020202020204" pitchFamily="34" charset="0"/>
              </a:rPr>
              <a:t>راه واکرد ند.                        </a:t>
            </a:r>
          </a:p>
          <a:p>
            <a:r>
              <a:rPr lang="fa-IR">
                <a:solidFill>
                  <a:schemeClr val="bg1"/>
                </a:solidFill>
                <a:cs typeface="Arial" panose="020B0604020202020204" pitchFamily="34" charset="0"/>
              </a:rPr>
              <a:t>کودکان از بام او را دعا کردند.   </a:t>
            </a:r>
          </a:p>
          <a:p>
            <a:r>
              <a:rPr lang="fa-IR">
                <a:solidFill>
                  <a:schemeClr val="bg1"/>
                </a:solidFill>
                <a:cs typeface="Arial" panose="020B0604020202020204" pitchFamily="34" charset="0"/>
              </a:rPr>
              <a:t>پیر مردان چشم گرداندند.      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 sz="4800">
                <a:solidFill>
                  <a:srgbClr val="FFFF00"/>
                </a:solidFill>
                <a:cs typeface="Arial" panose="020B0604020202020204" pitchFamily="34" charset="0"/>
              </a:rPr>
              <a:t>دختران،بفشرده گردن بندها در مشت،</a:t>
            </a:r>
          </a:p>
          <a:p>
            <a:r>
              <a:rPr lang="fa-IR" sz="4800">
                <a:solidFill>
                  <a:srgbClr val="FFFF00"/>
                </a:solidFill>
                <a:cs typeface="Arial" panose="020B0604020202020204" pitchFamily="34" charset="0"/>
              </a:rPr>
              <a:t>همره او قدرت عشق و وفا کردند.</a:t>
            </a:r>
            <a:endParaRPr lang="es-ES" sz="4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47900" y="323850"/>
            <a:ext cx="48656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آرش،اما همچنان خاموش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از شکاف دامن البرز بالا رفت.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وز پی او،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پرده های اشک پی در پی فرود آمد.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600200" y="4211638"/>
            <a:ext cx="52562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بست یکدم چشم هایش را عمو نوروز،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خنده بر لب غرقه در رؤیا.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کودکان،با دیدگان خسته ولی پی جو،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492500" y="395288"/>
            <a:ext cx="47482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در شگفت از پهلوانی ها، 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شعله های کوره در پرواز،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باد در غوغا.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3850" y="4211638"/>
            <a:ext cx="94869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شامگاهان،                 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راه جویانی که می جستند آرش را به روی قلّه ها،پی گیر،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باز گردیدند،                                    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11500" y="188913"/>
            <a:ext cx="351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بی نشان از پیکر آرش،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با کمان و ترکشی بی تیر.</a:t>
            </a:r>
            <a:endParaRPr lang="es-E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50825" y="2708275"/>
            <a:ext cx="88931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5400">
                <a:solidFill>
                  <a:schemeClr val="bg1"/>
                </a:solidFill>
                <a:cs typeface="Arial" panose="020B0604020202020204" pitchFamily="34" charset="0"/>
              </a:rPr>
              <a:t>آری،آری،جان خود در تیر کرد آرش.</a:t>
            </a:r>
          </a:p>
          <a:p>
            <a:r>
              <a:rPr lang="fa-IR" sz="5400">
                <a:solidFill>
                  <a:schemeClr val="bg1"/>
                </a:solidFill>
                <a:cs typeface="Arial" panose="020B0604020202020204" pitchFamily="34" charset="0"/>
              </a:rPr>
              <a:t>کار صدها صد هزار </a:t>
            </a:r>
          </a:p>
          <a:p>
            <a:r>
              <a:rPr lang="fa-IR" sz="5400">
                <a:solidFill>
                  <a:schemeClr val="bg1"/>
                </a:solidFill>
                <a:cs typeface="Arial" panose="020B0604020202020204" pitchFamily="34" charset="0"/>
              </a:rPr>
              <a:t>تیغه ی شمشیر کرد آرش،</a:t>
            </a:r>
            <a:endParaRPr lang="es-E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71550" y="395288"/>
            <a:ext cx="83693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تیر آرش را سوارانی که می راندند بر جیحون،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به دیگر نیمروز از پی آن روز،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نشسته بر تناور ساق گردویی فرو دیدند،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500438"/>
            <a:ext cx="122761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6000">
                <a:solidFill>
                  <a:srgbClr val="FFFF00"/>
                </a:solidFill>
                <a:cs typeface="Arial" panose="020B0604020202020204" pitchFamily="34" charset="0"/>
              </a:rPr>
              <a:t>و آنجا را،از آن پس،              </a:t>
            </a:r>
          </a:p>
          <a:p>
            <a:r>
              <a:rPr lang="fa-IR" sz="6000">
                <a:solidFill>
                  <a:srgbClr val="FFFF00"/>
                </a:solidFill>
                <a:cs typeface="Arial" panose="020B0604020202020204" pitchFamily="34" charset="0"/>
              </a:rPr>
              <a:t>مرز ایرانشهر و توران،     </a:t>
            </a:r>
          </a:p>
          <a:p>
            <a:r>
              <a:rPr lang="fa-IR" sz="6000">
                <a:solidFill>
                  <a:srgbClr val="FFFF00"/>
                </a:solidFill>
                <a:cs typeface="Arial" panose="020B0604020202020204" pitchFamily="34" charset="0"/>
              </a:rPr>
              <a:t> باز نامیدند.     </a:t>
            </a:r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392363" y="611188"/>
            <a:ext cx="588962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برون کلبه برف می بارد،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برف می بارد به روی خار و خارا سنگ،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کوه ها خاموش،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دره ها دل تنگ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راه ها چشم انتظار کاروانی با صدای زنگ.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466725"/>
            <a:ext cx="462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کودکان دیری است در خوابند،</a:t>
            </a:r>
          </a:p>
          <a:p>
            <a:r>
              <a:rPr lang="fa-IR">
                <a:solidFill>
                  <a:schemeClr val="accent2"/>
                </a:solidFill>
                <a:cs typeface="Arial" panose="020B0604020202020204" pitchFamily="34" charset="0"/>
              </a:rPr>
              <a:t>در خواب است عمو نوروز.</a:t>
            </a:r>
            <a:endParaRPr lang="es-E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239838" y="4932363"/>
            <a:ext cx="5040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می گذارم کنده ای هیزم در آتش دان،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شعله بالا می رود پر سوز.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59113" y="836613"/>
            <a:ext cx="568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آنک،آنک کلبه ای روشن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روی تپه،روبه روی من...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16013" y="3851275"/>
            <a:ext cx="76533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گشودندم        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مهربانی ها نمودندم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زود دانستم که دور از داستان خشم برف و سوز،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قصه می گوید برای بچه های خود عمو نوروز</a:t>
            </a:r>
            <a:r>
              <a:rPr lang="fa-IR" sz="240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endParaRPr lang="es-ES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559425" y="5364163"/>
            <a:ext cx="3076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تصویر ها و تنظیم از: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71638" y="5651500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علی افضل صمدی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6911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گفته بودم زندگی زیبا است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گفته و نا گفته،ای بس نکته ها کاینجاست</a:t>
            </a:r>
            <a:r>
              <a:rPr lang="fa-IR" sz="24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s-ES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84438" y="4437063"/>
            <a:ext cx="61198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آسمان باز؛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آفتاب زر؛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باغ های گل؛ دشت های بی در و پیکر؛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27313" y="4005263"/>
            <a:ext cx="6516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5734050"/>
            <a:ext cx="519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95513" y="2276475"/>
            <a:ext cx="62817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سر برون آوردن گل از درون برف؛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تاب نرم رقص ماهی در بلور آب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بوی خاک عطر باران خورده در کهسار؛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71638" y="4365625"/>
            <a:ext cx="519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خواب گندم زارها در چشمه ی مهتاب؛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08038" y="5300663"/>
            <a:ext cx="2555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آمدن،رفتن،دویدن،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LARME 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54768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835150" y="260350"/>
            <a:ext cx="7569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عشق ورزیدن؛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غم انسان نشستن ،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پا به پای شادمانی های مردم پای کوبیدن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کار کردن،کارکردن؛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آرمیدن.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7175" y="5013325"/>
            <a:ext cx="63896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چشم انداز بیابان های خشک و تشنه را دیدن؛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جرعه هایی از سبوی تازه آب پاک نوشیدن؛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0209E-6 L 2.5E-6 0.546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92275" y="466725"/>
            <a:ext cx="7245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گوسفندان را سحرگاهان به سوی کوه راندن؛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هم نفس با بلبلان کوهی آواره خواندن؛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تله افتاده آهو بچهگان را شیر دادن؛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50913" y="5229225"/>
            <a:ext cx="5175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نیم روز خستکی را در پناه دره ماندن؛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404813"/>
            <a:ext cx="986631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گاه گاهی               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زیر سقف این سفالین بام های مه گرفته،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            </a:t>
            </a: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fa-IR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قصه های درهم غم را زِ نم نم های باران ها شنیدن؛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بی تکان گهواره ی رنگین کمان را                        </a:t>
            </a:r>
          </a:p>
          <a:p>
            <a:r>
              <a:rPr lang="fa-IR">
                <a:solidFill>
                  <a:srgbClr val="FFFF00"/>
                </a:solidFill>
                <a:cs typeface="Arial" panose="020B0604020202020204" pitchFamily="34" charset="0"/>
              </a:rPr>
              <a:t>در کنار بام دیدن؛                                            </a:t>
            </a:r>
            <a:endParaRPr lang="es-E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 arash kamangir</Template>
  <TotalTime>0</TotalTime>
  <Words>1483</Words>
  <Application>Microsoft Office PowerPoint</Application>
  <PresentationFormat>On-screen Show (4:3)</PresentationFormat>
  <Paragraphs>259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2022-01-30T07:25:30Z</dcterms:created>
  <dcterms:modified xsi:type="dcterms:W3CDTF">2022-01-30T07:25:51Z</dcterms:modified>
</cp:coreProperties>
</file>