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Default Extension="wav" ContentType="audio/wav"/>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 id="2147483708" r:id="rId3"/>
  </p:sldMasterIdLst>
  <p:sldIdLst>
    <p:sldId id="256" r:id="rId4"/>
    <p:sldId id="257" r:id="rId5"/>
    <p:sldId id="265" r:id="rId6"/>
    <p:sldId id="258" r:id="rId7"/>
    <p:sldId id="259" r:id="rId8"/>
    <p:sldId id="260" r:id="rId9"/>
    <p:sldId id="261" r:id="rId10"/>
    <p:sldId id="262" r:id="rId11"/>
    <p:sldId id="264" r:id="rId12"/>
    <p:sldId id="263"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27.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28.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29.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0.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31.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32.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33.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grpSp>
        <p:nvGrpSpPr>
          <p:cNvPr id="7" name="Group 16"/>
          <p:cNvGrpSpPr/>
          <p:nvPr/>
        </p:nvGrpSpPr>
        <p:grpSpPr>
          <a:xfrm>
            <a:off x="0" y="3268345"/>
            <a:ext cx="9144000" cy="146304"/>
            <a:chOff x="0" y="3268345"/>
            <a:chExt cx="9144000" cy="146304"/>
          </a:xfrm>
        </p:grpSpPr>
        <p:sp>
          <p:nvSpPr>
            <p:cNvPr id="13" name="Rectangle 12"/>
            <p:cNvSpPr/>
            <p:nvPr userDrawn="1"/>
          </p:nvSpPr>
          <p:spPr>
            <a:xfrm>
              <a:off x="0" y="3268345"/>
              <a:ext cx="9144000" cy="146304"/>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5181600" y="3268345"/>
              <a:ext cx="1097280" cy="14630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6278880" y="3268345"/>
              <a:ext cx="1097280" cy="1463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userDrawn="1"/>
          </p:nvSpPr>
          <p:spPr>
            <a:xfrm>
              <a:off x="7376160" y="3268345"/>
              <a:ext cx="1097280" cy="14630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ctrTitle"/>
          </p:nvPr>
        </p:nvSpPr>
        <p:spPr>
          <a:xfrm>
            <a:off x="609600" y="1752600"/>
            <a:ext cx="7924800" cy="1470025"/>
          </a:xfrm>
          <a:prstGeom prst="rect">
            <a:avLst/>
          </a:prstGeom>
        </p:spPr>
        <p:txBody>
          <a:bodyPr anchor="b"/>
          <a:lstStyle>
            <a:lvl1pPr algn="ctr">
              <a:defRPr/>
            </a:lvl1pPr>
          </a:lstStyle>
          <a:p>
            <a:r>
              <a:rPr lang="en-US" smtClean="0"/>
              <a:t>Click to edit Master title style</a:t>
            </a:r>
            <a:endParaRPr lang="en-US"/>
          </a:p>
        </p:txBody>
      </p:sp>
      <p:sp>
        <p:nvSpPr>
          <p:cNvPr id="3" name="Subtitle 2"/>
          <p:cNvSpPr>
            <a:spLocks noGrp="1"/>
          </p:cNvSpPr>
          <p:nvPr>
            <p:ph type="subTitle" idx="1"/>
          </p:nvPr>
        </p:nvSpPr>
        <p:spPr>
          <a:xfrm>
            <a:off x="1371600" y="3505200"/>
            <a:ext cx="6400800" cy="1752600"/>
          </a:xfrm>
        </p:spPr>
        <p:txBody>
          <a:bodyPr>
            <a:normAutofit/>
          </a:bodyPr>
          <a:lstStyle>
            <a:lvl1pPr marL="0" indent="0" algn="ctr">
              <a:buNone/>
              <a:defRPr sz="2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B44955A-EDE5-4FF3-A454-CF676A8FFF3D}" type="datetimeFigureOut">
              <a:rPr lang="en-US" smtClean="0"/>
              <a:pPr/>
              <a:t>2/27/2012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0AB23B-9BF0-489E-A8C2-70A75979535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spd="slow">
    <p:fade/>
    <p:sndAc>
      <p:stSnd>
        <p:snd r:embed="rId1" name="voltage.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Vertical Text">
    <p:bg>
      <p:bgRef idx="1003">
        <a:schemeClr val="bg2"/>
      </p:bgRef>
    </p:bg>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44955A-EDE5-4FF3-A454-CF676A8FFF3D}" type="datetimeFigureOut">
              <a:rPr lang="en-US" smtClean="0"/>
              <a:pPr/>
              <a:t>2/27/2012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0AB23B-9BF0-489E-A8C2-70A75979535F}" type="slidenum">
              <a:rPr lang="en-US" smtClean="0"/>
              <a:pPr/>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grpSp>
        <p:nvGrpSpPr>
          <p:cNvPr id="2" name="Group 7"/>
          <p:cNvGrpSpPr/>
          <p:nvPr/>
        </p:nvGrpSpPr>
        <p:grpSpPr>
          <a:xfrm flipH="1">
            <a:off x="0" y="1371600"/>
            <a:ext cx="9144000" cy="73152"/>
            <a:chOff x="0" y="3268345"/>
            <a:chExt cx="9144000" cy="146304"/>
          </a:xfrm>
        </p:grpSpPr>
        <p:sp>
          <p:nvSpPr>
            <p:cNvPr id="9" name="Rectangle 8"/>
            <p:cNvSpPr/>
            <p:nvPr userDrawn="1"/>
          </p:nvSpPr>
          <p:spPr>
            <a:xfrm>
              <a:off x="0" y="3268345"/>
              <a:ext cx="9144000" cy="146304"/>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5181600" y="3268345"/>
              <a:ext cx="1097280" cy="14630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6278880" y="3268345"/>
              <a:ext cx="1097280" cy="1463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userDrawn="1"/>
          </p:nvSpPr>
          <p:spPr>
            <a:xfrm>
              <a:off x="7376160" y="3268345"/>
              <a:ext cx="1097280" cy="14630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overrideClrMapping bg1="lt1" tx1="dk1" bg2="lt2" tx2="dk2" accent1="accent1" accent2="accent2" accent3="accent3" accent4="accent4" accent5="accent5" accent6="accent6" hlink="hlink" folHlink="folHlink"/>
  </p:clrMapOvr>
  <p:transition spd="slow">
    <p:fade/>
    <p:sndAc>
      <p:stSnd>
        <p:snd r:embed="rId1" name="voltage.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8"/>
            <a:ext cx="18288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1722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39712" y="6356350"/>
            <a:ext cx="1868424" cy="365125"/>
          </a:xfrm>
        </p:spPr>
        <p:txBody>
          <a:bodyPr/>
          <a:lstStyle/>
          <a:p>
            <a:fld id="{EB44955A-EDE5-4FF3-A454-CF676A8FFF3D}" type="datetimeFigureOut">
              <a:rPr lang="en-US" smtClean="0"/>
              <a:pPr/>
              <a:t>2/27/2012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0AB23B-9BF0-489E-A8C2-70A75979535F}" type="slidenum">
              <a:rPr lang="en-US" smtClean="0"/>
              <a:pPr/>
              <a:t>‹#›</a:t>
            </a:fld>
            <a:endParaRPr lang="en-US"/>
          </a:p>
        </p:txBody>
      </p:sp>
      <p:grpSp>
        <p:nvGrpSpPr>
          <p:cNvPr id="7" name="Group 6"/>
          <p:cNvGrpSpPr/>
          <p:nvPr/>
        </p:nvGrpSpPr>
        <p:grpSpPr>
          <a:xfrm rot="5400000" flipH="1">
            <a:off x="3332988" y="3384804"/>
            <a:ext cx="6867144" cy="73152"/>
            <a:chOff x="0" y="3268345"/>
            <a:chExt cx="9144000" cy="146304"/>
          </a:xfrm>
        </p:grpSpPr>
        <p:sp>
          <p:nvSpPr>
            <p:cNvPr id="8" name="Rectangle 7"/>
            <p:cNvSpPr/>
            <p:nvPr userDrawn="1"/>
          </p:nvSpPr>
          <p:spPr>
            <a:xfrm>
              <a:off x="0" y="3268345"/>
              <a:ext cx="9144000" cy="146304"/>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5181600" y="3268345"/>
              <a:ext cx="1097280" cy="14630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6278880" y="3268345"/>
              <a:ext cx="1097280" cy="1463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7376160" y="3268345"/>
              <a:ext cx="1097280" cy="14630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transition spd="slow">
    <p:fade/>
    <p:sndAc>
      <p:stSnd>
        <p:snd r:embed="rId1" name="voltage.wav"/>
      </p:stSnd>
    </p:sndAc>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EB44955A-EDE5-4FF3-A454-CF676A8FFF3D}" type="datetimeFigureOut">
              <a:rPr lang="en-US" smtClean="0"/>
              <a:pPr/>
              <a:t>2/27/2012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520AB23B-9BF0-489E-A8C2-70A75979535F}"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transition spd="slow">
    <p:fade/>
    <p:sndAc>
      <p:stSnd>
        <p:snd r:embed="rId1" name="voltage.wav"/>
      </p:stSnd>
    </p:sndAc>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B44955A-EDE5-4FF3-A454-CF676A8FFF3D}" type="datetimeFigureOut">
              <a:rPr lang="en-US" smtClean="0"/>
              <a:pPr/>
              <a:t>2/27/2012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0AB23B-9BF0-489E-A8C2-70A75979535F}" type="slidenum">
              <a:rPr lang="en-US" smtClean="0"/>
              <a:pPr/>
              <a:t>‹#›</a:t>
            </a:fld>
            <a:endParaRPr lang="en-US"/>
          </a:p>
        </p:txBody>
      </p:sp>
    </p:spTree>
  </p:cSld>
  <p:clrMapOvr>
    <a:masterClrMapping/>
  </p:clrMapOvr>
  <p:transition spd="slow">
    <p:fade/>
    <p:sndAc>
      <p:stSnd>
        <p:snd r:embed="rId1" name="voltage.wav"/>
      </p:stSnd>
    </p:sndAc>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B44955A-EDE5-4FF3-A454-CF676A8FFF3D}" type="datetimeFigureOut">
              <a:rPr lang="en-US" smtClean="0"/>
              <a:pPr/>
              <a:t>2/27/2012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520AB23B-9BF0-489E-A8C2-70A75979535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slow">
    <p:fade/>
    <p:sndAc>
      <p:stSnd>
        <p:snd r:embed="rId1" name="voltage.wav"/>
      </p:stSnd>
    </p:sndAc>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B44955A-EDE5-4FF3-A454-CF676A8FFF3D}" type="datetimeFigureOut">
              <a:rPr lang="en-US" smtClean="0"/>
              <a:pPr/>
              <a:t>2/27/2012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0AB23B-9BF0-489E-A8C2-70A75979535F}" type="slidenum">
              <a:rPr lang="en-US" smtClean="0"/>
              <a:pPr/>
              <a:t>‹#›</a:t>
            </a:fld>
            <a:endParaRPr lang="en-US"/>
          </a:p>
        </p:txBody>
      </p:sp>
    </p:spTree>
  </p:cSld>
  <p:clrMapOvr>
    <a:masterClrMapping/>
  </p:clrMapOvr>
  <p:transition spd="slow">
    <p:fade/>
    <p:sndAc>
      <p:stSnd>
        <p:snd r:embed="rId1" name="voltage.wav"/>
      </p:stSnd>
    </p:sndAc>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B44955A-EDE5-4FF3-A454-CF676A8FFF3D}" type="datetimeFigureOut">
              <a:rPr lang="en-US" smtClean="0"/>
              <a:pPr/>
              <a:t>2/27/2012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0AB23B-9BF0-489E-A8C2-70A75979535F}" type="slidenum">
              <a:rPr lang="en-US" smtClean="0"/>
              <a:pPr/>
              <a:t>‹#›</a:t>
            </a:fld>
            <a:endParaRPr lang="en-US"/>
          </a:p>
        </p:txBody>
      </p:sp>
    </p:spTree>
  </p:cSld>
  <p:clrMapOvr>
    <a:masterClrMapping/>
  </p:clrMapOvr>
  <p:transition spd="slow">
    <p:fade/>
    <p:sndAc>
      <p:stSnd>
        <p:snd r:embed="rId1" name="voltage.wav"/>
      </p:stSnd>
    </p:sndAc>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B44955A-EDE5-4FF3-A454-CF676A8FFF3D}" type="datetimeFigureOut">
              <a:rPr lang="en-US" smtClean="0"/>
              <a:pPr/>
              <a:t>2/27/2012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0AB23B-9BF0-489E-A8C2-70A75979535F}" type="slidenum">
              <a:rPr lang="en-US" smtClean="0"/>
              <a:pPr/>
              <a:t>‹#›</a:t>
            </a:fld>
            <a:endParaRPr lang="en-US"/>
          </a:p>
        </p:txBody>
      </p:sp>
    </p:spTree>
  </p:cSld>
  <p:clrMapOvr>
    <a:masterClrMapping/>
  </p:clrMapOvr>
  <p:transition spd="slow">
    <p:fade/>
    <p:sndAc>
      <p:stSnd>
        <p:snd r:embed="rId1" name="voltage.wav"/>
      </p:stSnd>
    </p:sndAc>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44955A-EDE5-4FF3-A454-CF676A8FFF3D}" type="datetimeFigureOut">
              <a:rPr lang="en-US" smtClean="0"/>
              <a:pPr/>
              <a:t>2/27/2012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0AB23B-9BF0-489E-A8C2-70A75979535F}" type="slidenum">
              <a:rPr lang="en-US" smtClean="0"/>
              <a:pPr/>
              <a:t>‹#›</a:t>
            </a:fld>
            <a:endParaRPr lang="en-US"/>
          </a:p>
        </p:txBody>
      </p:sp>
    </p:spTree>
  </p:cSld>
  <p:clrMapOvr>
    <a:masterClrMapping/>
  </p:clrMapOvr>
  <p:transition spd="slow">
    <p:fade/>
    <p:sndAc>
      <p:stSnd>
        <p:snd r:embed="rId1" name="voltage.wav"/>
      </p:stSnd>
    </p:sndAc>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B44955A-EDE5-4FF3-A454-CF676A8FFF3D}" type="datetimeFigureOut">
              <a:rPr lang="en-US" smtClean="0"/>
              <a:pPr/>
              <a:t>2/27/2012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0AB23B-9BF0-489E-A8C2-70A75979535F}" type="slidenum">
              <a:rPr lang="en-US" smtClean="0"/>
              <a:pPr/>
              <a:t>‹#›</a:t>
            </a:fld>
            <a:endParaRPr lang="en-US"/>
          </a:p>
        </p:txBody>
      </p:sp>
    </p:spTree>
  </p:cSld>
  <p:clrMapOvr>
    <a:masterClrMapping/>
  </p:clrMapOvr>
  <p:transition spd="slow">
    <p:fade/>
    <p:sndAc>
      <p:stSnd>
        <p:snd r:embed="rId1" name="voltage.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99616"/>
            <a:ext cx="8229600" cy="462654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44955A-EDE5-4FF3-A454-CF676A8FFF3D}" type="datetimeFigureOut">
              <a:rPr lang="en-US" smtClean="0"/>
              <a:pPr/>
              <a:t>2/27/2012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0AB23B-9BF0-489E-A8C2-70A75979535F}" type="slidenum">
              <a:rPr lang="en-US" smtClean="0"/>
              <a:pPr/>
              <a:t>‹#›</a:t>
            </a:fld>
            <a:endParaRPr lang="en-US"/>
          </a:p>
        </p:txBody>
      </p:sp>
      <p:grpSp>
        <p:nvGrpSpPr>
          <p:cNvPr id="2" name="Group 13"/>
          <p:cNvGrpSpPr/>
          <p:nvPr/>
        </p:nvGrpSpPr>
        <p:grpSpPr>
          <a:xfrm>
            <a:off x="0" y="1371600"/>
            <a:ext cx="9144000" cy="73152"/>
            <a:chOff x="0" y="3268345"/>
            <a:chExt cx="9144000" cy="146304"/>
          </a:xfrm>
        </p:grpSpPr>
        <p:sp>
          <p:nvSpPr>
            <p:cNvPr id="15" name="Rectangle 14"/>
            <p:cNvSpPr/>
            <p:nvPr userDrawn="1"/>
          </p:nvSpPr>
          <p:spPr>
            <a:xfrm>
              <a:off x="0" y="3268345"/>
              <a:ext cx="9144000" cy="146304"/>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userDrawn="1"/>
          </p:nvSpPr>
          <p:spPr>
            <a:xfrm>
              <a:off x="5181600" y="3268345"/>
              <a:ext cx="1097280" cy="14630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userDrawn="1"/>
          </p:nvSpPr>
          <p:spPr>
            <a:xfrm>
              <a:off x="6278880" y="3268345"/>
              <a:ext cx="1097280" cy="1463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userDrawn="1"/>
          </p:nvSpPr>
          <p:spPr>
            <a:xfrm>
              <a:off x="7376160" y="3268345"/>
              <a:ext cx="1097280" cy="14630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 name="Title 18"/>
          <p:cNvSpPr>
            <a:spLocks noGrp="1"/>
          </p:cNvSpPr>
          <p:nvPr>
            <p:ph type="title"/>
          </p:nvPr>
        </p:nvSpPr>
        <p:spPr/>
        <p:txBody>
          <a:bodyPr/>
          <a:lstStyle/>
          <a:p>
            <a:r>
              <a:rPr lang="en-US" smtClean="0"/>
              <a:t>Click to edit Master title style</a:t>
            </a:r>
            <a:endParaRPr lang="en-US"/>
          </a:p>
        </p:txBody>
      </p:sp>
    </p:spTree>
  </p:cSld>
  <p:clrMapOvr>
    <a:masterClrMapping/>
  </p:clrMapOvr>
  <p:transition spd="slow">
    <p:fade/>
    <p:sndAc>
      <p:stSnd>
        <p:snd r:embed="rId1" name="voltage.wav"/>
      </p:stSnd>
    </p:sndAc>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B44955A-EDE5-4FF3-A454-CF676A8FFF3D}" type="datetimeFigureOut">
              <a:rPr lang="en-US" smtClean="0"/>
              <a:pPr/>
              <a:t>2/27/2012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0AB23B-9BF0-489E-A8C2-70A75979535F}" type="slidenum">
              <a:rPr lang="en-US" smtClean="0"/>
              <a:pPr/>
              <a:t>‹#›</a:t>
            </a:fld>
            <a:endParaRPr lang="en-US"/>
          </a:p>
        </p:txBody>
      </p:sp>
    </p:spTree>
  </p:cSld>
  <p:clrMapOvr>
    <a:masterClrMapping/>
  </p:clrMapOvr>
  <p:transition spd="slow">
    <p:fade/>
    <p:sndAc>
      <p:stSnd>
        <p:snd r:embed="rId1" name="voltage.wav"/>
      </p:stSnd>
    </p:sndAc>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B44955A-EDE5-4FF3-A454-CF676A8FFF3D}" type="datetimeFigureOut">
              <a:rPr lang="en-US" smtClean="0"/>
              <a:pPr/>
              <a:t>2/27/2012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0AB23B-9BF0-489E-A8C2-70A75979535F}" type="slidenum">
              <a:rPr lang="en-US" smtClean="0"/>
              <a:pPr/>
              <a:t>‹#›</a:t>
            </a:fld>
            <a:endParaRPr lang="en-US"/>
          </a:p>
        </p:txBody>
      </p:sp>
    </p:spTree>
  </p:cSld>
  <p:clrMapOvr>
    <a:masterClrMapping/>
  </p:clrMapOvr>
  <p:transition spd="slow">
    <p:fade/>
    <p:sndAc>
      <p:stSnd>
        <p:snd r:embed="rId1" name="voltage.wav"/>
      </p:stSnd>
    </p:sndAc>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B44955A-EDE5-4FF3-A454-CF676A8FFF3D}" type="datetimeFigureOut">
              <a:rPr lang="en-US" smtClean="0"/>
              <a:pPr/>
              <a:t>2/27/2012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0AB23B-9BF0-489E-A8C2-70A75979535F}" type="slidenum">
              <a:rPr lang="en-US" smtClean="0"/>
              <a:pPr/>
              <a:t>‹#›</a:t>
            </a:fld>
            <a:endParaRPr lang="en-US"/>
          </a:p>
        </p:txBody>
      </p:sp>
    </p:spTree>
  </p:cSld>
  <p:clrMapOvr>
    <a:masterClrMapping/>
  </p:clrMapOvr>
  <p:transition spd="slow">
    <p:fade/>
    <p:sndAc>
      <p:stSnd>
        <p:snd r:embed="rId1" name="voltage.wav"/>
      </p:stSnd>
    </p:sndAc>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EB44955A-EDE5-4FF3-A454-CF676A8FFF3D}" type="datetimeFigureOut">
              <a:rPr lang="en-US" smtClean="0"/>
              <a:pPr/>
              <a:t>2/27/2012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520AB23B-9BF0-489E-A8C2-70A75979535F}"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transition spd="slow">
    <p:fade/>
    <p:sndAc>
      <p:stSnd>
        <p:snd r:embed="rId1" name="voltage.wav"/>
      </p:stSnd>
    </p:sndAc>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B44955A-EDE5-4FF3-A454-CF676A8FFF3D}" type="datetimeFigureOut">
              <a:rPr lang="en-US" smtClean="0"/>
              <a:pPr/>
              <a:t>2/27/2012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0AB23B-9BF0-489E-A8C2-70A75979535F}" type="slidenum">
              <a:rPr lang="en-US" smtClean="0"/>
              <a:pPr/>
              <a:t>‹#›</a:t>
            </a:fld>
            <a:endParaRPr lang="en-US"/>
          </a:p>
        </p:txBody>
      </p:sp>
    </p:spTree>
  </p:cSld>
  <p:clrMapOvr>
    <a:masterClrMapping/>
  </p:clrMapOvr>
  <p:transition spd="slow">
    <p:fade/>
    <p:sndAc>
      <p:stSnd>
        <p:snd r:embed="rId1" name="voltage.wav"/>
      </p:stSnd>
    </p:sndAc>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B44955A-EDE5-4FF3-A454-CF676A8FFF3D}" type="datetimeFigureOut">
              <a:rPr lang="en-US" smtClean="0"/>
              <a:pPr/>
              <a:t>2/27/2012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520AB23B-9BF0-489E-A8C2-70A75979535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slow">
    <p:fade/>
    <p:sndAc>
      <p:stSnd>
        <p:snd r:embed="rId1" name="voltage.wav"/>
      </p:stSnd>
    </p:sndAc>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B44955A-EDE5-4FF3-A454-CF676A8FFF3D}" type="datetimeFigureOut">
              <a:rPr lang="en-US" smtClean="0"/>
              <a:pPr/>
              <a:t>2/27/2012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0AB23B-9BF0-489E-A8C2-70A75979535F}" type="slidenum">
              <a:rPr lang="en-US" smtClean="0"/>
              <a:pPr/>
              <a:t>‹#›</a:t>
            </a:fld>
            <a:endParaRPr lang="en-US"/>
          </a:p>
        </p:txBody>
      </p:sp>
    </p:spTree>
  </p:cSld>
  <p:clrMapOvr>
    <a:masterClrMapping/>
  </p:clrMapOvr>
  <p:transition spd="slow">
    <p:fade/>
    <p:sndAc>
      <p:stSnd>
        <p:snd r:embed="rId1" name="voltage.wav"/>
      </p:stSnd>
    </p:sndAc>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B44955A-EDE5-4FF3-A454-CF676A8FFF3D}" type="datetimeFigureOut">
              <a:rPr lang="en-US" smtClean="0"/>
              <a:pPr/>
              <a:t>2/27/2012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0AB23B-9BF0-489E-A8C2-70A75979535F}" type="slidenum">
              <a:rPr lang="en-US" smtClean="0"/>
              <a:pPr/>
              <a:t>‹#›</a:t>
            </a:fld>
            <a:endParaRPr lang="en-US"/>
          </a:p>
        </p:txBody>
      </p:sp>
    </p:spTree>
  </p:cSld>
  <p:clrMapOvr>
    <a:masterClrMapping/>
  </p:clrMapOvr>
  <p:transition spd="slow">
    <p:fade/>
    <p:sndAc>
      <p:stSnd>
        <p:snd r:embed="rId1" name="voltage.wav"/>
      </p:stSnd>
    </p:sndAc>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B44955A-EDE5-4FF3-A454-CF676A8FFF3D}" type="datetimeFigureOut">
              <a:rPr lang="en-US" smtClean="0"/>
              <a:pPr/>
              <a:t>2/27/2012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0AB23B-9BF0-489E-A8C2-70A75979535F}" type="slidenum">
              <a:rPr lang="en-US" smtClean="0"/>
              <a:pPr/>
              <a:t>‹#›</a:t>
            </a:fld>
            <a:endParaRPr lang="en-US"/>
          </a:p>
        </p:txBody>
      </p:sp>
    </p:spTree>
  </p:cSld>
  <p:clrMapOvr>
    <a:masterClrMapping/>
  </p:clrMapOvr>
  <p:transition spd="slow">
    <p:fade/>
    <p:sndAc>
      <p:stSnd>
        <p:snd r:embed="rId1" name="voltage.wav"/>
      </p:stSnd>
    </p:sndAc>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44955A-EDE5-4FF3-A454-CF676A8FFF3D}" type="datetimeFigureOut">
              <a:rPr lang="en-US" smtClean="0"/>
              <a:pPr/>
              <a:t>2/27/2012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0AB23B-9BF0-489E-A8C2-70A75979535F}" type="slidenum">
              <a:rPr lang="en-US" smtClean="0"/>
              <a:pPr/>
              <a:t>‹#›</a:t>
            </a:fld>
            <a:endParaRPr lang="en-US"/>
          </a:p>
        </p:txBody>
      </p:sp>
    </p:spTree>
  </p:cSld>
  <p:clrMapOvr>
    <a:masterClrMapping/>
  </p:clrMapOvr>
  <p:transition spd="slow">
    <p:fade/>
    <p:sndAc>
      <p:stSnd>
        <p:snd r:embed="rId1" name="voltage.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67512" y="4406900"/>
            <a:ext cx="7827201"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667512" y="2667000"/>
            <a:ext cx="7827201"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B44955A-EDE5-4FF3-A454-CF676A8FFF3D}" type="datetimeFigureOut">
              <a:rPr lang="en-US" smtClean="0"/>
              <a:pPr/>
              <a:t>2/27/2012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0AB23B-9BF0-489E-A8C2-70A75979535F}" type="slidenum">
              <a:rPr lang="en-US" smtClean="0"/>
              <a:pPr/>
              <a:t>‹#›</a:t>
            </a:fld>
            <a:endParaRPr lang="en-US"/>
          </a:p>
        </p:txBody>
      </p:sp>
      <p:grpSp>
        <p:nvGrpSpPr>
          <p:cNvPr id="7" name="Group 12"/>
          <p:cNvGrpSpPr/>
          <p:nvPr/>
        </p:nvGrpSpPr>
        <p:grpSpPr>
          <a:xfrm flipH="1">
            <a:off x="0" y="4228465"/>
            <a:ext cx="9144000" cy="146304"/>
            <a:chOff x="0" y="3268345"/>
            <a:chExt cx="9144000" cy="146304"/>
          </a:xfrm>
        </p:grpSpPr>
        <p:sp>
          <p:nvSpPr>
            <p:cNvPr id="14" name="Rectangle 13"/>
            <p:cNvSpPr/>
            <p:nvPr userDrawn="1"/>
          </p:nvSpPr>
          <p:spPr>
            <a:xfrm>
              <a:off x="0" y="3268345"/>
              <a:ext cx="9144000" cy="146304"/>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5181600" y="3268345"/>
              <a:ext cx="1097280" cy="14630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userDrawn="1"/>
          </p:nvSpPr>
          <p:spPr>
            <a:xfrm>
              <a:off x="6278880" y="3268345"/>
              <a:ext cx="1097280" cy="1463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userDrawn="1"/>
          </p:nvSpPr>
          <p:spPr>
            <a:xfrm>
              <a:off x="7376160" y="3268345"/>
              <a:ext cx="1097280" cy="14630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transition spd="slow">
    <p:fade/>
    <p:sndAc>
      <p:stSnd>
        <p:snd r:embed="rId1" name="voltage.wav"/>
      </p:stSnd>
    </p:sndAc>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B44955A-EDE5-4FF3-A454-CF676A8FFF3D}" type="datetimeFigureOut">
              <a:rPr lang="en-US" smtClean="0"/>
              <a:pPr/>
              <a:t>2/27/2012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0AB23B-9BF0-489E-A8C2-70A75979535F}" type="slidenum">
              <a:rPr lang="en-US" smtClean="0"/>
              <a:pPr/>
              <a:t>‹#›</a:t>
            </a:fld>
            <a:endParaRPr lang="en-US"/>
          </a:p>
        </p:txBody>
      </p:sp>
    </p:spTree>
  </p:cSld>
  <p:clrMapOvr>
    <a:masterClrMapping/>
  </p:clrMapOvr>
  <p:transition spd="slow">
    <p:fade/>
    <p:sndAc>
      <p:stSnd>
        <p:snd r:embed="rId1" name="voltage.wav"/>
      </p:stSnd>
    </p:sndAc>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B44955A-EDE5-4FF3-A454-CF676A8FFF3D}" type="datetimeFigureOut">
              <a:rPr lang="en-US" smtClean="0"/>
              <a:pPr/>
              <a:t>2/27/2012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0AB23B-9BF0-489E-A8C2-70A75979535F}" type="slidenum">
              <a:rPr lang="en-US" smtClean="0"/>
              <a:pPr/>
              <a:t>‹#›</a:t>
            </a:fld>
            <a:endParaRPr lang="en-US"/>
          </a:p>
        </p:txBody>
      </p:sp>
    </p:spTree>
  </p:cSld>
  <p:clrMapOvr>
    <a:masterClrMapping/>
  </p:clrMapOvr>
  <p:transition spd="slow">
    <p:fade/>
    <p:sndAc>
      <p:stSnd>
        <p:snd r:embed="rId1" name="voltage.wav"/>
      </p:stSnd>
    </p:sndAc>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B44955A-EDE5-4FF3-A454-CF676A8FFF3D}" type="datetimeFigureOut">
              <a:rPr lang="en-US" smtClean="0"/>
              <a:pPr/>
              <a:t>2/27/2012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0AB23B-9BF0-489E-A8C2-70A75979535F}" type="slidenum">
              <a:rPr lang="en-US" smtClean="0"/>
              <a:pPr/>
              <a:t>‹#›</a:t>
            </a:fld>
            <a:endParaRPr lang="en-US"/>
          </a:p>
        </p:txBody>
      </p:sp>
    </p:spTree>
  </p:cSld>
  <p:clrMapOvr>
    <a:masterClrMapping/>
  </p:clrMapOvr>
  <p:transition spd="slow">
    <p:fade/>
    <p:sndAc>
      <p:stSnd>
        <p:snd r:embed="rId1" name="voltage.wav"/>
      </p:stSnd>
    </p:sndAc>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B44955A-EDE5-4FF3-A454-CF676A8FFF3D}" type="datetimeFigureOut">
              <a:rPr lang="en-US" smtClean="0"/>
              <a:pPr/>
              <a:t>2/27/2012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0AB23B-9BF0-489E-A8C2-70A75979535F}" type="slidenum">
              <a:rPr lang="en-US" smtClean="0"/>
              <a:pPr/>
              <a:t>‹#›</a:t>
            </a:fld>
            <a:endParaRPr lang="en-US"/>
          </a:p>
        </p:txBody>
      </p:sp>
    </p:spTree>
  </p:cSld>
  <p:clrMapOvr>
    <a:masterClrMapping/>
  </p:clrMapOvr>
  <p:transition spd="slow">
    <p:fade/>
    <p:sndAc>
      <p:stSnd>
        <p:snd r:embed="rId1" name="voltage.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B44955A-EDE5-4FF3-A454-CF676A8FFF3D}" type="datetimeFigureOut">
              <a:rPr lang="en-US" smtClean="0"/>
              <a:pPr/>
              <a:t>2/27/2012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0AB23B-9BF0-489E-A8C2-70A75979535F}" type="slidenum">
              <a:rPr lang="en-US" smtClean="0"/>
              <a:pPr/>
              <a:t>‹#›</a:t>
            </a:fld>
            <a:endParaRPr lang="en-US"/>
          </a:p>
        </p:txBody>
      </p:sp>
      <p:sp>
        <p:nvSpPr>
          <p:cNvPr id="14" name="Title 13"/>
          <p:cNvSpPr>
            <a:spLocks noGrp="1"/>
          </p:cNvSpPr>
          <p:nvPr>
            <p:ph type="title"/>
          </p:nvPr>
        </p:nvSpPr>
        <p:spPr/>
        <p:txBody>
          <a:bodyPr/>
          <a:lstStyle/>
          <a:p>
            <a:r>
              <a:rPr lang="en-US" smtClean="0"/>
              <a:t>Click to edit Master title style</a:t>
            </a:r>
            <a:endParaRPr lang="en-US"/>
          </a:p>
        </p:txBody>
      </p:sp>
      <p:grpSp>
        <p:nvGrpSpPr>
          <p:cNvPr id="2" name="Group 14"/>
          <p:cNvGrpSpPr/>
          <p:nvPr/>
        </p:nvGrpSpPr>
        <p:grpSpPr>
          <a:xfrm>
            <a:off x="0" y="1371600"/>
            <a:ext cx="9144000" cy="73152"/>
            <a:chOff x="0" y="3268345"/>
            <a:chExt cx="9144000" cy="146304"/>
          </a:xfrm>
        </p:grpSpPr>
        <p:sp>
          <p:nvSpPr>
            <p:cNvPr id="16" name="Rectangle 15"/>
            <p:cNvSpPr/>
            <p:nvPr userDrawn="1"/>
          </p:nvSpPr>
          <p:spPr>
            <a:xfrm>
              <a:off x="0" y="3268345"/>
              <a:ext cx="9144000" cy="146304"/>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userDrawn="1"/>
          </p:nvSpPr>
          <p:spPr>
            <a:xfrm>
              <a:off x="5181600" y="3268345"/>
              <a:ext cx="1097280" cy="14630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userDrawn="1"/>
          </p:nvSpPr>
          <p:spPr>
            <a:xfrm>
              <a:off x="6278880" y="3268345"/>
              <a:ext cx="1097280" cy="1463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7376160" y="3268345"/>
              <a:ext cx="1097280" cy="14630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transition spd="slow">
    <p:fade/>
    <p:sndAc>
      <p:stSnd>
        <p:snd r:embed="rId1" name="voltage.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2971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6002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2971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B44955A-EDE5-4FF3-A454-CF676A8FFF3D}" type="datetimeFigureOut">
              <a:rPr lang="en-US" smtClean="0"/>
              <a:pPr/>
              <a:t>2/27/2012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0AB23B-9BF0-489E-A8C2-70A75979535F}" type="slidenum">
              <a:rPr lang="en-US" smtClean="0"/>
              <a:pPr/>
              <a:t>‹#›</a:t>
            </a:fld>
            <a:endParaRPr lang="en-US"/>
          </a:p>
        </p:txBody>
      </p:sp>
      <p:sp>
        <p:nvSpPr>
          <p:cNvPr id="16" name="Title 15"/>
          <p:cNvSpPr>
            <a:spLocks noGrp="1"/>
          </p:cNvSpPr>
          <p:nvPr>
            <p:ph type="title"/>
          </p:nvPr>
        </p:nvSpPr>
        <p:spPr/>
        <p:txBody>
          <a:bodyPr/>
          <a:lstStyle/>
          <a:p>
            <a:r>
              <a:rPr lang="en-US" smtClean="0"/>
              <a:t>Click to edit Master title style</a:t>
            </a:r>
            <a:endParaRPr lang="en-US"/>
          </a:p>
        </p:txBody>
      </p:sp>
      <p:grpSp>
        <p:nvGrpSpPr>
          <p:cNvPr id="2" name="Group 16"/>
          <p:cNvGrpSpPr/>
          <p:nvPr/>
        </p:nvGrpSpPr>
        <p:grpSpPr>
          <a:xfrm>
            <a:off x="0" y="1371600"/>
            <a:ext cx="9144000" cy="73152"/>
            <a:chOff x="0" y="3268345"/>
            <a:chExt cx="9144000" cy="146304"/>
          </a:xfrm>
        </p:grpSpPr>
        <p:sp>
          <p:nvSpPr>
            <p:cNvPr id="18" name="Rectangle 17"/>
            <p:cNvSpPr/>
            <p:nvPr userDrawn="1"/>
          </p:nvSpPr>
          <p:spPr>
            <a:xfrm>
              <a:off x="0" y="3268345"/>
              <a:ext cx="9144000" cy="146304"/>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5181600" y="3268345"/>
              <a:ext cx="1097280" cy="14630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userDrawn="1"/>
          </p:nvSpPr>
          <p:spPr>
            <a:xfrm>
              <a:off x="6278880" y="3268345"/>
              <a:ext cx="1097280" cy="1463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userDrawn="1"/>
          </p:nvSpPr>
          <p:spPr>
            <a:xfrm>
              <a:off x="7376160" y="3268345"/>
              <a:ext cx="1097280" cy="14630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transition spd="slow">
    <p:fade/>
    <p:sndAc>
      <p:stSnd>
        <p:snd r:embed="rId1" name="voltage.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B44955A-EDE5-4FF3-A454-CF676A8FFF3D}" type="datetimeFigureOut">
              <a:rPr lang="en-US" smtClean="0"/>
              <a:pPr/>
              <a:t>2/27/2012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0AB23B-9BF0-489E-A8C2-70A75979535F}" type="slidenum">
              <a:rPr lang="en-US" smtClean="0"/>
              <a:pPr/>
              <a:t>‹#›</a:t>
            </a:fld>
            <a:endParaRPr lang="en-US"/>
          </a:p>
        </p:txBody>
      </p:sp>
      <p:sp>
        <p:nvSpPr>
          <p:cNvPr id="12" name="Title 11"/>
          <p:cNvSpPr>
            <a:spLocks noGrp="1"/>
          </p:cNvSpPr>
          <p:nvPr>
            <p:ph type="title"/>
          </p:nvPr>
        </p:nvSpPr>
        <p:spPr/>
        <p:txBody>
          <a:bodyPr/>
          <a:lstStyle/>
          <a:p>
            <a:r>
              <a:rPr lang="en-US" smtClean="0"/>
              <a:t>Click to edit Master title style</a:t>
            </a:r>
            <a:endParaRPr lang="en-US"/>
          </a:p>
        </p:txBody>
      </p:sp>
      <p:grpSp>
        <p:nvGrpSpPr>
          <p:cNvPr id="2" name="Group 12"/>
          <p:cNvGrpSpPr/>
          <p:nvPr/>
        </p:nvGrpSpPr>
        <p:grpSpPr>
          <a:xfrm flipH="1">
            <a:off x="0" y="1371600"/>
            <a:ext cx="9144000" cy="73152"/>
            <a:chOff x="0" y="3268345"/>
            <a:chExt cx="9144000" cy="146304"/>
          </a:xfrm>
        </p:grpSpPr>
        <p:sp>
          <p:nvSpPr>
            <p:cNvPr id="14" name="Rectangle 13"/>
            <p:cNvSpPr/>
            <p:nvPr userDrawn="1"/>
          </p:nvSpPr>
          <p:spPr>
            <a:xfrm>
              <a:off x="0" y="3268345"/>
              <a:ext cx="9144000" cy="146304"/>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5181600" y="3268345"/>
              <a:ext cx="1097280" cy="14630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userDrawn="1"/>
          </p:nvSpPr>
          <p:spPr>
            <a:xfrm>
              <a:off x="6278880" y="3268345"/>
              <a:ext cx="1097280" cy="1463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userDrawn="1"/>
          </p:nvSpPr>
          <p:spPr>
            <a:xfrm>
              <a:off x="7376160" y="3268345"/>
              <a:ext cx="1097280" cy="14630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transition spd="slow">
    <p:fade/>
    <p:sndAc>
      <p:stSnd>
        <p:snd r:embed="rId1" name="voltage.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Ref idx="1003">
        <a:schemeClr val="bg2"/>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44955A-EDE5-4FF3-A454-CF676A8FFF3D}" type="datetimeFigureOut">
              <a:rPr lang="en-US" smtClean="0"/>
              <a:pPr/>
              <a:t>2/27/2012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0AB23B-9BF0-489E-A8C2-70A75979535F}" type="slidenum">
              <a:rPr lang="en-US" smtClean="0"/>
              <a:pPr/>
              <a:t>‹#›</a:t>
            </a:fld>
            <a:endParaRPr lang="en-US"/>
          </a:p>
        </p:txBody>
      </p:sp>
      <p:grpSp>
        <p:nvGrpSpPr>
          <p:cNvPr id="5" name="Group 10"/>
          <p:cNvGrpSpPr/>
          <p:nvPr/>
        </p:nvGrpSpPr>
        <p:grpSpPr>
          <a:xfrm>
            <a:off x="-9144" y="-18288"/>
            <a:ext cx="9144000" cy="146304"/>
            <a:chOff x="0" y="3268345"/>
            <a:chExt cx="9144000" cy="146304"/>
          </a:xfrm>
        </p:grpSpPr>
        <p:sp>
          <p:nvSpPr>
            <p:cNvPr id="12" name="Rectangle 11"/>
            <p:cNvSpPr/>
            <p:nvPr userDrawn="1"/>
          </p:nvSpPr>
          <p:spPr>
            <a:xfrm>
              <a:off x="0" y="3268345"/>
              <a:ext cx="9144000" cy="146304"/>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userDrawn="1"/>
          </p:nvSpPr>
          <p:spPr>
            <a:xfrm>
              <a:off x="5495544" y="3268345"/>
              <a:ext cx="1097280" cy="14630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6592824" y="3268345"/>
              <a:ext cx="1097280" cy="1463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7690104" y="3268345"/>
              <a:ext cx="1097280" cy="14630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overrideClrMapping bg1="lt1" tx1="dk1" bg2="lt2" tx2="dk2" accent1="accent1" accent2="accent2" accent3="accent3" accent4="accent4" accent5="accent5" accent6="accent6" hlink="hlink" folHlink="folHlink"/>
  </p:clrMapOvr>
  <p:transition spd="slow">
    <p:fade/>
    <p:sndAc>
      <p:stSnd>
        <p:snd r:embed="rId1" name="voltage.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793750"/>
          </a:xfrm>
          <a:prstGeom prst="rect">
            <a:avLst/>
          </a:prstGeom>
        </p:spPr>
        <p:txBody>
          <a:bodyPr anchor="b">
            <a:normAutofit/>
          </a:bodyPr>
          <a:lstStyle>
            <a:lvl1pPr algn="l">
              <a:defRPr sz="2800" b="1"/>
            </a:lvl1pPr>
          </a:lstStyle>
          <a:p>
            <a:r>
              <a:rPr lang="en-US" smtClean="0"/>
              <a:t>Click to edit Master title style</a:t>
            </a:r>
            <a:endParaRPr lang="en-US"/>
          </a:p>
        </p:txBody>
      </p:sp>
      <p:sp>
        <p:nvSpPr>
          <p:cNvPr id="3" name="Content Placeholder 2"/>
          <p:cNvSpPr>
            <a:spLocks noGrp="1"/>
          </p:cNvSpPr>
          <p:nvPr>
            <p:ph idx="1"/>
          </p:nvPr>
        </p:nvSpPr>
        <p:spPr>
          <a:xfrm>
            <a:off x="3575050" y="1371600"/>
            <a:ext cx="5111750"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371600"/>
            <a:ext cx="3008313" cy="4754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44955A-EDE5-4FF3-A454-CF676A8FFF3D}" type="datetimeFigureOut">
              <a:rPr lang="en-US" smtClean="0"/>
              <a:pPr/>
              <a:t>2/27/2012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0AB23B-9BF0-489E-A8C2-70A75979535F}" type="slidenum">
              <a:rPr lang="en-US" smtClean="0"/>
              <a:pPr/>
              <a:t>‹#›</a:t>
            </a:fld>
            <a:endParaRPr lang="en-US"/>
          </a:p>
        </p:txBody>
      </p:sp>
      <p:grpSp>
        <p:nvGrpSpPr>
          <p:cNvPr id="8" name="Group 13"/>
          <p:cNvGrpSpPr/>
          <p:nvPr/>
        </p:nvGrpSpPr>
        <p:grpSpPr>
          <a:xfrm flipH="1">
            <a:off x="0" y="1143000"/>
            <a:ext cx="9144000" cy="73152"/>
            <a:chOff x="0" y="3268345"/>
            <a:chExt cx="9144000" cy="146304"/>
          </a:xfrm>
        </p:grpSpPr>
        <p:sp>
          <p:nvSpPr>
            <p:cNvPr id="15" name="Rectangle 14"/>
            <p:cNvSpPr/>
            <p:nvPr userDrawn="1"/>
          </p:nvSpPr>
          <p:spPr>
            <a:xfrm>
              <a:off x="0" y="3268345"/>
              <a:ext cx="9144000" cy="146304"/>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userDrawn="1"/>
          </p:nvSpPr>
          <p:spPr>
            <a:xfrm>
              <a:off x="5181600" y="3268345"/>
              <a:ext cx="1097280" cy="14630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userDrawn="1"/>
          </p:nvSpPr>
          <p:spPr>
            <a:xfrm>
              <a:off x="6278880" y="3268345"/>
              <a:ext cx="1097280" cy="1463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userDrawn="1"/>
          </p:nvSpPr>
          <p:spPr>
            <a:xfrm>
              <a:off x="7376160" y="3268345"/>
              <a:ext cx="1097280" cy="14630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transition spd="slow">
    <p:fade/>
    <p:sndAc>
      <p:stSnd>
        <p:snd r:embed="rId1" name="voltage.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15" name="Picture Placeholder 14"/>
          <p:cNvSpPr>
            <a:spLocks noGrp="1"/>
          </p:cNvSpPr>
          <p:nvPr>
            <p:ph type="pic" sz="quarter" idx="13"/>
          </p:nvPr>
        </p:nvSpPr>
        <p:spPr>
          <a:xfrm>
            <a:off x="1801368" y="685800"/>
            <a:ext cx="5495544" cy="3886200"/>
          </a:xfrm>
          <a:solidFill>
            <a:schemeClr val="accent1"/>
          </a:solidFill>
          <a:effectLst>
            <a:reflection blurRad="6350" stA="52000" endA="300" endPos="35000" dir="5400000" sy="-100000" algn="bl" rotWithShape="0"/>
          </a:effectLst>
          <a:scene3d>
            <a:camera prst="orthographicFront"/>
            <a:lightRig rig="contrasting" dir="t"/>
          </a:scene3d>
          <a:sp3d contourW="12700" prstMaterial="softEdge">
            <a:bevelT prst="cross"/>
            <a:contourClr>
              <a:srgbClr val="FFFFFF"/>
            </a:contourClr>
          </a:sp3d>
        </p:spPr>
        <p:txBody>
          <a:bodyPr/>
          <a:lstStyle/>
          <a:p>
            <a:r>
              <a:rPr lang="en-US" smtClean="0"/>
              <a:t>Click icon to add picture</a:t>
            </a:r>
            <a:endParaRPr lang="en-US"/>
          </a:p>
        </p:txBody>
      </p:sp>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44955A-EDE5-4FF3-A454-CF676A8FFF3D}" type="datetimeFigureOut">
              <a:rPr lang="en-US" smtClean="0"/>
              <a:pPr/>
              <a:t>2/27/2012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0AB23B-9BF0-489E-A8C2-70A75979535F}" type="slidenum">
              <a:rPr lang="en-US" smtClean="0"/>
              <a:pPr/>
              <a:t>‹#›</a:t>
            </a:fld>
            <a:endParaRPr lang="en-US"/>
          </a:p>
        </p:txBody>
      </p:sp>
      <p:grpSp>
        <p:nvGrpSpPr>
          <p:cNvPr id="3" name="Group 15"/>
          <p:cNvGrpSpPr/>
          <p:nvPr/>
        </p:nvGrpSpPr>
        <p:grpSpPr>
          <a:xfrm>
            <a:off x="-9144" y="-18288"/>
            <a:ext cx="9144000" cy="146304"/>
            <a:chOff x="0" y="3268345"/>
            <a:chExt cx="9144000" cy="146304"/>
          </a:xfrm>
        </p:grpSpPr>
        <p:sp>
          <p:nvSpPr>
            <p:cNvPr id="17" name="Rectangle 16"/>
            <p:cNvSpPr/>
            <p:nvPr userDrawn="1"/>
          </p:nvSpPr>
          <p:spPr>
            <a:xfrm>
              <a:off x="0" y="3268345"/>
              <a:ext cx="9144000" cy="146304"/>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userDrawn="1"/>
          </p:nvSpPr>
          <p:spPr>
            <a:xfrm>
              <a:off x="5495544" y="3268345"/>
              <a:ext cx="1097280" cy="14630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6592824" y="3268345"/>
              <a:ext cx="1097280" cy="1463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userDrawn="1"/>
          </p:nvSpPr>
          <p:spPr>
            <a:xfrm>
              <a:off x="7690104" y="3268345"/>
              <a:ext cx="1097280" cy="14630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transition spd="slow">
    <p:fade/>
    <p:sndAc>
      <p:stSnd>
        <p:snd r:embed="rId1" name="voltage.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audio" Target="../media/audio1.wav"/><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audio" Target="../media/audio1.wav"/><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6826" y="0"/>
            <a:ext cx="9144000" cy="6286520"/>
          </a:xfrm>
          <a:prstGeom prst="rect">
            <a:avLst/>
          </a:prstGeom>
          <a:gradFill flip="none" rotWithShape="1">
            <a:gsLst>
              <a:gs pos="1000">
                <a:schemeClr val="bg2">
                  <a:alpha val="0"/>
                </a:schemeClr>
              </a:gs>
              <a:gs pos="100000">
                <a:schemeClr val="bg1">
                  <a:alpha val="92000"/>
                </a:schemeClr>
              </a:gs>
            </a:gsLst>
            <a:lin ang="16200000" scaled="1"/>
            <a:tileRect/>
          </a:gradFill>
          <a:ln w="28575"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574536" y="6356350"/>
            <a:ext cx="2133600" cy="365125"/>
          </a:xfrm>
          <a:prstGeom prst="rect">
            <a:avLst/>
          </a:prstGeom>
        </p:spPr>
        <p:txBody>
          <a:bodyPr vert="horz" lIns="91440" tIns="45720" rIns="91440" bIns="45720" rtlCol="0" anchor="ctr"/>
          <a:lstStyle>
            <a:lvl1pPr algn="r">
              <a:defRPr sz="1200">
                <a:solidFill>
                  <a:sysClr val="windowText" lastClr="000000"/>
                </a:solidFill>
              </a:defRPr>
            </a:lvl1pPr>
          </a:lstStyle>
          <a:p>
            <a:fld id="{EB44955A-EDE5-4FF3-A454-CF676A8FFF3D}" type="datetimeFigureOut">
              <a:rPr lang="en-US" smtClean="0"/>
              <a:pPr/>
              <a:t>2/27/2012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ysClr val="windowText" lastClr="000000"/>
                </a:solidFill>
              </a:defRPr>
            </a:lvl1pPr>
          </a:lstStyle>
          <a:p>
            <a:endParaRPr lang="en-US"/>
          </a:p>
        </p:txBody>
      </p:sp>
      <p:sp>
        <p:nvSpPr>
          <p:cNvPr id="6" name="Slide Number Placeholder 5"/>
          <p:cNvSpPr>
            <a:spLocks noGrp="1"/>
          </p:cNvSpPr>
          <p:nvPr>
            <p:ph type="sldNum" sz="quarter" idx="4"/>
          </p:nvPr>
        </p:nvSpPr>
        <p:spPr>
          <a:xfrm>
            <a:off x="460248" y="6356350"/>
            <a:ext cx="2133600" cy="365125"/>
          </a:xfrm>
          <a:prstGeom prst="rect">
            <a:avLst/>
          </a:prstGeom>
        </p:spPr>
        <p:txBody>
          <a:bodyPr vert="horz" lIns="91440" tIns="45720" rIns="91440" bIns="45720" rtlCol="0" anchor="ctr"/>
          <a:lstStyle>
            <a:lvl1pPr algn="l">
              <a:defRPr sz="1200">
                <a:solidFill>
                  <a:sysClr val="windowText" lastClr="000000"/>
                </a:solidFill>
              </a:defRPr>
            </a:lvl1pPr>
          </a:lstStyle>
          <a:p>
            <a:fld id="{520AB23B-9BF0-489E-A8C2-70A75979535F}" type="slidenum">
              <a:rPr lang="en-US" smtClean="0"/>
              <a:pPr/>
              <a:t>‹#›</a:t>
            </a:fld>
            <a:endParaRPr lang="en-US"/>
          </a:p>
        </p:txBody>
      </p:sp>
      <p:sp>
        <p:nvSpPr>
          <p:cNvPr id="8" name="Title Placeholder 7"/>
          <p:cNvSpPr>
            <a:spLocks noGrp="1"/>
          </p:cNvSpPr>
          <p:nvPr>
            <p:ph type="title"/>
          </p:nvPr>
        </p:nvSpPr>
        <p:spPr>
          <a:xfrm>
            <a:off x="457200" y="152400"/>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spd="slow">
    <p:fade/>
    <p:sndAc>
      <p:stSnd>
        <p:snd r:embed="rId13" name="voltage.wav"/>
      </p:stSnd>
    </p:sndAc>
  </p:transition>
  <p:txStyles>
    <p:titleStyle>
      <a:lvl1pPr algn="l" defTabSz="914400" rtl="0" eaLnBrk="1" latinLnBrk="0" hangingPunct="1">
        <a:spcBef>
          <a:spcPct val="0"/>
        </a:spcBef>
        <a:buNone/>
        <a:defRPr sz="4400" kern="1200">
          <a:ln>
            <a:noFill/>
          </a:ln>
          <a:solidFill>
            <a:srgbClr val="FFFFFF"/>
          </a:solidFill>
          <a:effectLst>
            <a:glow rad="101600">
              <a:schemeClr val="tx2"/>
            </a:glo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spcBef>
          <a:spcPct val="20000"/>
        </a:spcBef>
        <a:buClr>
          <a:schemeClr val="tx2"/>
        </a:buClr>
        <a:buSzPct val="70000"/>
        <a:buFont typeface="Wingdings 2" pitchFamily="18"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chemeClr val="accent4"/>
        </a:buClr>
        <a:buSzPct val="60000"/>
        <a:buFont typeface="Wingdings 2" pitchFamily="18" charset="2"/>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chemeClr val="accent5"/>
        </a:buClr>
        <a:buSzPct val="57000"/>
        <a:buFont typeface="Wingdings 2" pitchFamily="18"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chemeClr val="accent6"/>
        </a:buClr>
        <a:buSzPct val="55000"/>
        <a:buFont typeface="Wingdings 2" pitchFamily="18" charset="2"/>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chemeClr val="accent2"/>
        </a:buClr>
        <a:buSzPct val="50000"/>
        <a:buFont typeface="Wingdings 2" pitchFamily="18"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EB44955A-EDE5-4FF3-A454-CF676A8FFF3D}" type="datetimeFigureOut">
              <a:rPr lang="en-US" smtClean="0"/>
              <a:pPr/>
              <a:t>2/27/2012</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520AB23B-9BF0-489E-A8C2-70A75979535F}"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spd="slow">
    <p:fade/>
    <p:sndAc>
      <p:stSnd>
        <p:snd r:embed="rId13" name="voltage.wav"/>
      </p:stSnd>
    </p:sndAc>
  </p:transition>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EB44955A-EDE5-4FF3-A454-CF676A8FFF3D}" type="datetimeFigureOut">
              <a:rPr lang="en-US" smtClean="0"/>
              <a:pPr/>
              <a:t>2/27/2012</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520AB23B-9BF0-489E-A8C2-70A75979535F}"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spd="slow">
    <p:fade/>
    <p:sndAc>
      <p:stSnd>
        <p:snd r:embed="rId13" name="voltage.wav"/>
      </p:stSnd>
    </p:sndAc>
  </p:transition>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10.xml"/><Relationship Id="rId3" Type="http://schemas.openxmlformats.org/officeDocument/2006/relationships/slide" Target="slide5.xml"/><Relationship Id="rId7" Type="http://schemas.openxmlformats.org/officeDocument/2006/relationships/slide" Target="slide8.xml"/><Relationship Id="rId2" Type="http://schemas.openxmlformats.org/officeDocument/2006/relationships/audio" Target="../media/audio2.wav"/><Relationship Id="rId1" Type="http://schemas.openxmlformats.org/officeDocument/2006/relationships/slideLayout" Target="../slideLayouts/slideLayout2.xml"/><Relationship Id="rId6" Type="http://schemas.openxmlformats.org/officeDocument/2006/relationships/slide" Target="slide7.xml"/><Relationship Id="rId5" Type="http://schemas.openxmlformats.org/officeDocument/2006/relationships/slide" Target="slide4.xml"/><Relationship Id="rId4" Type="http://schemas.openxmlformats.org/officeDocument/2006/relationships/slide" Target="slide6.xml"/><Relationship Id="rId9" Type="http://schemas.openxmlformats.org/officeDocument/2006/relationships/slide" Target="slide2.xml"/></Relationships>
</file>

<file path=ppt/slides/_rels/slide3.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audio" Target="../media/audio1.wav"/><Relationship Id="rId1" Type="http://schemas.openxmlformats.org/officeDocument/2006/relationships/slideLayout" Target="../slideLayouts/slideLayout24.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 Id="rId9" Type="http://schemas.openxmlformats.org/officeDocument/2006/relationships/slide" Target="slide2.xml"/></Relationships>
</file>

<file path=ppt/slides/_rels/slide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slide" Target="slide2.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slide" Target="slide2.xml"/></Relationships>
</file>

<file path=ppt/slides/_rels/slide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audio" Target="../media/audio1.wav"/><Relationship Id="rId1" Type="http://schemas.openxmlformats.org/officeDocument/2006/relationships/slideLayout" Target="../slideLayouts/slideLayout13.xml"/><Relationship Id="rId5" Type="http://schemas.openxmlformats.org/officeDocument/2006/relationships/slide" Target="slide2.xml"/><Relationship Id="rId4" Type="http://schemas.openxmlformats.org/officeDocument/2006/relationships/image" Target="../media/image1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1196752"/>
            <a:ext cx="7924800" cy="1440160"/>
          </a:xfrm>
        </p:spPr>
        <p:txBody>
          <a:bodyPr>
            <a:normAutofit/>
          </a:bodyPr>
          <a:lstStyle/>
          <a:p>
            <a:pPr rtl="1"/>
            <a:r>
              <a:rPr lang="fa-IR" sz="6600" dirty="0" smtClean="0"/>
              <a:t>نیرو</a:t>
            </a:r>
            <a:endParaRPr lang="en-US" sz="6600" dirty="0"/>
          </a:p>
        </p:txBody>
      </p:sp>
      <p:sp>
        <p:nvSpPr>
          <p:cNvPr id="3" name="Subtitle 2"/>
          <p:cNvSpPr>
            <a:spLocks noGrp="1"/>
          </p:cNvSpPr>
          <p:nvPr>
            <p:ph type="subTitle" idx="1"/>
          </p:nvPr>
        </p:nvSpPr>
        <p:spPr>
          <a:xfrm>
            <a:off x="1043608" y="3645024"/>
            <a:ext cx="7200800" cy="2520280"/>
          </a:xfrm>
        </p:spPr>
        <p:txBody>
          <a:bodyPr>
            <a:normAutofit lnSpcReduction="10000"/>
          </a:bodyPr>
          <a:lstStyle/>
          <a:p>
            <a:r>
              <a:rPr lang="fa-IR" dirty="0" smtClean="0"/>
              <a:t>نیرو کمیتی برداری است که می‌تواند سرعت اجسام را تغییر دهد و سبب حرکت آن شود. به عبارتی نیروی عامل حرکت به شمار می‌رود. اگر هیچ نیرویی بر جسم وارد نشود، یا اگر نیروهای وارد بر جسم اثر همدیگر را خنثی کنند، هیچ تغییری در سرعت مشاهده نمی‌شود و جسم در حال تعادل باقی می‌ماند.</a:t>
            </a:r>
            <a:endParaRPr lang="en-US" dirty="0"/>
          </a:p>
        </p:txBody>
      </p:sp>
      <p:sp>
        <p:nvSpPr>
          <p:cNvPr id="4" name="Action Button: Home 3">
            <a:hlinkClick r:id="rId3" action="ppaction://hlinksldjump" highlightClick="1"/>
          </p:cNvPr>
          <p:cNvSpPr/>
          <p:nvPr/>
        </p:nvSpPr>
        <p:spPr>
          <a:xfrm>
            <a:off x="0" y="0"/>
            <a:ext cx="611560" cy="476672"/>
          </a:xfrm>
          <a:prstGeom prst="actionButtonHom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5" name="Action Button: Home 4">
            <a:hlinkClick r:id="rId3" action="ppaction://hlinksldjump" highlightClick="1"/>
          </p:cNvPr>
          <p:cNvSpPr/>
          <p:nvPr/>
        </p:nvSpPr>
        <p:spPr>
          <a:xfrm>
            <a:off x="8532440" y="0"/>
            <a:ext cx="611560" cy="476672"/>
          </a:xfrm>
          <a:prstGeom prst="actionButtonHom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Tree>
  </p:cSld>
  <p:clrMapOvr>
    <a:masterClrMapping/>
  </p:clrMapOvr>
  <p:transition spd="slow">
    <p:fade/>
    <p:sndAc>
      <p:stSnd>
        <p:snd r:embed="rId2" name="voltage.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99616"/>
            <a:ext cx="8229600" cy="5025728"/>
          </a:xfrm>
        </p:spPr>
        <p:txBody>
          <a:bodyPr>
            <a:normAutofit/>
          </a:bodyPr>
          <a:lstStyle/>
          <a:p>
            <a:pPr algn="r" rtl="1">
              <a:buNone/>
            </a:pPr>
            <a:r>
              <a:rPr lang="fa-IR" dirty="0" smtClean="0"/>
              <a:t>اصطکاک نیرویی است که با حرکت دو سطح نسبت به هم مخالفت می‌کند. مقدار این نیرو منتاسب است با نیروی عمودبرسطح بین دو جسم. در مدل‌های ساده‌شده، اصطکاک را در دو دستهٔ اصطکاک جنبشی و اصطکاک ایستایی رده‌بندی می‌کنند.</a:t>
            </a:r>
          </a:p>
          <a:p>
            <a:pPr algn="r" rtl="1">
              <a:buNone/>
            </a:pPr>
            <a:r>
              <a:rPr lang="fa-IR" dirty="0" smtClean="0"/>
              <a:t>نیروی اصطکاک ایستایی </a:t>
            </a:r>
            <a:r>
              <a:rPr lang="en-US" dirty="0" err="1" smtClean="0"/>
              <a:t>fs</a:t>
            </a:r>
            <a:r>
              <a:rPr lang="en-US" dirty="0" smtClean="0"/>
              <a:t> </a:t>
            </a:r>
            <a:r>
              <a:rPr lang="fa-IR" dirty="0" smtClean="0"/>
              <a:t>وقتی دو جسم نسبت به هم ساکن‌اند به هر یک از دو جسم وارد می‌شود و دقیقاً مخالف نیرویی است که می‌خواهد دو جسم را نسبت به هم بلغزاند. </a:t>
            </a:r>
            <a:endParaRPr lang="en-US" dirty="0"/>
          </a:p>
        </p:txBody>
      </p:sp>
      <p:sp>
        <p:nvSpPr>
          <p:cNvPr id="3" name="Title 2"/>
          <p:cNvSpPr>
            <a:spLocks noGrp="1"/>
          </p:cNvSpPr>
          <p:nvPr>
            <p:ph type="title"/>
          </p:nvPr>
        </p:nvSpPr>
        <p:spPr/>
        <p:txBody>
          <a:bodyPr>
            <a:normAutofit/>
          </a:bodyPr>
          <a:lstStyle/>
          <a:p>
            <a:pPr algn="ctr" rtl="1"/>
            <a:r>
              <a:rPr lang="fa-IR" dirty="0" smtClean="0"/>
              <a:t>اصطکاک</a:t>
            </a:r>
            <a:endParaRPr lang="en-US" dirty="0"/>
          </a:p>
        </p:txBody>
      </p:sp>
      <p:sp>
        <p:nvSpPr>
          <p:cNvPr id="4" name="Action Button: Home 3">
            <a:hlinkClick r:id="rId3" action="ppaction://hlinksldjump" highlightClick="1"/>
          </p:cNvPr>
          <p:cNvSpPr/>
          <p:nvPr/>
        </p:nvSpPr>
        <p:spPr>
          <a:xfrm>
            <a:off x="0" y="0"/>
            <a:ext cx="611560" cy="476672"/>
          </a:xfrm>
          <a:prstGeom prst="actionButtonHom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5" name="Action Button: Home 4">
            <a:hlinkClick r:id="rId3" action="ppaction://hlinksldjump" highlightClick="1"/>
          </p:cNvPr>
          <p:cNvSpPr/>
          <p:nvPr/>
        </p:nvSpPr>
        <p:spPr>
          <a:xfrm>
            <a:off x="8532440" y="0"/>
            <a:ext cx="611560" cy="476672"/>
          </a:xfrm>
          <a:prstGeom prst="actionButtonHom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Tree>
  </p:cSld>
  <p:clrMapOvr>
    <a:masterClrMapping/>
  </p:clrMapOvr>
  <p:transition spd="slow">
    <p:fade/>
    <p:sndAc>
      <p:stSnd>
        <p:snd r:embed="rId2" name="voltage.wav"/>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2132856"/>
            <a:ext cx="8291264" cy="3873600"/>
          </a:xfrm>
        </p:spPr>
        <p:txBody>
          <a:bodyPr>
            <a:noAutofit/>
          </a:bodyPr>
          <a:lstStyle/>
          <a:p>
            <a:pPr algn="ctr" rtl="1">
              <a:buNone/>
            </a:pPr>
            <a:r>
              <a:rPr lang="fa-IR" dirty="0" smtClean="0">
                <a:hlinkClick r:id="rId3" action="ppaction://hlinksldjump"/>
              </a:rPr>
              <a:t>قوانین نیرو</a:t>
            </a:r>
            <a:endParaRPr lang="fa-IR" dirty="0" smtClean="0"/>
          </a:p>
          <a:p>
            <a:pPr algn="ctr" rtl="1">
              <a:buNone/>
            </a:pPr>
            <a:r>
              <a:rPr lang="fa-IR" dirty="0" smtClean="0">
                <a:hlinkClick r:id="rId4" action="ppaction://hlinksldjump"/>
              </a:rPr>
              <a:t>نحوه اندازه گیری نیرو</a:t>
            </a:r>
            <a:endParaRPr lang="fa-IR" dirty="0" smtClean="0"/>
          </a:p>
          <a:p>
            <a:pPr algn="ctr" rtl="1">
              <a:buNone/>
            </a:pPr>
            <a:r>
              <a:rPr lang="fa-IR" dirty="0" smtClean="0">
                <a:hlinkClick r:id="rId5" action="ppaction://hlinksldjump"/>
              </a:rPr>
              <a:t>نحوه پیدایش مفهوم نیرو</a:t>
            </a:r>
            <a:endParaRPr lang="fa-IR" dirty="0" smtClean="0"/>
          </a:p>
          <a:p>
            <a:pPr algn="ctr" rtl="1">
              <a:buNone/>
            </a:pPr>
            <a:r>
              <a:rPr lang="fa-IR" dirty="0" smtClean="0">
                <a:hlinkClick r:id="rId6" action="ppaction://hlinksldjump"/>
              </a:rPr>
              <a:t>وزن (</a:t>
            </a:r>
            <a:r>
              <a:rPr lang="en-US" dirty="0" smtClean="0">
                <a:hlinkClick r:id="rId6" action="ppaction://hlinksldjump"/>
              </a:rPr>
              <a:t>(w</a:t>
            </a:r>
            <a:endParaRPr lang="en-US" dirty="0" smtClean="0"/>
          </a:p>
          <a:p>
            <a:pPr algn="ctr" rtl="1">
              <a:buNone/>
            </a:pPr>
            <a:r>
              <a:rPr lang="fa-IR" dirty="0" smtClean="0">
                <a:hlinkClick r:id="rId7" action="ppaction://hlinksldjump"/>
              </a:rPr>
              <a:t>نيروي تكيه گاه</a:t>
            </a:r>
            <a:endParaRPr lang="fa-IR" dirty="0" smtClean="0"/>
          </a:p>
          <a:p>
            <a:pPr algn="ctr" rtl="1">
              <a:buNone/>
            </a:pPr>
            <a:r>
              <a:rPr lang="fa-IR" dirty="0" smtClean="0">
                <a:hlinkClick r:id="rId8" action="ppaction://hlinksldjump"/>
              </a:rPr>
              <a:t>اصطکاک</a:t>
            </a:r>
            <a:endParaRPr lang="fa-IR" dirty="0" smtClean="0"/>
          </a:p>
        </p:txBody>
      </p:sp>
      <p:sp>
        <p:nvSpPr>
          <p:cNvPr id="3" name="Title 2"/>
          <p:cNvSpPr>
            <a:spLocks noGrp="1"/>
          </p:cNvSpPr>
          <p:nvPr>
            <p:ph type="title"/>
          </p:nvPr>
        </p:nvSpPr>
        <p:spPr/>
        <p:txBody>
          <a:bodyPr/>
          <a:lstStyle/>
          <a:p>
            <a:pPr algn="ctr" rtl="1"/>
            <a:r>
              <a:rPr lang="fa-IR" dirty="0" smtClean="0"/>
              <a:t>فهرست مطالب</a:t>
            </a:r>
            <a:endParaRPr lang="en-US" dirty="0"/>
          </a:p>
        </p:txBody>
      </p:sp>
      <p:sp>
        <p:nvSpPr>
          <p:cNvPr id="4" name="Action Button: Home 3">
            <a:hlinkClick r:id="rId9" action="ppaction://hlinksldjump" highlightClick="1"/>
          </p:cNvPr>
          <p:cNvSpPr/>
          <p:nvPr/>
        </p:nvSpPr>
        <p:spPr>
          <a:xfrm>
            <a:off x="0" y="0"/>
            <a:ext cx="611560" cy="476672"/>
          </a:xfrm>
          <a:prstGeom prst="actionButtonHom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5" name="Action Button: Home 4">
            <a:hlinkClick r:id="rId9" action="ppaction://hlinksldjump" highlightClick="1"/>
          </p:cNvPr>
          <p:cNvSpPr/>
          <p:nvPr/>
        </p:nvSpPr>
        <p:spPr>
          <a:xfrm>
            <a:off x="8532440" y="0"/>
            <a:ext cx="611560" cy="476672"/>
          </a:xfrm>
          <a:prstGeom prst="actionButtonHom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Tree>
  </p:cSld>
  <p:clrMapOvr>
    <a:masterClrMapping/>
  </p:clrMapOvr>
  <p:transition spd="slow">
    <p:fade/>
    <p:sndAc>
      <p:stSnd>
        <p:snd r:embed="rId2" name="chimes.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a-IR" dirty="0" smtClean="0"/>
              <a:t>تصاویر نیرو</a:t>
            </a:r>
            <a:endParaRPr lang="en-US" dirty="0"/>
          </a:p>
        </p:txBody>
      </p:sp>
      <p:pic>
        <p:nvPicPr>
          <p:cNvPr id="5122" name="Picture 2" descr="C:\Users\hp\Desktop\P06.jpg"/>
          <p:cNvPicPr>
            <a:picLocks noChangeAspect="1" noChangeArrowheads="1"/>
          </p:cNvPicPr>
          <p:nvPr/>
        </p:nvPicPr>
        <p:blipFill>
          <a:blip r:embed="rId3" cstate="print"/>
          <a:srcRect/>
          <a:stretch>
            <a:fillRect/>
          </a:stretch>
        </p:blipFill>
        <p:spPr bwMode="auto">
          <a:xfrm>
            <a:off x="0" y="548680"/>
            <a:ext cx="1786185" cy="2976975"/>
          </a:xfrm>
          <a:prstGeom prst="rect">
            <a:avLst/>
          </a:prstGeom>
          <a:noFill/>
        </p:spPr>
      </p:pic>
      <p:pic>
        <p:nvPicPr>
          <p:cNvPr id="5123" name="Picture 3" descr="C:\Users\hp\Desktop\P05.jpg"/>
          <p:cNvPicPr>
            <a:picLocks noChangeAspect="1" noChangeArrowheads="1"/>
          </p:cNvPicPr>
          <p:nvPr/>
        </p:nvPicPr>
        <p:blipFill>
          <a:blip r:embed="rId4" cstate="print"/>
          <a:srcRect/>
          <a:stretch>
            <a:fillRect/>
          </a:stretch>
        </p:blipFill>
        <p:spPr bwMode="auto">
          <a:xfrm>
            <a:off x="1907704" y="1484784"/>
            <a:ext cx="3379927" cy="2027956"/>
          </a:xfrm>
          <a:prstGeom prst="rect">
            <a:avLst/>
          </a:prstGeom>
          <a:noFill/>
        </p:spPr>
      </p:pic>
      <p:pic>
        <p:nvPicPr>
          <p:cNvPr id="5124" name="Picture 4" descr="C:\Users\hp\Desktop\P07.jpg"/>
          <p:cNvPicPr>
            <a:picLocks noChangeAspect="1" noChangeArrowheads="1"/>
          </p:cNvPicPr>
          <p:nvPr/>
        </p:nvPicPr>
        <p:blipFill>
          <a:blip r:embed="rId5" cstate="print"/>
          <a:srcRect/>
          <a:stretch>
            <a:fillRect/>
          </a:stretch>
        </p:blipFill>
        <p:spPr bwMode="auto">
          <a:xfrm>
            <a:off x="1907704" y="3573016"/>
            <a:ext cx="3480387" cy="2088232"/>
          </a:xfrm>
          <a:prstGeom prst="rect">
            <a:avLst/>
          </a:prstGeom>
          <a:noFill/>
        </p:spPr>
      </p:pic>
      <p:pic>
        <p:nvPicPr>
          <p:cNvPr id="5125" name="Picture 5" descr="C:\Users\hp\Desktop\P08.jpg"/>
          <p:cNvPicPr>
            <a:picLocks noChangeAspect="1" noChangeArrowheads="1"/>
          </p:cNvPicPr>
          <p:nvPr/>
        </p:nvPicPr>
        <p:blipFill>
          <a:blip r:embed="rId6" cstate="print"/>
          <a:srcRect/>
          <a:stretch>
            <a:fillRect/>
          </a:stretch>
        </p:blipFill>
        <p:spPr bwMode="auto">
          <a:xfrm>
            <a:off x="6211695" y="836712"/>
            <a:ext cx="2932305" cy="2447627"/>
          </a:xfrm>
          <a:prstGeom prst="rect">
            <a:avLst/>
          </a:prstGeom>
          <a:noFill/>
        </p:spPr>
      </p:pic>
      <p:pic>
        <p:nvPicPr>
          <p:cNvPr id="5126" name="Picture 6" descr="C:\Users\hp\Desktop\p22-3.jpg"/>
          <p:cNvPicPr>
            <a:picLocks noChangeAspect="1" noChangeArrowheads="1"/>
          </p:cNvPicPr>
          <p:nvPr/>
        </p:nvPicPr>
        <p:blipFill>
          <a:blip r:embed="rId7" cstate="print"/>
          <a:srcRect/>
          <a:stretch>
            <a:fillRect/>
          </a:stretch>
        </p:blipFill>
        <p:spPr bwMode="auto">
          <a:xfrm>
            <a:off x="0" y="3645024"/>
            <a:ext cx="1800200" cy="3000333"/>
          </a:xfrm>
          <a:prstGeom prst="rect">
            <a:avLst/>
          </a:prstGeom>
          <a:noFill/>
        </p:spPr>
      </p:pic>
      <p:pic>
        <p:nvPicPr>
          <p:cNvPr id="5127" name="Picture 7" descr="C:\Users\hp\Desktop\P010.jpg"/>
          <p:cNvPicPr>
            <a:picLocks noChangeAspect="1" noChangeArrowheads="1"/>
          </p:cNvPicPr>
          <p:nvPr/>
        </p:nvPicPr>
        <p:blipFill>
          <a:blip r:embed="rId8" cstate="print"/>
          <a:srcRect/>
          <a:stretch>
            <a:fillRect/>
          </a:stretch>
        </p:blipFill>
        <p:spPr bwMode="auto">
          <a:xfrm>
            <a:off x="5652120" y="3789040"/>
            <a:ext cx="3240360" cy="1944216"/>
          </a:xfrm>
          <a:prstGeom prst="rect">
            <a:avLst/>
          </a:prstGeom>
          <a:noFill/>
        </p:spPr>
      </p:pic>
      <p:sp>
        <p:nvSpPr>
          <p:cNvPr id="9" name="Action Button: Home 8">
            <a:hlinkClick r:id="rId9" action="ppaction://hlinksldjump" highlightClick="1"/>
          </p:cNvPr>
          <p:cNvSpPr/>
          <p:nvPr/>
        </p:nvSpPr>
        <p:spPr>
          <a:xfrm>
            <a:off x="0" y="0"/>
            <a:ext cx="611560" cy="476672"/>
          </a:xfrm>
          <a:prstGeom prst="actionButtonHom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0" name="Action Button: Home 9">
            <a:hlinkClick r:id="rId9" action="ppaction://hlinksldjump" highlightClick="1"/>
          </p:cNvPr>
          <p:cNvSpPr/>
          <p:nvPr/>
        </p:nvSpPr>
        <p:spPr>
          <a:xfrm>
            <a:off x="8532440" y="0"/>
            <a:ext cx="611560" cy="476672"/>
          </a:xfrm>
          <a:prstGeom prst="actionButtonHom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Tree>
  </p:cSld>
  <p:clrMapOvr>
    <a:masterClrMapping/>
  </p:clrMapOvr>
  <p:transition spd="slow">
    <p:fade/>
    <p:sndAc>
      <p:stSnd>
        <p:snd r:embed="rId2" name="voltage.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1484784"/>
            <a:ext cx="8640960" cy="5169744"/>
          </a:xfrm>
        </p:spPr>
        <p:txBody>
          <a:bodyPr>
            <a:normAutofit fontScale="77500" lnSpcReduction="20000"/>
          </a:bodyPr>
          <a:lstStyle/>
          <a:p>
            <a:pPr algn="r" rtl="1"/>
            <a:r>
              <a:rPr lang="fa-IR" dirty="0" smtClean="0"/>
              <a:t>هنگامی که گالیله ، دانشمند ایتالیایی ، در قرن شانزدهم جواب قابل قبول سوال چه چیزی باعث حرکت اجسام می شود؟ را بررسی می‌کرد، عامل حرکت (نیرو) مفهوم پیدا کرد.</a:t>
            </a:r>
          </a:p>
          <a:p>
            <a:pPr algn="r" rtl="1"/>
            <a:r>
              <a:rPr lang="fa-IR" dirty="0" smtClean="0"/>
              <a:t>ارسطو ، فیلسوف یونانی ، قرنها پیش جواب سوال اخیر را چنین جواب داده بود که: مادامی که نیروهایی بر اجسام اثر می‌کنند، این اجسام به حرکت خود ادامه می‌دهند.</a:t>
            </a:r>
          </a:p>
          <a:p>
            <a:pPr algn="r" rtl="1"/>
            <a:r>
              <a:rPr lang="fa-IR" dirty="0" smtClean="0"/>
              <a:t>نیوتن با کشف عامل سقوط آزاد اجسام و نیروی گرانشی ناشی از جاذبه زمین به عامل حرکت سقوط آزاد مفهوم نیروی گرانشی داد.</a:t>
            </a:r>
          </a:p>
          <a:p>
            <a:pPr algn="r" rtl="1"/>
            <a:r>
              <a:rPr lang="fa-IR" dirty="0" smtClean="0"/>
              <a:t>کولن ، برهمکنش بارهای الکتریکی بر همدیگر را تحت عنوان نیروی الکتریکی بررسی نمود.</a:t>
            </a:r>
          </a:p>
          <a:p>
            <a:pPr algn="r" rtl="1"/>
            <a:r>
              <a:rPr lang="fa-IR" dirty="0" smtClean="0"/>
              <a:t>وقتی سنگی در هوا پرتاب می‌شود، بر طبق بیان ارسطو هوای جابجا شده توسط سنگ به پشت آن آمده و آنرا به جلو می‌راند. در مورد حرکت موشک در فضا نیز همان پدیده اتفاق می‌افتد.</a:t>
            </a:r>
          </a:p>
          <a:p>
            <a:pPr algn="r" rtl="1"/>
            <a:r>
              <a:rPr lang="fa-IR" dirty="0" smtClean="0"/>
              <a:t>گالیله اولین شخصی بود که با پی بردن به عامل حرکت (نیرو) مسیر حرکت گلوله توپ را در هوا محاسبه نمود.</a:t>
            </a:r>
            <a:endParaRPr lang="en-US" dirty="0"/>
          </a:p>
        </p:txBody>
      </p:sp>
      <p:sp>
        <p:nvSpPr>
          <p:cNvPr id="3" name="Title 2"/>
          <p:cNvSpPr>
            <a:spLocks noGrp="1"/>
          </p:cNvSpPr>
          <p:nvPr>
            <p:ph type="title"/>
          </p:nvPr>
        </p:nvSpPr>
        <p:spPr/>
        <p:txBody>
          <a:bodyPr>
            <a:normAutofit/>
          </a:bodyPr>
          <a:lstStyle/>
          <a:p>
            <a:pPr algn="ctr" rtl="1"/>
            <a:r>
              <a:rPr lang="fa-IR" dirty="0" smtClean="0"/>
              <a:t>نحوه پیدایش مفهوم نیرو</a:t>
            </a:r>
          </a:p>
        </p:txBody>
      </p:sp>
      <p:sp>
        <p:nvSpPr>
          <p:cNvPr id="4" name="Action Button: Home 3">
            <a:hlinkClick r:id="rId3" action="ppaction://hlinksldjump" highlightClick="1"/>
          </p:cNvPr>
          <p:cNvSpPr/>
          <p:nvPr/>
        </p:nvSpPr>
        <p:spPr>
          <a:xfrm>
            <a:off x="0" y="0"/>
            <a:ext cx="611560" cy="476672"/>
          </a:xfrm>
          <a:prstGeom prst="actionButtonHom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5" name="Action Button: Home 4">
            <a:hlinkClick r:id="rId3" action="ppaction://hlinksldjump" highlightClick="1"/>
          </p:cNvPr>
          <p:cNvSpPr/>
          <p:nvPr/>
        </p:nvSpPr>
        <p:spPr>
          <a:xfrm>
            <a:off x="8532440" y="0"/>
            <a:ext cx="611560" cy="476672"/>
          </a:xfrm>
          <a:prstGeom prst="actionButtonHom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Tree>
  </p:cSld>
  <p:clrMapOvr>
    <a:masterClrMapping/>
  </p:clrMapOvr>
  <p:transition spd="slow">
    <p:fade/>
    <p:sndAc>
      <p:stSnd>
        <p:snd r:embed="rId2" name="voltage.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99616"/>
            <a:ext cx="8229600" cy="5169744"/>
          </a:xfrm>
        </p:spPr>
        <p:txBody>
          <a:bodyPr>
            <a:normAutofit fontScale="62500" lnSpcReduction="20000"/>
          </a:bodyPr>
          <a:lstStyle/>
          <a:p>
            <a:pPr algn="r" rtl="1">
              <a:buNone/>
            </a:pPr>
            <a:r>
              <a:rPr lang="fa-IR" dirty="0" smtClean="0"/>
              <a:t>وقتی بر جسمی هیچ نیرویی وارد نشود، می‌گوییم که آن جسم در حال تعادل است. در چنین شرایطی سرعت جسم تغییر نمی‌کند. اگر جسم در حال حرکت باشد، با سرعت ثابت و در مسیر مستقیم به حرکت خود ادامه می‌دهد. اگر در حال حرکت نباشد در همانجا که هست باقی می‌ماند.</a:t>
            </a:r>
          </a:p>
          <a:p>
            <a:pPr algn="r" rtl="1">
              <a:buNone/>
            </a:pPr>
            <a:r>
              <a:rPr lang="fa-IR" dirty="0" smtClean="0"/>
              <a:t>اگر بر جسمی چندین نیرو اثر کند و نیروها همدیگر را خنثی نمایند بازهم جسم در حال تعادل است. در مسابقه طناب کشی، اگر نیروهایی که از دو طرف وارد می‌شود، برابر باشند، طناب در حال سکون باقی می‌ماند. چون دو تیم شرکت کننده در مسابقه در دو جهت مخالف طناب را می‌کشند، نیروها همدیگر را خنثی می‌کنند. در اینجا جهتی که نیرو اثر می‌کند مهم است و حاکی از آن است که نیرو یک کمیت برداری است.</a:t>
            </a:r>
          </a:p>
          <a:p>
            <a:pPr algn="r" rtl="1">
              <a:buNone/>
            </a:pPr>
            <a:r>
              <a:rPr lang="fa-IR" dirty="0" smtClean="0"/>
              <a:t>طبق قانون دوم نیوتن اگر بر جسمی نیرویی وارد شود، جسم شتاب می‌گیرد که نسبت به نیرو بر شتاب این جسم همواره مقداری ثابت می‌باشد و این مقدار ثابت همان جرم جسم می‌باشد. یعنی </a:t>
            </a:r>
            <a:r>
              <a:rPr lang="en-US" dirty="0" smtClean="0"/>
              <a:t>m = f/a </a:t>
            </a:r>
            <a:r>
              <a:rPr lang="fa-IR" dirty="0" smtClean="0"/>
              <a:t>که در آن </a:t>
            </a:r>
            <a:r>
              <a:rPr lang="en-US" dirty="0" smtClean="0"/>
              <a:t>F </a:t>
            </a:r>
            <a:r>
              <a:rPr lang="fa-IR" dirty="0" smtClean="0"/>
              <a:t>نیرو ، </a:t>
            </a:r>
            <a:r>
              <a:rPr lang="en-US" dirty="0" smtClean="0"/>
              <a:t>a </a:t>
            </a:r>
            <a:r>
              <a:rPr lang="fa-IR" dirty="0" smtClean="0"/>
              <a:t>شتاب </a:t>
            </a:r>
            <a:r>
              <a:rPr lang="en-US" dirty="0" smtClean="0"/>
              <a:t>m </a:t>
            </a:r>
            <a:r>
              <a:rPr lang="fa-IR" dirty="0" smtClean="0"/>
              <a:t>جرم جسم ، می باشند.</a:t>
            </a:r>
          </a:p>
          <a:p>
            <a:pPr algn="r" rtl="1">
              <a:buNone/>
            </a:pPr>
            <a:r>
              <a:rPr lang="fa-IR" dirty="0" smtClean="0"/>
              <a:t>قانون سوم نیوتن نیروی کنش و واکنش را بیان می‌کند که دو نیروی برابر بوده و در خلاف جهت هم هستند که دو جسم بر هم اثر می‌کند که از نوع نیروی داخلی می باشند و کاری را روی جسم صورت نمی‌دهند، در بیانی دیگر این نیروی داخلی تحت عنوان نیروی عمل و عکس العمل نیز بین اجسام مطرح است.</a:t>
            </a:r>
          </a:p>
          <a:p>
            <a:pPr algn="r" rtl="1">
              <a:buNone/>
            </a:pPr>
            <a:r>
              <a:rPr lang="fa-IR" dirty="0" smtClean="0"/>
              <a:t>نیرو از طریق قضیه اندازه حرکت خطی به تغییرات اندازه حرکت خطی مربوط می‌شود به عبارتی دیگر نیرو یعنی آهنگ تغییر اندازه حرکت خطی:</a:t>
            </a:r>
          </a:p>
          <a:p>
            <a:pPr algn="r" rtl="1">
              <a:buNone/>
            </a:pPr>
            <a:r>
              <a:rPr lang="fa-IR" dirty="0" smtClean="0"/>
              <a:t>                                                                          </a:t>
            </a:r>
            <a:r>
              <a:rPr lang="en-US" dirty="0" smtClean="0"/>
              <a:t>F = </a:t>
            </a:r>
            <a:r>
              <a:rPr lang="en-US" dirty="0" err="1" smtClean="0"/>
              <a:t>dp</a:t>
            </a:r>
            <a:r>
              <a:rPr lang="en-US" dirty="0" smtClean="0"/>
              <a:t>/</a:t>
            </a:r>
            <a:r>
              <a:rPr lang="en-US" dirty="0" err="1" smtClean="0"/>
              <a:t>dt</a:t>
            </a:r>
            <a:endParaRPr lang="en-US" dirty="0"/>
          </a:p>
        </p:txBody>
      </p:sp>
      <p:sp>
        <p:nvSpPr>
          <p:cNvPr id="3" name="Title 2"/>
          <p:cNvSpPr>
            <a:spLocks noGrp="1"/>
          </p:cNvSpPr>
          <p:nvPr>
            <p:ph type="title"/>
          </p:nvPr>
        </p:nvSpPr>
        <p:spPr/>
        <p:txBody>
          <a:bodyPr>
            <a:normAutofit/>
          </a:bodyPr>
          <a:lstStyle/>
          <a:p>
            <a:pPr algn="ctr" rtl="1"/>
            <a:r>
              <a:rPr lang="fa-IR" dirty="0" smtClean="0"/>
              <a:t>قوانین نیرو</a:t>
            </a:r>
            <a:endParaRPr lang="en-US" dirty="0"/>
          </a:p>
        </p:txBody>
      </p:sp>
      <p:sp>
        <p:nvSpPr>
          <p:cNvPr id="4" name="Action Button: Home 3">
            <a:hlinkClick r:id="rId3" action="ppaction://hlinksldjump" highlightClick="1"/>
          </p:cNvPr>
          <p:cNvSpPr/>
          <p:nvPr/>
        </p:nvSpPr>
        <p:spPr>
          <a:xfrm>
            <a:off x="0" y="0"/>
            <a:ext cx="611560" cy="476672"/>
          </a:xfrm>
          <a:prstGeom prst="actionButtonHom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5" name="Action Button: Home 4">
            <a:hlinkClick r:id="rId3" action="ppaction://hlinksldjump" highlightClick="1"/>
          </p:cNvPr>
          <p:cNvSpPr/>
          <p:nvPr/>
        </p:nvSpPr>
        <p:spPr>
          <a:xfrm>
            <a:off x="8532440" y="0"/>
            <a:ext cx="611560" cy="476672"/>
          </a:xfrm>
          <a:prstGeom prst="actionButtonHom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Tree>
  </p:cSld>
  <p:clrMapOvr>
    <a:masterClrMapping/>
  </p:clrMapOvr>
  <p:transition spd="slow">
    <p:fade/>
    <p:sndAc>
      <p:stSnd>
        <p:snd r:embed="rId2" name="voltage.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r" rtl="1">
              <a:buNone/>
            </a:pPr>
            <a:r>
              <a:rPr lang="fa-IR" dirty="0" smtClean="0"/>
              <a:t>ترازو وسیله‌ای برای اندازه گیری نیروی وزن است. نیروسنجهای مختلفی برای اندازه گیری نیرو ساخته شده‌اند که یک نوع آن نیروسنج وزنی است. کشش وارد بر قلاب آن بر حسب یکی نیرو در دستگاه </a:t>
            </a:r>
            <a:r>
              <a:rPr lang="en-US" dirty="0" smtClean="0"/>
              <a:t>SI ، </a:t>
            </a:r>
            <a:r>
              <a:rPr lang="fa-IR" dirty="0" smtClean="0"/>
              <a:t>یعنی نیوتن اندازه گیری می‌شود.</a:t>
            </a:r>
          </a:p>
          <a:p>
            <a:pPr algn="r" rtl="1">
              <a:buNone/>
            </a:pPr>
            <a:r>
              <a:rPr lang="fa-IR" dirty="0" smtClean="0"/>
              <a:t>نیوتن واحد اندازه گیری نیرو در دستگاه </a:t>
            </a:r>
            <a:r>
              <a:rPr lang="en-US" dirty="0" smtClean="0"/>
              <a:t>SI </a:t>
            </a:r>
            <a:r>
              <a:rPr lang="fa-IR" dirty="0" smtClean="0"/>
              <a:t>است که با علامت اختصاری </a:t>
            </a:r>
            <a:r>
              <a:rPr lang="en-US" dirty="0" smtClean="0"/>
              <a:t>N </a:t>
            </a:r>
            <a:r>
              <a:rPr lang="fa-IR" dirty="0" smtClean="0"/>
              <a:t>نشان داده می‌شود و یک نیوتن برابر نیرویی است که بر وزنه یک کیلوگرمی که تحت شتاب یک متر بر مجذور ثانیه             وارد می شود.</a:t>
            </a:r>
            <a:endParaRPr lang="en-US" dirty="0"/>
          </a:p>
        </p:txBody>
      </p:sp>
      <p:sp>
        <p:nvSpPr>
          <p:cNvPr id="3" name="Title 2"/>
          <p:cNvSpPr>
            <a:spLocks noGrp="1"/>
          </p:cNvSpPr>
          <p:nvPr>
            <p:ph type="title"/>
          </p:nvPr>
        </p:nvSpPr>
        <p:spPr/>
        <p:txBody>
          <a:bodyPr>
            <a:normAutofit/>
          </a:bodyPr>
          <a:lstStyle/>
          <a:p>
            <a:pPr algn="ctr" rtl="1"/>
            <a:r>
              <a:rPr lang="fa-IR" dirty="0" smtClean="0"/>
              <a:t>نحوه اندازه گیری نیرو</a:t>
            </a:r>
            <a:endParaRPr lang="en-US" dirty="0"/>
          </a:p>
        </p:txBody>
      </p:sp>
      <p:pic>
        <p:nvPicPr>
          <p:cNvPr id="1026" name="Picture 2" descr="C:\Users\hp\Desktop\Magical Snap - 2012.02.14 16.21 - 001.pn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851920" y="5589240"/>
            <a:ext cx="1212135" cy="504056"/>
          </a:xfrm>
          <a:prstGeom prst="rect">
            <a:avLst/>
          </a:prstGeom>
          <a:noFill/>
        </p:spPr>
      </p:pic>
      <p:sp>
        <p:nvSpPr>
          <p:cNvPr id="5" name="Action Button: Home 4">
            <a:hlinkClick r:id="rId4" action="ppaction://hlinksldjump" highlightClick="1"/>
          </p:cNvPr>
          <p:cNvSpPr/>
          <p:nvPr/>
        </p:nvSpPr>
        <p:spPr>
          <a:xfrm>
            <a:off x="0" y="0"/>
            <a:ext cx="611560" cy="476672"/>
          </a:xfrm>
          <a:prstGeom prst="actionButtonHom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6" name="Action Button: Home 5">
            <a:hlinkClick r:id="rId4" action="ppaction://hlinksldjump" highlightClick="1"/>
          </p:cNvPr>
          <p:cNvSpPr/>
          <p:nvPr/>
        </p:nvSpPr>
        <p:spPr>
          <a:xfrm>
            <a:off x="8532440" y="0"/>
            <a:ext cx="611560" cy="476672"/>
          </a:xfrm>
          <a:prstGeom prst="actionButtonHom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Tree>
  </p:cSld>
  <p:clrMapOvr>
    <a:masterClrMapping/>
  </p:clrMapOvr>
  <p:transition spd="slow">
    <p:fade/>
    <p:sndAc>
      <p:stSnd>
        <p:snd r:embed="rId2" name="voltage.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algn="r" rtl="1"/>
            <a:r>
              <a:rPr lang="fa-IR" dirty="0" smtClean="0"/>
              <a:t>وزن (</a:t>
            </a:r>
            <a:r>
              <a:rPr lang="en-US" dirty="0" smtClean="0"/>
              <a:t>W) = </a:t>
            </a:r>
            <a:r>
              <a:rPr lang="fa-IR" dirty="0" smtClean="0"/>
              <a:t>نيروي گرانشي است كه از طرف زمين بر آن جسم وارد مي شود.</a:t>
            </a:r>
          </a:p>
          <a:p>
            <a:pPr algn="r" rtl="1"/>
            <a:endParaRPr lang="fa-IR" dirty="0" smtClean="0"/>
          </a:p>
          <a:p>
            <a:pPr algn="r" rtl="1"/>
            <a:endParaRPr lang="fa-IR" dirty="0" smtClean="0"/>
          </a:p>
          <a:p>
            <a:pPr algn="r" rtl="1"/>
            <a:endParaRPr lang="fa-IR" dirty="0" smtClean="0"/>
          </a:p>
          <a:p>
            <a:pPr algn="r" rtl="1"/>
            <a:r>
              <a:rPr lang="fa-IR" dirty="0" smtClean="0"/>
              <a:t>  </a:t>
            </a:r>
          </a:p>
          <a:p>
            <a:pPr algn="r" rtl="1"/>
            <a:endParaRPr lang="fa-IR" dirty="0" smtClean="0"/>
          </a:p>
          <a:p>
            <a:pPr algn="r" rtl="1"/>
            <a:r>
              <a:rPr lang="fa-IR" dirty="0" smtClean="0">
                <a:solidFill>
                  <a:srgbClr val="FF0000"/>
                </a:solidFill>
              </a:rPr>
              <a:t>نكته</a:t>
            </a:r>
            <a:r>
              <a:rPr lang="fa-IR" dirty="0" smtClean="0"/>
              <a:t>: هرچه از سطح زمين دور مي شويم ، نيروي كشش زمين بر روي اجسام كم تر مي شود.</a:t>
            </a:r>
          </a:p>
          <a:p>
            <a:pPr algn="r" rtl="1"/>
            <a:r>
              <a:rPr lang="fa-IR" dirty="0" smtClean="0"/>
              <a:t> و در فضاهاي دور دست اجسام تقريبا در حالت بي وزني قرار مي گيرند.</a:t>
            </a:r>
            <a:endParaRPr lang="en-US" dirty="0"/>
          </a:p>
        </p:txBody>
      </p:sp>
      <p:sp>
        <p:nvSpPr>
          <p:cNvPr id="3" name="Title 2"/>
          <p:cNvSpPr>
            <a:spLocks noGrp="1"/>
          </p:cNvSpPr>
          <p:nvPr>
            <p:ph type="title"/>
          </p:nvPr>
        </p:nvSpPr>
        <p:spPr/>
        <p:txBody>
          <a:bodyPr>
            <a:normAutofit/>
          </a:bodyPr>
          <a:lstStyle/>
          <a:p>
            <a:pPr algn="ctr" rtl="1"/>
            <a:r>
              <a:rPr lang="fa-IR" dirty="0" smtClean="0"/>
              <a:t>وزن (</a:t>
            </a:r>
            <a:r>
              <a:rPr lang="en-US" dirty="0" smtClean="0"/>
              <a:t>(w</a:t>
            </a:r>
            <a:endParaRPr lang="en-US" dirty="0"/>
          </a:p>
        </p:txBody>
      </p:sp>
      <p:pic>
        <p:nvPicPr>
          <p:cNvPr id="2050" name="Picture 2" descr="C:\Users\hp\Desktop\p2.jpg"/>
          <p:cNvPicPr>
            <a:picLocks noChangeAspect="1" noChangeArrowheads="1"/>
          </p:cNvPicPr>
          <p:nvPr/>
        </p:nvPicPr>
        <p:blipFill>
          <a:blip r:embed="rId3" cstate="print"/>
          <a:srcRect/>
          <a:stretch>
            <a:fillRect/>
          </a:stretch>
        </p:blipFill>
        <p:spPr bwMode="auto">
          <a:xfrm>
            <a:off x="3131840" y="2276872"/>
            <a:ext cx="2664297" cy="1598578"/>
          </a:xfrm>
          <a:prstGeom prst="rect">
            <a:avLst/>
          </a:prstGeom>
          <a:noFill/>
        </p:spPr>
      </p:pic>
      <p:sp>
        <p:nvSpPr>
          <p:cNvPr id="5" name="Action Button: Home 4">
            <a:hlinkClick r:id="rId4" action="ppaction://hlinksldjump" highlightClick="1"/>
          </p:cNvPr>
          <p:cNvSpPr/>
          <p:nvPr/>
        </p:nvSpPr>
        <p:spPr>
          <a:xfrm>
            <a:off x="0" y="0"/>
            <a:ext cx="611560" cy="476672"/>
          </a:xfrm>
          <a:prstGeom prst="actionButtonHom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6" name="Action Button: Home 5">
            <a:hlinkClick r:id="rId4" action="ppaction://hlinksldjump" highlightClick="1"/>
          </p:cNvPr>
          <p:cNvSpPr/>
          <p:nvPr/>
        </p:nvSpPr>
        <p:spPr>
          <a:xfrm>
            <a:off x="8532440" y="0"/>
            <a:ext cx="611560" cy="476672"/>
          </a:xfrm>
          <a:prstGeom prst="actionButtonHom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Tree>
  </p:cSld>
  <p:clrMapOvr>
    <a:masterClrMapping/>
  </p:clrMapOvr>
  <p:transition spd="slow">
    <p:fade/>
    <p:sndAc>
      <p:stSnd>
        <p:snd r:embed="rId2" name="voltage.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99616"/>
            <a:ext cx="8229600" cy="5169744"/>
          </a:xfrm>
        </p:spPr>
        <p:txBody>
          <a:bodyPr>
            <a:normAutofit fontScale="77500" lnSpcReduction="20000"/>
          </a:bodyPr>
          <a:lstStyle/>
          <a:p>
            <a:pPr algn="r" rtl="1">
              <a:buNone/>
            </a:pPr>
            <a:r>
              <a:rPr lang="fa-IR" dirty="0" smtClean="0"/>
              <a:t>هر جسمي يا روي يك جسم ديگر قرار دارد و يا از جايي آويزان است. به اين جسم و يا نقطه آويز  تكيه گاه مي گوييم.</a:t>
            </a:r>
          </a:p>
          <a:p>
            <a:pPr algn="r" rtl="1">
              <a:buNone/>
            </a:pPr>
            <a:r>
              <a:rPr lang="fa-IR" dirty="0" smtClean="0"/>
              <a:t> چرا خط كش خميده شده است؟ نيروي وزن جسم ها به ميله نيرو وارد مي كند و باعث خميده شدن خط كش مي شود.</a:t>
            </a:r>
          </a:p>
          <a:p>
            <a:pPr algn="r" rtl="1">
              <a:buNone/>
            </a:pPr>
            <a:r>
              <a:rPr lang="fa-IR" dirty="0" smtClean="0"/>
              <a:t> چرا جسم ها نمي افتد؟ ميله نيرويي در جهت مخالف نيروي وزن به جسم ها وارد مي كند و مانع از افتادن جسم ها مي شود.</a:t>
            </a:r>
          </a:p>
          <a:p>
            <a:pPr algn="r" rtl="1">
              <a:buNone/>
            </a:pPr>
            <a:r>
              <a:rPr lang="fa-IR" dirty="0" smtClean="0"/>
              <a:t> هر چه نيروي وزن جسم ها بيش تر باشد، نيرويي كه از طرف ميله نيز وارد مي شود، بيش تر است.</a:t>
            </a:r>
          </a:p>
          <a:p>
            <a:pPr algn="r" rtl="1">
              <a:buNone/>
            </a:pPr>
            <a:r>
              <a:rPr lang="fa-IR" dirty="0" smtClean="0"/>
              <a:t> هر چه تعداد بچه هايي كه سوار قايق مي شوند، بيشتر باشد، فرو رفتن سطح آب نيز بيش تر خواهد بود در نتيجه نيرويي كه رو به بالا به قايق وارد مي شود نيز بيش تر خواهد بود.</a:t>
            </a:r>
          </a:p>
          <a:p>
            <a:pPr algn="r" rtl="1">
              <a:buNone/>
            </a:pPr>
            <a:r>
              <a:rPr lang="fa-IR" dirty="0" smtClean="0"/>
              <a:t> به نيرويي كه تكيه گاه بر جسمي كه روي آن قرار دارد وارد مي كند، نيروي تكيه گاه(</a:t>
            </a:r>
            <a:r>
              <a:rPr lang="en-US" dirty="0" smtClean="0"/>
              <a:t>N</a:t>
            </a:r>
            <a:r>
              <a:rPr lang="fa-IR" dirty="0" smtClean="0"/>
              <a:t>)</a:t>
            </a:r>
            <a:r>
              <a:rPr lang="en-US" dirty="0" smtClean="0"/>
              <a:t> </a:t>
            </a:r>
            <a:r>
              <a:rPr lang="fa-IR" dirty="0" smtClean="0"/>
              <a:t>مي گوييم.</a:t>
            </a:r>
          </a:p>
          <a:p>
            <a:pPr algn="r" rtl="1">
              <a:buNone/>
            </a:pPr>
            <a:r>
              <a:rPr lang="fa-IR" dirty="0" smtClean="0"/>
              <a:t> نكته: هر چه وزن جسم بيش تر باشد ، نيروي تكيه گاه نيز بيش تر خواهد بود. نيروي تكيه گاه برابر نيروي وزن جسم و در جهت مخالف آن است</a:t>
            </a:r>
            <a:endParaRPr lang="en-US" dirty="0"/>
          </a:p>
        </p:txBody>
      </p:sp>
      <p:sp>
        <p:nvSpPr>
          <p:cNvPr id="3" name="Title 2"/>
          <p:cNvSpPr>
            <a:spLocks noGrp="1"/>
          </p:cNvSpPr>
          <p:nvPr>
            <p:ph type="title"/>
          </p:nvPr>
        </p:nvSpPr>
        <p:spPr/>
        <p:txBody>
          <a:bodyPr>
            <a:normAutofit/>
          </a:bodyPr>
          <a:lstStyle/>
          <a:p>
            <a:pPr algn="ctr" rtl="1"/>
            <a:r>
              <a:rPr lang="fa-IR" dirty="0" smtClean="0"/>
              <a:t>نيروي تكيه گاه</a:t>
            </a:r>
            <a:endParaRPr lang="en-US" dirty="0"/>
          </a:p>
        </p:txBody>
      </p:sp>
      <p:sp>
        <p:nvSpPr>
          <p:cNvPr id="4" name="Action Button: Custom 3">
            <a:hlinkClick r:id="" action="ppaction://hlinkshowjump?jump=nextslide" highlightClick="1"/>
          </p:cNvPr>
          <p:cNvSpPr/>
          <p:nvPr/>
        </p:nvSpPr>
        <p:spPr>
          <a:xfrm>
            <a:off x="0" y="188640"/>
            <a:ext cx="1403648" cy="432048"/>
          </a:xfrm>
          <a:prstGeom prst="actionButtonBlank">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fa-IR" dirty="0" smtClean="0"/>
              <a:t>تصاویر</a:t>
            </a:r>
            <a:endParaRPr lang="en-US" dirty="0"/>
          </a:p>
        </p:txBody>
      </p:sp>
      <p:sp>
        <p:nvSpPr>
          <p:cNvPr id="6" name="Action Button: Home 5">
            <a:hlinkClick r:id="rId3" action="ppaction://hlinksldjump" highlightClick="1"/>
          </p:cNvPr>
          <p:cNvSpPr/>
          <p:nvPr/>
        </p:nvSpPr>
        <p:spPr>
          <a:xfrm>
            <a:off x="8532440" y="0"/>
            <a:ext cx="611560" cy="476672"/>
          </a:xfrm>
          <a:prstGeom prst="actionButtonHom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Tree>
  </p:cSld>
  <p:clrMapOvr>
    <a:masterClrMapping/>
  </p:clrMapOvr>
  <p:transition spd="slow">
    <p:fade/>
    <p:sndAc>
      <p:stSnd>
        <p:snd r:embed="rId2" name="voltage.wav"/>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a-IR" dirty="0" smtClean="0"/>
              <a:t>تصاویر نیرو تکیه گاه</a:t>
            </a:r>
            <a:endParaRPr lang="en-US" dirty="0"/>
          </a:p>
        </p:txBody>
      </p:sp>
      <p:pic>
        <p:nvPicPr>
          <p:cNvPr id="3077" name="Picture 5" descr="C:\Users\hp\Desktop\p4-2.jpg"/>
          <p:cNvPicPr>
            <a:picLocks noChangeAspect="1" noChangeArrowheads="1"/>
          </p:cNvPicPr>
          <p:nvPr/>
        </p:nvPicPr>
        <p:blipFill>
          <a:blip r:embed="rId3" cstate="print"/>
          <a:srcRect/>
          <a:stretch>
            <a:fillRect/>
          </a:stretch>
        </p:blipFill>
        <p:spPr bwMode="auto">
          <a:xfrm>
            <a:off x="611560" y="1772816"/>
            <a:ext cx="3449050" cy="2069430"/>
          </a:xfrm>
          <a:prstGeom prst="rect">
            <a:avLst/>
          </a:prstGeom>
          <a:noFill/>
        </p:spPr>
      </p:pic>
      <p:pic>
        <p:nvPicPr>
          <p:cNvPr id="3078" name="Picture 6" descr="C:\Users\hp\Desktop\p4-1.jpg"/>
          <p:cNvPicPr>
            <a:picLocks noChangeAspect="1" noChangeArrowheads="1"/>
          </p:cNvPicPr>
          <p:nvPr/>
        </p:nvPicPr>
        <p:blipFill>
          <a:blip r:embed="rId4" cstate="print"/>
          <a:srcRect/>
          <a:stretch>
            <a:fillRect/>
          </a:stretch>
        </p:blipFill>
        <p:spPr bwMode="auto">
          <a:xfrm>
            <a:off x="4788024" y="1700808"/>
            <a:ext cx="3777133" cy="2266280"/>
          </a:xfrm>
          <a:prstGeom prst="rect">
            <a:avLst/>
          </a:prstGeom>
          <a:noFill/>
        </p:spPr>
      </p:pic>
      <p:pic>
        <p:nvPicPr>
          <p:cNvPr id="3079" name="Picture 7" descr="C:\Users\hp\Desktop\p4-2.jpg"/>
          <p:cNvPicPr>
            <a:picLocks noChangeAspect="1" noChangeArrowheads="1"/>
          </p:cNvPicPr>
          <p:nvPr/>
        </p:nvPicPr>
        <p:blipFill>
          <a:blip r:embed="rId3" cstate="print"/>
          <a:srcRect/>
          <a:stretch>
            <a:fillRect/>
          </a:stretch>
        </p:blipFill>
        <p:spPr bwMode="auto">
          <a:xfrm>
            <a:off x="2411760" y="4293096"/>
            <a:ext cx="3536113" cy="2121668"/>
          </a:xfrm>
          <a:prstGeom prst="rect">
            <a:avLst/>
          </a:prstGeom>
          <a:noFill/>
        </p:spPr>
      </p:pic>
      <p:sp>
        <p:nvSpPr>
          <p:cNvPr id="6" name="Action Button: Home 5">
            <a:hlinkClick r:id="rId5" action="ppaction://hlinksldjump" highlightClick="1"/>
          </p:cNvPr>
          <p:cNvSpPr/>
          <p:nvPr/>
        </p:nvSpPr>
        <p:spPr>
          <a:xfrm>
            <a:off x="0" y="0"/>
            <a:ext cx="611560" cy="476672"/>
          </a:xfrm>
          <a:prstGeom prst="actionButtonHom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7" name="Action Button: Home 6">
            <a:hlinkClick r:id="rId5" action="ppaction://hlinksldjump" highlightClick="1"/>
          </p:cNvPr>
          <p:cNvSpPr/>
          <p:nvPr/>
        </p:nvSpPr>
        <p:spPr>
          <a:xfrm>
            <a:off x="8532440" y="0"/>
            <a:ext cx="611560" cy="476672"/>
          </a:xfrm>
          <a:prstGeom prst="actionButtonHom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Tree>
  </p:cSld>
  <p:clrMapOvr>
    <a:masterClrMapping/>
  </p:clrMapOvr>
  <p:transition spd="slow">
    <p:fade/>
    <p:sndAc>
      <p:stSnd>
        <p:snd r:embed="rId2" name="voltage.wav"/>
      </p:stSnd>
    </p:sndAc>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_rels/theme3.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Mountain">
  <a:themeElements>
    <a:clrScheme name="Mountain">
      <a:dk1>
        <a:srgbClr val="000000"/>
      </a:dk1>
      <a:lt1>
        <a:srgbClr val="FFFFFF"/>
      </a:lt1>
      <a:dk2>
        <a:srgbClr val="0536B3"/>
      </a:dk2>
      <a:lt2>
        <a:srgbClr val="7CB7F8"/>
      </a:lt2>
      <a:accent1>
        <a:srgbClr val="3F9EE4"/>
      </a:accent1>
      <a:accent2>
        <a:srgbClr val="77B559"/>
      </a:accent2>
      <a:accent3>
        <a:srgbClr val="E4A81B"/>
      </a:accent3>
      <a:accent4>
        <a:srgbClr val="108BB4"/>
      </a:accent4>
      <a:accent5>
        <a:srgbClr val="DA7328"/>
      </a:accent5>
      <a:accent6>
        <a:srgbClr val="AE589F"/>
      </a:accent6>
      <a:hlink>
        <a:srgbClr val="460245"/>
      </a:hlink>
      <a:folHlink>
        <a:srgbClr val="AC17D6"/>
      </a:folHlink>
    </a:clrScheme>
    <a:fontScheme name="Mountain">
      <a:majorFont>
        <a:latin typeface="Gill Sans MT"/>
        <a:ea typeface=""/>
        <a:cs typeface=""/>
        <a:font script="Cyrl" typeface="Arial"/>
        <a:font script="Grek" typeface="Arial"/>
        <a:font script="Jpan" typeface="HG丸ｺﾞｼｯｸM-PRO"/>
        <a:font script="Hang" typeface="HY 헤드라인 M"/>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ill Sans MT"/>
        <a:ea typeface=""/>
        <a:cs typeface=""/>
        <a:font script="Cyrl" typeface="Arial"/>
        <a:font script="Grek" typeface="Arial"/>
        <a:font script="Jpan" typeface="HG丸ｺﾞｼｯｸM-PRO"/>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untain">
      <a:fillStyleLst>
        <a:solidFill>
          <a:schemeClr val="phClr"/>
        </a:solidFill>
        <a:gradFill rotWithShape="1">
          <a:gsLst>
            <a:gs pos="0">
              <a:schemeClr val="phClr">
                <a:tint val="100000"/>
                <a:shade val="100000"/>
                <a:hueMod val="100000"/>
                <a:satMod val="100000"/>
              </a:schemeClr>
            </a:gs>
            <a:gs pos="50000">
              <a:schemeClr val="phClr">
                <a:tint val="25000"/>
                <a:shade val="100000"/>
                <a:hueMod val="100000"/>
                <a:satMod val="100000"/>
              </a:schemeClr>
            </a:gs>
            <a:gs pos="100000">
              <a:schemeClr val="phClr">
                <a:tint val="100000"/>
                <a:shade val="100000"/>
                <a:hueMod val="100000"/>
                <a:satMod val="100000"/>
              </a:schemeClr>
            </a:gs>
          </a:gsLst>
          <a:lin ang="5400000" scaled="1"/>
        </a:gradFill>
        <a:gradFill rotWithShape="1">
          <a:gsLst>
            <a:gs pos="0">
              <a:schemeClr val="phClr">
                <a:tint val="40000"/>
                <a:shade val="100000"/>
                <a:hueMod val="100000"/>
                <a:satMod val="100000"/>
              </a:schemeClr>
            </a:gs>
            <a:gs pos="30000">
              <a:schemeClr val="phClr">
                <a:tint val="100000"/>
                <a:shade val="100000"/>
                <a:hueMod val="100000"/>
                <a:satMod val="100000"/>
              </a:schemeClr>
            </a:gs>
            <a:gs pos="68000">
              <a:schemeClr val="phClr">
                <a:tint val="100000"/>
                <a:shade val="100000"/>
                <a:hueMod val="100000"/>
                <a:satMod val="100000"/>
              </a:schemeClr>
            </a:gs>
            <a:gs pos="100000">
              <a:schemeClr val="phClr">
                <a:tint val="40000"/>
                <a:shade val="100000"/>
                <a:hueMod val="100000"/>
                <a:satMod val="100000"/>
              </a:schemeClr>
            </a:gs>
          </a:gsLst>
          <a:lin ang="5400000" scaled="1"/>
        </a:gradFill>
      </a:fillStyleLst>
      <a:lnStyleLst>
        <a:ln w="127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br" rotWithShape="0">
              <a:srgbClr val="000000">
                <a:alpha val="0"/>
              </a:srgbClr>
            </a:outerShdw>
          </a:effectLst>
        </a:effectStyle>
        <a:effectStyle>
          <a:effectLst>
            <a:outerShdw blurRad="38100" dist="25400" dir="5400000" algn="ctr" rotWithShape="0">
              <a:srgbClr val="EBE9ED">
                <a:alpha val="0"/>
              </a:srgbClr>
            </a:outerShdw>
          </a:effectLst>
          <a:scene3d>
            <a:camera prst="orthographicFront">
              <a:rot lat="0" lon="0" rev="0"/>
            </a:camera>
            <a:lightRig rig="glow" dir="b"/>
          </a:scene3d>
          <a:sp3d contourW="6350" prstMaterial="softEdge">
            <a:bevelT w="25400" h="25400"/>
            <a:contourClr>
              <a:schemeClr val="phClr">
                <a:tint val="90000"/>
                <a:shade val="100000"/>
                <a:hueMod val="100000"/>
                <a:satMod val="100000"/>
              </a:schemeClr>
            </a:contourClr>
          </a:sp3d>
        </a:effectStyle>
        <a:effectStyle>
          <a:effectLst>
            <a:reflection blurRad="12700" stA="40000" endPos="40000" dist="25400" dir="5400000" sy="-100000" rotWithShape="0"/>
          </a:effectLst>
          <a:scene3d>
            <a:camera prst="perspectiveFront"/>
            <a:lightRig rig="glow" dir="b"/>
          </a:scene3d>
          <a:sp3d contourW="6350" prstMaterial="softEdge">
            <a:bevelT w="50800" h="25400"/>
            <a:contourClr>
              <a:schemeClr val="phClr">
                <a:tint val="100000"/>
                <a:shade val="80000"/>
                <a:hueMod val="100000"/>
                <a:satMod val="100000"/>
              </a:schemeClr>
            </a:contourClr>
          </a:sp3d>
        </a:effectStyle>
      </a:effectStyleLst>
      <a:bgFillStyleLst>
        <a:solidFill>
          <a:schemeClr val="phClr"/>
        </a:solidFill>
        <a:gradFill rotWithShape="1">
          <a:gsLst>
            <a:gs pos="0">
              <a:schemeClr val="phClr">
                <a:shade val="40000"/>
                <a:satMod val="165000"/>
              </a:schemeClr>
            </a:gs>
            <a:gs pos="50000">
              <a:schemeClr val="phClr">
                <a:shade val="95000"/>
                <a:satMod val="100000"/>
              </a:schemeClr>
            </a:gs>
            <a:gs pos="100000">
              <a:schemeClr val="phClr">
                <a:tint val="10000"/>
                <a:satMod val="300000"/>
              </a:schemeClr>
            </a:gs>
          </a:gsLst>
          <a:lin ang="13000000" scaled="0"/>
        </a:gradFill>
        <a:blipFill>
          <a:blip xmlns:r="http://schemas.openxmlformats.org/officeDocument/2006/relationships" r:embed="rId1">
            <a:duotone>
              <a:schemeClr val="phClr">
                <a:shade val="75000"/>
              </a:schemeClr>
              <a:schemeClr val="phClr">
                <a:tint val="55000"/>
              </a:schemeClr>
            </a:duotone>
          </a:blip>
          <a:stretch/>
        </a:blipFill>
      </a:bgFillStyleLst>
    </a:fmtScheme>
  </a:themeElements>
  <a:objectDefaults/>
  <a:extraClrSchemeLst/>
</a:theme>
</file>

<file path=ppt/theme/theme2.xml><?xml version="1.0" encoding="utf-8"?>
<a:theme xmlns:a="http://schemas.openxmlformats.org/drawingml/2006/main" name="Apex">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3.xml><?xml version="1.0" encoding="utf-8"?>
<a:theme xmlns:a="http://schemas.openxmlformats.org/drawingml/2006/main" name="1_Apex">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35</TotalTime>
  <Words>990</Words>
  <Application>Microsoft Office PowerPoint</Application>
  <PresentationFormat>On-screen Show (4:3)</PresentationFormat>
  <Paragraphs>49</Paragraphs>
  <Slides>10</Slides>
  <Notes>0</Notes>
  <HiddenSlides>0</HiddenSlides>
  <MMClips>0</MMClips>
  <ScaleCrop>false</ScaleCrop>
  <HeadingPairs>
    <vt:vector size="4" baseType="variant">
      <vt:variant>
        <vt:lpstr>Theme</vt:lpstr>
      </vt:variant>
      <vt:variant>
        <vt:i4>3</vt:i4>
      </vt:variant>
      <vt:variant>
        <vt:lpstr>Slide Titles</vt:lpstr>
      </vt:variant>
      <vt:variant>
        <vt:i4>10</vt:i4>
      </vt:variant>
    </vt:vector>
  </HeadingPairs>
  <TitlesOfParts>
    <vt:vector size="13" baseType="lpstr">
      <vt:lpstr>Mountain</vt:lpstr>
      <vt:lpstr>Apex</vt:lpstr>
      <vt:lpstr>1_Apex</vt:lpstr>
      <vt:lpstr>نیرو</vt:lpstr>
      <vt:lpstr>فهرست مطالب</vt:lpstr>
      <vt:lpstr>تصاویر نیرو</vt:lpstr>
      <vt:lpstr>نحوه پیدایش مفهوم نیرو</vt:lpstr>
      <vt:lpstr>قوانین نیرو</vt:lpstr>
      <vt:lpstr>نحوه اندازه گیری نیرو</vt:lpstr>
      <vt:lpstr>وزن ((w</vt:lpstr>
      <vt:lpstr>نيروي تكيه گاه</vt:lpstr>
      <vt:lpstr>تصاویر نیرو تکیه گاه</vt:lpstr>
      <vt:lpstr>اصطکاک</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نیرو</dc:title>
  <dc:creator>hp</dc:creator>
  <cp:lastModifiedBy>hp</cp:lastModifiedBy>
  <cp:revision>12</cp:revision>
  <dcterms:created xsi:type="dcterms:W3CDTF">2012-02-14T12:34:55Z</dcterms:created>
  <dcterms:modified xsi:type="dcterms:W3CDTF">2012-02-27T16:06:54Z</dcterms:modified>
</cp:coreProperties>
</file>