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5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8/16/2015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36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8/16/2015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38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8/16/2015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65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8/16/2015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68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8/16/2015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16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8/16/2015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58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8/16/2015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37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8/16/2015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51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8/16/2015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09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8/16/2015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42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8/16/2015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9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09256-BB9D-4EE1-978B-903609A03B5E}" type="datetimeFigureOut">
              <a:rPr lang="en-US" smtClean="0"/>
              <a:t>8/16/2015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85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483" t="22714" r="13778" b="12360"/>
          <a:stretch/>
        </p:blipFill>
        <p:spPr>
          <a:xfrm>
            <a:off x="1105469" y="382138"/>
            <a:ext cx="9594376" cy="37804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58102" y="4913194"/>
            <a:ext cx="3562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solidFill>
                  <a:srgbClr val="C00000"/>
                </a:solidFill>
                <a:cs typeface="B Titr" panose="00000700000000000000" pitchFamily="2" charset="-78"/>
              </a:rPr>
              <a:t>(مدرس: فیروزه حسین زاده)</a:t>
            </a:r>
            <a:endParaRPr lang="en-US" sz="24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8472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02807" y="3330053"/>
            <a:ext cx="2961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 smtClean="0">
                <a:cs typeface="B Nazanin" panose="00000400000000000000" pitchFamily="2" charset="-78"/>
              </a:rPr>
              <a:t>کاربرد سنگ های دگرگونی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8284193" y="2590125"/>
            <a:ext cx="341194" cy="2050113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59458" y="2497793"/>
            <a:ext cx="52953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ساختمان سازی (نمای ساختمان) </a:t>
            </a:r>
          </a:p>
          <a:p>
            <a:pPr algn="r">
              <a:lnSpc>
                <a:spcPct val="15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کف اماکن زیارتی</a:t>
            </a:r>
          </a:p>
          <a:p>
            <a:pPr algn="r">
              <a:lnSpc>
                <a:spcPct val="15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مجسمه سازی (سنگ مرمر)</a:t>
            </a:r>
          </a:p>
          <a:p>
            <a:pPr algn="r">
              <a:lnSpc>
                <a:spcPct val="15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نوک مداد (گرافیست)</a:t>
            </a:r>
          </a:p>
        </p:txBody>
      </p:sp>
    </p:spTree>
    <p:extLst>
      <p:ext uri="{BB962C8B-B14F-4D97-AF65-F5344CB8AC3E}">
        <p14:creationId xmlns:p14="http://schemas.microsoft.com/office/powerpoint/2010/main" val="1495084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9367" y="2060813"/>
            <a:ext cx="10399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سنگ ها از منابع خدادادی هستند که فواید بسیاری در زندگی برای ما دارد از جمله:</a:t>
            </a:r>
          </a:p>
          <a:p>
            <a:pPr algn="r"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ساختمان سازی ساخت مجسمه همچنین حاوی منابع ارزشمند نفت و گاز و آب و آهن و....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26890" y="4982611"/>
            <a:ext cx="1392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 smtClean="0">
                <a:cs typeface="B Nazanin" panose="00000400000000000000" pitchFamily="2" charset="-78"/>
              </a:rPr>
              <a:t>انواع سنگ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9840035" y="3862314"/>
            <a:ext cx="491319" cy="2702257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5784" y="4511687"/>
            <a:ext cx="96899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2. رسوبی: در اثر فرسایش و حمل رسوبات به داخل محیط رسوبی و رسوب گذاری و فشردگی به وجود می آیند.</a:t>
            </a:r>
          </a:p>
          <a:p>
            <a:pPr algn="r">
              <a:lnSpc>
                <a:spcPct val="15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3. دگرگونی : در اثر حرارت و فشار از سنگ های دیگر حاصل می شوند.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66783" y="3956168"/>
            <a:ext cx="6660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 smtClean="0">
                <a:cs typeface="B Nazanin" panose="00000400000000000000" pitchFamily="2" charset="-78"/>
              </a:rPr>
              <a:t>1. آذرین : از سرد شدن و انجماد مواد مذاب حاصل می شوند</a:t>
            </a:r>
            <a:endParaRPr lang="en-US" sz="24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82966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35403" y="4011259"/>
            <a:ext cx="2784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 smtClean="0">
                <a:cs typeface="B Nazanin" panose="00000400000000000000" pitchFamily="2" charset="-78"/>
              </a:rPr>
              <a:t>سنگ های آذرین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8980227" y="2402004"/>
            <a:ext cx="491319" cy="3684897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9306" y="2238233"/>
            <a:ext cx="8966579" cy="2341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1. آذرین درونی: اگر ماگما که حاوی گاز زیادی است وقتی به سمت بالا حرکت می کند در داخل زمین بمانند و همان جا سرد و متبلور شوند (درشت بلور)</a:t>
            </a:r>
          </a:p>
          <a:p>
            <a:pPr algn="r">
              <a:lnSpc>
                <a:spcPct val="200000"/>
              </a:lnSpc>
            </a:pPr>
            <a:endParaRPr lang="en-US" sz="2400" b="1" dirty="0">
              <a:cs typeface="B Nazani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952" y="4242092"/>
            <a:ext cx="89665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2. آذرین بیرونی: اگر ماگما راهی برای خارج شدن پیدا کند و آنجا سرد و متبلور شوند سنگ آذرین بیرونی خواهیم داشت.(ریز بلورند)</a:t>
            </a:r>
            <a:endParaRPr lang="en-US" sz="24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5206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401" y="4585648"/>
            <a:ext cx="8415125" cy="2038634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444358"/>
              </p:ext>
            </p:extLst>
          </p:nvPr>
        </p:nvGraphicFramePr>
        <p:xfrm>
          <a:off x="3396778" y="2493875"/>
          <a:ext cx="5515212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8404"/>
                <a:gridCol w="1838404"/>
                <a:gridCol w="18384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solidFill>
                            <a:srgbClr val="C00000"/>
                          </a:solidFill>
                          <a:cs typeface="B Nazanin" panose="00000400000000000000" pitchFamily="2" charset="-78"/>
                        </a:rPr>
                        <a:t>ریولیت و بازالت</a:t>
                      </a:r>
                      <a:endParaRPr lang="en-US" sz="2000" b="1" dirty="0">
                        <a:solidFill>
                          <a:srgbClr val="C0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solidFill>
                            <a:srgbClr val="C00000"/>
                          </a:solidFill>
                          <a:cs typeface="B Nazanin" panose="00000400000000000000" pitchFamily="2" charset="-78"/>
                        </a:rPr>
                        <a:t>گرانیت و گابرو</a:t>
                      </a:r>
                      <a:endParaRPr lang="en-US" sz="2000" b="1" dirty="0">
                        <a:solidFill>
                          <a:srgbClr val="C0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solidFill>
                            <a:srgbClr val="C00000"/>
                          </a:solidFill>
                          <a:cs typeface="B Nazanin" panose="00000400000000000000" pitchFamily="2" charset="-78"/>
                        </a:rPr>
                        <a:t>نام سنگ</a:t>
                      </a:r>
                      <a:endParaRPr lang="en-US" sz="2000" b="1" dirty="0">
                        <a:solidFill>
                          <a:srgbClr val="C0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ریز</a:t>
                      </a:r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درشت</a:t>
                      </a:r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اندازه بلور</a:t>
                      </a:r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سطح زمین</a:t>
                      </a:r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عمق</a:t>
                      </a:r>
                      <a:r>
                        <a:rPr lang="fa-IR" sz="2000" b="1" baseline="0" dirty="0" smtClean="0">
                          <a:cs typeface="B Nazanin" panose="00000400000000000000" pitchFamily="2" charset="-78"/>
                        </a:rPr>
                        <a:t> زیاد</a:t>
                      </a:r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محل تشکیل</a:t>
                      </a:r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بیرونی</a:t>
                      </a:r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درونی</a:t>
                      </a:r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آذرین</a:t>
                      </a:r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734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4149" y="2060812"/>
            <a:ext cx="111229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در سنگ های آذرین فسیل وجود ندارد زیرا سنگ های آذرین از انجماد و تبلور مواد مذاب در دمای بالاتر       از            حاصل شده اند در این دما موجودات زنده و فسیل آن ها نمی توانند وجود داشته باشند.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982058"/>
              </p:ext>
            </p:extLst>
          </p:nvPr>
        </p:nvGraphicFramePr>
        <p:xfrm>
          <a:off x="10832815" y="2895010"/>
          <a:ext cx="6477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3" imgW="647640" imgH="533160" progId="Equation.DSMT4">
                  <p:embed/>
                </p:oleObj>
              </mc:Choice>
              <mc:Fallback>
                <p:oleObj name="Equation" r:id="rId3" imgW="64764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32815" y="2895010"/>
                        <a:ext cx="6477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980227" y="4706118"/>
            <a:ext cx="3084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 smtClean="0">
                <a:cs typeface="B Nazanin" panose="00000400000000000000" pitchFamily="2" charset="-78"/>
              </a:rPr>
              <a:t>کاربرد سنگ های آذرین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8134066" y="3881691"/>
            <a:ext cx="491319" cy="2110518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42447" y="3598122"/>
            <a:ext cx="646903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سنگ تزئینی نمای ساختمان</a:t>
            </a:r>
          </a:p>
          <a:p>
            <a:pPr algn="r"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ساختمان پله – کف ساختمان</a:t>
            </a:r>
          </a:p>
          <a:p>
            <a:pPr algn="r"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تهیه ی بتون ، جاده سازی، زیرسازی راه آهن و...</a:t>
            </a:r>
            <a:endParaRPr lang="en-US" sz="24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8713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98590" y="3407727"/>
            <a:ext cx="2320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 smtClean="0">
                <a:cs typeface="B Titr" panose="00000700000000000000" pitchFamily="2" charset="-78"/>
              </a:rPr>
              <a:t>سنگ های رسوبی</a:t>
            </a:r>
            <a:endParaRPr lang="en-US" sz="2400" b="1" dirty="0">
              <a:cs typeface="B Titr" panose="00000700000000000000" pitchFamily="2" charset="-78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8215953" y="1504117"/>
            <a:ext cx="491319" cy="4514546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0375" y="1637731"/>
            <a:ext cx="79839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fa-IR" sz="24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1- فسیل دار: </a:t>
            </a:r>
            <a:r>
              <a:rPr lang="fa-IR" sz="2400" b="1" dirty="0" smtClean="0">
                <a:cs typeface="B Nazanin" panose="00000400000000000000" pitchFamily="2" charset="-78"/>
              </a:rPr>
              <a:t>برای مطالعه گذشته ی زمین</a:t>
            </a:r>
          </a:p>
          <a:p>
            <a:pPr algn="r">
              <a:lnSpc>
                <a:spcPct val="200000"/>
              </a:lnSpc>
            </a:pPr>
            <a:r>
              <a:rPr lang="fa-IR" sz="24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2-تبخیری: </a:t>
            </a:r>
            <a:r>
              <a:rPr lang="fa-IR" sz="2400" b="1" dirty="0" smtClean="0">
                <a:cs typeface="B Nazanin" panose="00000400000000000000" pitchFamily="2" charset="-78"/>
              </a:rPr>
              <a:t>در اثر تبخیر آب دریاچه های کم عمق و گرم (دریاچه ی حوض سلطان) سنگ نمای و سنگ گنچ </a:t>
            </a:r>
          </a:p>
          <a:p>
            <a:pPr algn="r">
              <a:lnSpc>
                <a:spcPct val="200000"/>
              </a:lnSpc>
            </a:pPr>
            <a:r>
              <a:rPr lang="fa-IR" sz="24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3- آواری: </a:t>
            </a:r>
            <a:r>
              <a:rPr lang="fa-IR" sz="2400" b="1" dirty="0" smtClean="0">
                <a:cs typeface="B Nazanin" panose="00000400000000000000" pitchFamily="2" charset="-78"/>
              </a:rPr>
              <a:t>ته نشین شدن مواد فرسایش یافته ای که با آب رودخانه به مناطق مناسب برای رسوب گذاری جابه جا شده اند (سنگ کنگلومرا و ماسه سنگ)</a:t>
            </a:r>
            <a:endParaRPr lang="en-US" sz="24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0512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829" y="2379047"/>
            <a:ext cx="2676525" cy="1990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368" y="2288559"/>
            <a:ext cx="2505075" cy="2171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71510" y="3933894"/>
            <a:ext cx="45583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fa-IR" sz="28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تفاوت:</a:t>
            </a:r>
          </a:p>
          <a:p>
            <a:pPr algn="r">
              <a:lnSpc>
                <a:spcPct val="200000"/>
              </a:lnSpc>
            </a:pPr>
            <a:r>
              <a:rPr lang="fa-IR" sz="28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 کنگلومرا: </a:t>
            </a:r>
            <a:r>
              <a:rPr lang="fa-IR" sz="2400" b="1" dirty="0" smtClean="0">
                <a:cs typeface="B Nazanin" panose="00000400000000000000" pitchFamily="2" charset="-78"/>
              </a:rPr>
              <a:t>ذرات دشت </a:t>
            </a:r>
          </a:p>
          <a:p>
            <a:pPr algn="r">
              <a:lnSpc>
                <a:spcPct val="200000"/>
              </a:lnSpc>
            </a:pPr>
            <a:r>
              <a:rPr lang="fa-IR" sz="28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ماسه سنگ :</a:t>
            </a:r>
            <a:r>
              <a:rPr lang="fa-IR" sz="2400" b="1" dirty="0" smtClean="0">
                <a:cs typeface="B Nazanin" panose="00000400000000000000" pitchFamily="2" charset="-78"/>
              </a:rPr>
              <a:t>ذرات ریز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794" y="3922805"/>
            <a:ext cx="54996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fa-IR" sz="28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شباهت:</a:t>
            </a:r>
          </a:p>
          <a:p>
            <a:pPr algn="r">
              <a:lnSpc>
                <a:spcPct val="200000"/>
              </a:lnSpc>
            </a:pPr>
            <a:r>
              <a:rPr lang="fa-IR" sz="2800" b="1" dirty="0" smtClean="0">
                <a:cs typeface="B Nazanin" panose="00000400000000000000" pitchFamily="2" charset="-78"/>
              </a:rPr>
              <a:t>هر دو سنگ آواری</a:t>
            </a:r>
          </a:p>
          <a:p>
            <a:pPr algn="r">
              <a:lnSpc>
                <a:spcPct val="200000"/>
              </a:lnSpc>
            </a:pPr>
            <a:r>
              <a:rPr lang="fa-IR" sz="2800" b="1" dirty="0" smtClean="0">
                <a:cs typeface="B Nazanin" panose="00000400000000000000" pitchFamily="2" charset="-78"/>
              </a:rPr>
              <a:t>ذرات آن ها توسط سیمان به هم وصل شده</a:t>
            </a:r>
            <a:endParaRPr lang="en-US" sz="28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9492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16788" y="3425589"/>
            <a:ext cx="2975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 smtClean="0">
                <a:cs typeface="B Nazanin" panose="00000400000000000000" pitchFamily="2" charset="-78"/>
              </a:rPr>
              <a:t>اهمیت سنگ رسوبی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8215953" y="1504117"/>
            <a:ext cx="491319" cy="4514546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4843" y="1499232"/>
            <a:ext cx="78611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ذخایر نفت و گاز و زغال سنگ میان آن ها جای دارند</a:t>
            </a:r>
          </a:p>
          <a:p>
            <a:pPr algn="r"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فسیل ها</a:t>
            </a:r>
          </a:p>
          <a:p>
            <a:pPr algn="r"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ساختمان سازی (سنگ های آهکی و تراورتن)</a:t>
            </a:r>
          </a:p>
          <a:p>
            <a:pPr algn="r"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پل سازی و جاده سازی (ماسه سنگ)</a:t>
            </a:r>
          </a:p>
          <a:p>
            <a:pPr algn="r"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گچ و سیمان بنایی</a:t>
            </a:r>
          </a:p>
          <a:p>
            <a:pPr algn="r"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معادن ارزشمند آلومینیوم و آهن و...</a:t>
            </a:r>
            <a:endParaRPr lang="en-US" sz="24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438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65" y="4753774"/>
            <a:ext cx="4421874" cy="21042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46962" y="1610436"/>
            <a:ext cx="44764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fa-IR" sz="2400" dirty="0" smtClean="0">
                <a:solidFill>
                  <a:srgbClr val="C00000"/>
                </a:solidFill>
                <a:cs typeface="B Titr" panose="00000700000000000000" pitchFamily="2" charset="-78"/>
              </a:rPr>
              <a:t>سنگ های دگرگونی:</a:t>
            </a:r>
          </a:p>
          <a:p>
            <a:pPr algn="r">
              <a:lnSpc>
                <a:spcPct val="200000"/>
              </a:lnSpc>
            </a:pPr>
            <a:r>
              <a:rPr lang="fa-IR" sz="24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شرایط ایجاد سنگ های دگرگونی:</a:t>
            </a:r>
            <a:endParaRPr lang="en-US" sz="2400" b="1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785" y="3087764"/>
            <a:ext cx="113276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طی زمان طولانی گرما و فشار و محلول های داغ </a:t>
            </a:r>
          </a:p>
          <a:p>
            <a:pPr algn="r"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عامل گرما و فشار باعث می شود سنگ های دگرگونی استحکام بیش تری از سنگ های رسوبی داشته باشند.</a:t>
            </a:r>
            <a:endParaRPr lang="en-US" sz="24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31784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451</Words>
  <Application>Microsoft Office PowerPoint</Application>
  <PresentationFormat>Widescreen</PresentationFormat>
  <Paragraphs>53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B Nazanin</vt:lpstr>
      <vt:lpstr>B Titr</vt:lpstr>
      <vt:lpstr>Calibri</vt:lpstr>
      <vt:lpstr>Calibri Light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Alireza Golestan</dc:creator>
  <cp:lastModifiedBy>Alireza Golestan</cp:lastModifiedBy>
  <cp:revision>78</cp:revision>
  <dcterms:created xsi:type="dcterms:W3CDTF">2015-07-06T05:06:21Z</dcterms:created>
  <dcterms:modified xsi:type="dcterms:W3CDTF">2015-08-16T10:47:42Z</dcterms:modified>
</cp:coreProperties>
</file>