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2" autoAdjust="0"/>
    <p:restoredTop sz="94660"/>
  </p:normalViewPr>
  <p:slideViewPr>
    <p:cSldViewPr>
      <p:cViewPr varScale="1">
        <p:scale>
          <a:sx n="60" d="100"/>
          <a:sy n="60" d="100"/>
        </p:scale>
        <p:origin x="8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7337BD8-A610-405C-9837-8EA5765A4C76}" type="datetimeFigureOut">
              <a:rPr lang="fa-IR" smtClean="0"/>
              <a:t>07/03/1443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F944C77-BDA7-4A2F-B169-480FC9755AB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120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44C77-BDA7-4A2F-B169-480FC9755AB3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4183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FD68-7F7A-4DA3-954A-4EF9635AA187}" type="datetimeFigureOut">
              <a:rPr lang="fa-IR" smtClean="0"/>
              <a:t>07/03/1443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C48E-021C-4274-BE95-3F487AD6FDB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FD68-7F7A-4DA3-954A-4EF9635AA187}" type="datetimeFigureOut">
              <a:rPr lang="fa-IR" smtClean="0"/>
              <a:t>07/03/1443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C48E-021C-4274-BE95-3F487AD6FDB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FD68-7F7A-4DA3-954A-4EF9635AA187}" type="datetimeFigureOut">
              <a:rPr lang="fa-IR" smtClean="0"/>
              <a:t>07/03/1443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C48E-021C-4274-BE95-3F487AD6FDB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FD68-7F7A-4DA3-954A-4EF9635AA187}" type="datetimeFigureOut">
              <a:rPr lang="fa-IR" smtClean="0"/>
              <a:t>07/03/1443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C48E-021C-4274-BE95-3F487AD6FDB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FD68-7F7A-4DA3-954A-4EF9635AA187}" type="datetimeFigureOut">
              <a:rPr lang="fa-IR" smtClean="0"/>
              <a:t>07/03/1443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C48E-021C-4274-BE95-3F487AD6FDB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FD68-7F7A-4DA3-954A-4EF9635AA187}" type="datetimeFigureOut">
              <a:rPr lang="fa-IR" smtClean="0"/>
              <a:t>07/03/1443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C48E-021C-4274-BE95-3F487AD6FDB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FD68-7F7A-4DA3-954A-4EF9635AA187}" type="datetimeFigureOut">
              <a:rPr lang="fa-IR" smtClean="0"/>
              <a:t>07/03/1443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C48E-021C-4274-BE95-3F487AD6FDB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FD68-7F7A-4DA3-954A-4EF9635AA187}" type="datetimeFigureOut">
              <a:rPr lang="fa-IR" smtClean="0"/>
              <a:t>07/03/1443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C48E-021C-4274-BE95-3F487AD6FDB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FD68-7F7A-4DA3-954A-4EF9635AA187}" type="datetimeFigureOut">
              <a:rPr lang="fa-IR" smtClean="0"/>
              <a:t>07/03/1443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C48E-021C-4274-BE95-3F487AD6FDB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FD68-7F7A-4DA3-954A-4EF9635AA187}" type="datetimeFigureOut">
              <a:rPr lang="fa-IR" smtClean="0"/>
              <a:t>07/03/1443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C48E-021C-4274-BE95-3F487AD6FDB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FD68-7F7A-4DA3-954A-4EF9635AA187}" type="datetimeFigureOut">
              <a:rPr lang="fa-IR" smtClean="0"/>
              <a:t>07/03/1443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C48E-021C-4274-BE95-3F487AD6FDB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6FD68-7F7A-4DA3-954A-4EF9635AA187}" type="datetimeFigureOut">
              <a:rPr lang="fa-IR" smtClean="0"/>
              <a:t>07/03/1443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6C48E-021C-4274-BE95-3F487AD6FDB7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a-IR" sz="5400" dirty="0" smtClean="0"/>
              <a:t>شکلی دیگر</a:t>
            </a:r>
            <a:br>
              <a:rPr lang="fa-IR" sz="5400" dirty="0" smtClean="0"/>
            </a:br>
            <a:r>
              <a:rPr lang="fa-IR" sz="5400" dirty="0" smtClean="0"/>
              <a:t>خفاش دیوانه</a:t>
            </a:r>
            <a:endParaRPr lang="fa-IR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a-IR" dirty="0" smtClean="0"/>
              <a:t>كرگدن گفت: چمن كه بالا نيست پايين است.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a-IR" sz="4400" dirty="0" smtClean="0"/>
              <a:t>حيوانات </a:t>
            </a:r>
            <a:r>
              <a:rPr lang="fa-IR" sz="4400" dirty="0"/>
              <a:t>جوان جنگل فكر كردند كه خفاش كاملاَ ديوانه است. دويدند تا ماجرا ‌را براي جغد دانا تعريف كنند. جغد دانا به حيوانات جوان جنگل نگاه كرد و گفت: من با چند پرسش ساده خفاش را امتحان مي‌كنم. بعد شما را آزمايش مي‌كنم.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4578" name="Picture 2" descr="http://www.scriptmag.com/wp-content/uploads/wise-owl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500174"/>
            <a:ext cx="3295650" cy="4848232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5429256" y="0"/>
            <a:ext cx="3500462" cy="1928802"/>
          </a:xfrm>
          <a:prstGeom prst="wedgeRoundRectCallout">
            <a:avLst>
              <a:gd name="adj1" fmla="val -24687"/>
              <a:gd name="adj2" fmla="val 11063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000" dirty="0"/>
              <a:t>ممكن است به چند آزمايش من جواب بدهي؟ </a:t>
            </a:r>
          </a:p>
        </p:txBody>
      </p:sp>
      <p:pic>
        <p:nvPicPr>
          <p:cNvPr id="6" name="Picture 2" descr="http://irsargarmi.ir/wp-content/uploads/2011/05/ghostbat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00034" y="285728"/>
            <a:ext cx="4857784" cy="5857916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1714480" y="785794"/>
            <a:ext cx="2857520" cy="1000132"/>
          </a:xfrm>
          <a:prstGeom prst="wedgeRoundRectCallout">
            <a:avLst>
              <a:gd name="adj1" fmla="val -9864"/>
              <a:gd name="adj2" fmla="val 12877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5400" dirty="0" smtClean="0"/>
              <a:t>بفرماييد</a:t>
            </a:r>
            <a:endParaRPr lang="fa-I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/>
          <a:lstStyle/>
          <a:p>
            <a:r>
              <a:rPr lang="fa-IR" dirty="0"/>
              <a:t>پرسش اول: بگو ببينم درخت چه شكلي است. خفاش گفت: هر درختي يك تنه در بالا دارد و برگهاي فراواني در پايين. </a:t>
            </a:r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 smtClean="0"/>
          </a:p>
          <a:p>
            <a:endParaRPr lang="en-US" dirty="0"/>
          </a:p>
          <a:p>
            <a:r>
              <a:rPr lang="fa-IR" dirty="0"/>
              <a:t>بچه زرافه خنديد: درخت يك تنه در پايين دارد و برگهايي در بالا. </a:t>
            </a:r>
            <a:endParaRPr lang="en-US" dirty="0"/>
          </a:p>
          <a:p>
            <a:endParaRPr lang="fa-IR" dirty="0"/>
          </a:p>
        </p:txBody>
      </p:sp>
      <p:pic>
        <p:nvPicPr>
          <p:cNvPr id="26627" name="Picture 3" descr="http://payami.persiangig.com/DSC_3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000101" y="1500174"/>
            <a:ext cx="5929354" cy="3652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>
            <a:normAutofit/>
          </a:bodyPr>
          <a:lstStyle/>
          <a:p>
            <a:r>
              <a:rPr lang="fa-IR" dirty="0"/>
              <a:t>جغد گفت: پرسش دوم: حالا بگو كوه چه شكلي است؟ </a:t>
            </a:r>
            <a:endParaRPr lang="en-US" dirty="0"/>
          </a:p>
          <a:p>
            <a:r>
              <a:rPr lang="fa-IR" dirty="0"/>
              <a:t>خفاش گفت: كوه يك دامنه در بالا و يك نوك تيز در پايين. </a:t>
            </a:r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en-US" dirty="0"/>
          </a:p>
          <a:p>
            <a:r>
              <a:rPr lang="fa-IR" dirty="0"/>
              <a:t>بز كوهي گفت: قله كوه بالاست نه پايين.</a:t>
            </a:r>
          </a:p>
        </p:txBody>
      </p:sp>
      <p:pic>
        <p:nvPicPr>
          <p:cNvPr id="27650" name="Picture 2" descr="http://www.chakad.net/old/isfahan-mount/hasht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928662" y="1643050"/>
            <a:ext cx="7058029" cy="4071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4" descr="http://www.afkarnews.ir/images/docs/000151/n00151853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286808" cy="4714908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428596" y="214290"/>
            <a:ext cx="8286808" cy="1357322"/>
          </a:xfrm>
          <a:prstGeom prst="wedgeRoundRectCallout">
            <a:avLst>
              <a:gd name="adj1" fmla="val -8703"/>
              <a:gd name="adj2" fmla="val 90869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dirty="0"/>
              <a:t>خفاش ديوانه شده است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14876" y="5715016"/>
            <a:ext cx="4071966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/>
              <a:t>همه حيوانات جوان جنگل فرياد زدند: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 descr="http://www.scriptmag.com/wp-content/uploads/wise-owl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1142984"/>
            <a:ext cx="3295650" cy="5348298"/>
          </a:xfrm>
          <a:prstGeom prst="rect">
            <a:avLst/>
          </a:prstGeom>
          <a:noFill/>
        </p:spPr>
      </p:pic>
      <p:pic>
        <p:nvPicPr>
          <p:cNvPr id="9" name="Picture 4" descr="http://www.afkarnews.ir/images/docs/000151/n00151853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500174"/>
            <a:ext cx="5214974" cy="4714908"/>
          </a:xfrm>
          <a:prstGeom prst="rect">
            <a:avLst/>
          </a:prstGeom>
          <a:noFill/>
        </p:spPr>
      </p:pic>
      <p:sp>
        <p:nvSpPr>
          <p:cNvPr id="10" name="Rounded Rectangular Callout 9"/>
          <p:cNvSpPr/>
          <p:nvPr/>
        </p:nvSpPr>
        <p:spPr>
          <a:xfrm>
            <a:off x="571472" y="142852"/>
            <a:ext cx="8286808" cy="1357322"/>
          </a:xfrm>
          <a:prstGeom prst="wedgeRoundRectCallout">
            <a:avLst>
              <a:gd name="adj1" fmla="val -25714"/>
              <a:gd name="adj2" fmla="val 113470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/>
              <a:t>من مي‌خواهم به جز خفاش همه به اين پرسش پاسخ دهند. </a:t>
            </a:r>
            <a:endParaRPr lang="en-US" sz="2800" b="1" dirty="0"/>
          </a:p>
          <a:p>
            <a:pPr algn="ctr"/>
            <a:r>
              <a:rPr lang="fa-IR" sz="2800" b="1" dirty="0"/>
              <a:t>پرسش سوم. آيا تا به حالا خواسته‌ايد مثل خفاش به چيزها نگاه كنيد؟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286280"/>
          </a:xfrm>
        </p:spPr>
        <p:txBody>
          <a:bodyPr>
            <a:normAutofit fontScale="92500" lnSpcReduction="10000"/>
          </a:bodyPr>
          <a:lstStyle/>
          <a:p>
            <a:r>
              <a:rPr lang="fa-IR" dirty="0"/>
              <a:t>سپس جغد همه حيوانات را واداشت مثل خفاش از شاخه‌ها آويزان شوند. </a:t>
            </a:r>
            <a:endParaRPr lang="en-US" dirty="0"/>
          </a:p>
          <a:p>
            <a:r>
              <a:rPr lang="fa-IR" dirty="0"/>
              <a:t>بز كوهي گفت: خفاش راست مي‌گفت. قله كوه پايين است. </a:t>
            </a:r>
            <a:endParaRPr lang="en-US" dirty="0"/>
          </a:p>
          <a:p>
            <a:r>
              <a:rPr lang="fa-IR" dirty="0"/>
              <a:t>بچه زرافه گفت: تنه درخت بالاست و برگهايش پايين. </a:t>
            </a:r>
            <a:endParaRPr lang="en-US" dirty="0"/>
          </a:p>
          <a:p>
            <a:r>
              <a:rPr lang="fa-IR" dirty="0"/>
              <a:t>بچه كرگدن گفت: ببينيد! چمن بالاي سر ماست، آسمان كو؟ . . . نيست. در همين موقع باران قطره قطره شروع به باريدن كرد. </a:t>
            </a:r>
            <a:endParaRPr lang="en-US" dirty="0"/>
          </a:p>
          <a:p>
            <a:r>
              <a:rPr lang="fa-IR" dirty="0"/>
              <a:t>بچه شير گفت: آب رودخانه دارد بالا مي‌آيد، گوشهايم دارند خيس مي‌شوند. </a:t>
            </a:r>
            <a:endParaRPr lang="en-US" dirty="0"/>
          </a:p>
          <a:p>
            <a:endParaRPr lang="fa-IR" dirty="0"/>
          </a:p>
        </p:txBody>
      </p:sp>
      <p:pic>
        <p:nvPicPr>
          <p:cNvPr id="28674" name="Picture 2" descr="http://www.pishfar.com/Image/News/2011/11/410_634581542055681062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00034" y="142852"/>
            <a:ext cx="8215370" cy="200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1746" name="Picture 2" descr="http://blog.mfallah.com/wp-content/uploads/2009/09/eleph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28596" y="285727"/>
            <a:ext cx="8358246" cy="4157671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428596" y="4214818"/>
            <a:ext cx="8286808" cy="1928826"/>
          </a:xfrm>
          <a:prstGeom prst="wedgeRoundRectCallout">
            <a:avLst>
              <a:gd name="adj1" fmla="val -10169"/>
              <a:gd name="adj2" fmla="val -919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dirty="0"/>
              <a:t>انگار پاهاي من توي باران است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3643338"/>
          </a:xfrm>
        </p:spPr>
        <p:txBody>
          <a:bodyPr/>
          <a:lstStyle/>
          <a:p>
            <a:r>
              <a:rPr lang="fa-IR" dirty="0"/>
              <a:t>خفاش چتر نو و قشنگش را به آن‌ها‌ قرض داد تا خيس نشوند. </a:t>
            </a:r>
            <a:endParaRPr lang="en-US" dirty="0"/>
          </a:p>
          <a:p>
            <a:r>
              <a:rPr lang="fa-IR" dirty="0"/>
              <a:t>بچه زرافه گفت: متشكرم. معذرت مي‌خواهم از اينكه گفتم تو ديوانه شده‌اي. </a:t>
            </a:r>
            <a:endParaRPr lang="en-US" dirty="0"/>
          </a:p>
          <a:p>
            <a:r>
              <a:rPr lang="fa-IR" dirty="0"/>
              <a:t>بقيه حيوانات هم گفتند ما هم معذرت مي‌خواهيم. </a:t>
            </a:r>
            <a:endParaRPr lang="en-US" dirty="0"/>
          </a:p>
          <a:p>
            <a:r>
              <a:rPr lang="fa-IR" dirty="0"/>
              <a:t>خفاش خنديد و گفت: خب ديگه ديوانه بازي در نياوريد.</a:t>
            </a:r>
            <a:endParaRPr lang="en-US" dirty="0"/>
          </a:p>
          <a:p>
            <a:endParaRPr lang="fa-IR" dirty="0"/>
          </a:p>
        </p:txBody>
      </p:sp>
      <p:sp>
        <p:nvSpPr>
          <p:cNvPr id="4" name="Rounded Rectangle 3"/>
          <p:cNvSpPr/>
          <p:nvPr/>
        </p:nvSpPr>
        <p:spPr>
          <a:xfrm>
            <a:off x="1785918" y="4071942"/>
            <a:ext cx="6000792" cy="135732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8000" dirty="0" smtClean="0"/>
              <a:t>پایان</a:t>
            </a:r>
            <a:endParaRPr lang="fa-IR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http://www.kanoontolid.com/book/images/khofashe-divane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5953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785950"/>
          </a:xfrm>
        </p:spPr>
        <p:txBody>
          <a:bodyPr>
            <a:noAutofit/>
          </a:bodyPr>
          <a:lstStyle/>
          <a:p>
            <a:r>
              <a:rPr lang="fa-IR" sz="3200" b="1" dirty="0" smtClean="0"/>
              <a:t>روزی روزگاری، خفاشی </a:t>
            </a:r>
            <a:r>
              <a:rPr lang="fa-IR" sz="3200" b="1" dirty="0"/>
              <a:t>بود كه همه </a:t>
            </a:r>
            <a:r>
              <a:rPr lang="fa-IR" sz="3200" b="1" dirty="0" smtClean="0"/>
              <a:t>چيزهای </a:t>
            </a:r>
            <a:r>
              <a:rPr lang="fa-IR" sz="3200" b="1" dirty="0"/>
              <a:t>دور و برش را وارونه </a:t>
            </a:r>
            <a:r>
              <a:rPr lang="fa-IR" sz="3200" b="1" dirty="0" smtClean="0"/>
              <a:t>می‌ديد</a:t>
            </a:r>
            <a:r>
              <a:rPr lang="fa-IR" sz="3200" b="1" dirty="0"/>
              <a:t>. خفاش </a:t>
            </a:r>
            <a:r>
              <a:rPr lang="fa-IR" sz="3200" b="1" dirty="0" smtClean="0"/>
              <a:t>برای </a:t>
            </a:r>
            <a:r>
              <a:rPr lang="fa-IR" sz="3200" b="1" dirty="0"/>
              <a:t>اولين بار وارد جنگل شد.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6146" name="Picture 2" descr="http://azaregharbi.frw.org.ir/Portals/1/Laviz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00034" y="1643049"/>
            <a:ext cx="8286808" cy="4643469"/>
          </a:xfrm>
          <a:prstGeom prst="rect">
            <a:avLst/>
          </a:prstGeom>
          <a:noFill/>
        </p:spPr>
      </p:pic>
      <p:pic>
        <p:nvPicPr>
          <p:cNvPr id="6150" name="Picture 6" descr="http://www.bo2chat.com/uploads/TakeDel.Com-57fc1a86fd.jpg?13411505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214950"/>
            <a:ext cx="57150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582726"/>
          </a:xfrm>
        </p:spPr>
        <p:txBody>
          <a:bodyPr>
            <a:noAutofit/>
          </a:bodyPr>
          <a:lstStyle/>
          <a:p>
            <a:r>
              <a:rPr lang="fa-IR" sz="3600" dirty="0"/>
              <a:t>جغد دانا مي‌خواست براي خوشامدگويي به خفاش هديه‌اي بدهد. وي از حيوانات جوان جنگل خواست بروند و ببينند خفاش از چه چيزي خوشش مي‌آيد.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18434" name="Picture 2" descr="http://www.astoriabrown.com/WiseOwl33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2867025" cy="4786322"/>
          </a:xfrm>
          <a:prstGeom prst="rect">
            <a:avLst/>
          </a:prstGeom>
          <a:noFill/>
        </p:spPr>
      </p:pic>
      <p:pic>
        <p:nvPicPr>
          <p:cNvPr id="18436" name="Picture 4" descr="http://www.afkarnews.ir/images/docs/000151/n00151853-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928802"/>
            <a:ext cx="600079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fa-IR" dirty="0"/>
              <a:t>خفاش گفت دوست دارم يك چتر داشته باشم تا وقتي باران مي‌آيد پاهايم خيس نشوند.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19458" name="Picture 2" descr="http://www.shiaupload.ir/images/468270407320519317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00034" y="1857361"/>
            <a:ext cx="8215370" cy="4429158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 rot="1867854">
            <a:off x="4857752" y="4572008"/>
            <a:ext cx="428628" cy="714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Oval 7"/>
          <p:cNvSpPr/>
          <p:nvPr/>
        </p:nvSpPr>
        <p:spPr>
          <a:xfrm rot="2429195">
            <a:off x="4913237" y="4278197"/>
            <a:ext cx="714380" cy="21431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Oval 8"/>
          <p:cNvSpPr/>
          <p:nvPr/>
        </p:nvSpPr>
        <p:spPr>
          <a:xfrm rot="2165574">
            <a:off x="4961392" y="3923207"/>
            <a:ext cx="1285884" cy="28575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Oval 9"/>
          <p:cNvSpPr/>
          <p:nvPr/>
        </p:nvSpPr>
        <p:spPr>
          <a:xfrm rot="1628036">
            <a:off x="5070367" y="2032514"/>
            <a:ext cx="3114848" cy="19357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1" name="Picture 4" descr="http://img.tebyan.net/big/1388/08/21024711816422616411115250176171248234731371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4247">
            <a:off x="5690149" y="2340074"/>
            <a:ext cx="1948500" cy="1316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20482" name="Picture 2" descr="http://blog.mfallah.com/wp-content/uploads/2009/09/eleph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2857496"/>
            <a:ext cx="4286250" cy="4000504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4857752" y="142852"/>
            <a:ext cx="4214810" cy="3071834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400" dirty="0" smtClean="0"/>
              <a:t>چتر </a:t>
            </a:r>
            <a:r>
              <a:rPr lang="fa-IR" sz="4400" dirty="0"/>
              <a:t>نمي‌گذارد سر خيس شود نه پا. </a:t>
            </a:r>
            <a:endParaRPr lang="en-US" sz="4400" dirty="0"/>
          </a:p>
          <a:p>
            <a:pPr algn="ctr"/>
            <a:endParaRPr lang="fa-IR" sz="4400" dirty="0"/>
          </a:p>
        </p:txBody>
      </p:sp>
      <p:sp>
        <p:nvSpPr>
          <p:cNvPr id="6" name="Rounded Rectangle 5"/>
          <p:cNvSpPr/>
          <p:nvPr/>
        </p:nvSpPr>
        <p:spPr>
          <a:xfrm>
            <a:off x="8000992" y="6286520"/>
            <a:ext cx="1143008" cy="2857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بچه فیل</a:t>
            </a:r>
            <a:endParaRPr lang="fa-IR" dirty="0"/>
          </a:p>
        </p:txBody>
      </p:sp>
      <p:pic>
        <p:nvPicPr>
          <p:cNvPr id="20484" name="Picture 4" descr="http://nature.harferooz.com/photos/images/821CO_MountainGoat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04985"/>
            <a:ext cx="4500594" cy="5181601"/>
          </a:xfrm>
          <a:prstGeom prst="rect">
            <a:avLst/>
          </a:prstGeom>
          <a:noFill/>
        </p:spPr>
      </p:pic>
      <p:sp>
        <p:nvSpPr>
          <p:cNvPr id="8" name="Rounded Rectangular Callout 7"/>
          <p:cNvSpPr/>
          <p:nvPr/>
        </p:nvSpPr>
        <p:spPr>
          <a:xfrm>
            <a:off x="571472" y="285728"/>
            <a:ext cx="4143404" cy="1857388"/>
          </a:xfrm>
          <a:prstGeom prst="wedgeRoundRectCallout">
            <a:avLst>
              <a:gd name="adj1" fmla="val -34845"/>
              <a:gd name="adj2" fmla="val 1109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/>
              <a:t>هر كس ممكن است اشتباه كند. آن‌ها‌ يك چتر نو به خفاش هديه دادند.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1472" y="6286520"/>
            <a:ext cx="1714512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/>
              <a:t>بز کوهی</a:t>
            </a:r>
            <a:endParaRPr lang="fa-IR" sz="2000" dirty="0"/>
          </a:p>
        </p:txBody>
      </p:sp>
      <p:pic>
        <p:nvPicPr>
          <p:cNvPr id="20486" name="Picture 6" descr="http://img.tebyan.net/big/1388/08/21024711816422616411115250176171248234731371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91419">
            <a:off x="4143372" y="3643314"/>
            <a:ext cx="171450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1506" name="Picture 2" descr="http://irsargarmi.ir/wp-content/uploads/2011/05/ghostbat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57158" y="2214554"/>
            <a:ext cx="8358246" cy="4357694"/>
          </a:xfrm>
          <a:prstGeom prst="rect">
            <a:avLst/>
          </a:prstGeom>
          <a:noFill/>
        </p:spPr>
      </p:pic>
      <p:pic>
        <p:nvPicPr>
          <p:cNvPr id="21508" name="Picture 4" descr="Black cloud - Al zabadany, Dimash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358246" cy="2771759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3143240" y="1714488"/>
            <a:ext cx="4214842" cy="1714512"/>
          </a:xfrm>
          <a:prstGeom prst="wedgeRoundRectCallout">
            <a:avLst>
              <a:gd name="adj1" fmla="val -19800"/>
              <a:gd name="adj2" fmla="val 743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/>
              <a:t>خوشحالم كه به من چتر داديد. چون همين حالا در آسمان زيرپايم ابر سياهي را مي‌بينم كه مي‌خواهد ببارد.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2082792"/>
          </a:xfrm>
        </p:spPr>
        <p:txBody>
          <a:bodyPr>
            <a:normAutofit/>
          </a:bodyPr>
          <a:lstStyle/>
          <a:p>
            <a:r>
              <a:rPr lang="fa-IR" sz="3600" dirty="0"/>
              <a:t>بچه زرافه خنديد و گفت آسمان بالاست نه پايين. خفاش باز هم حرف خنده دار ديگري زد. اگر باران شديد ببارد آب رودخانه بالا مي‌آيد و گوشهايم خيس مي‌شود.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22530" name="Picture 2" descr="http://pug.ir/Portals/0/CrossArticlePictures/139106/Image53690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500306"/>
            <a:ext cx="3810000" cy="3843346"/>
          </a:xfrm>
          <a:prstGeom prst="rect">
            <a:avLst/>
          </a:prstGeom>
          <a:noFill/>
        </p:spPr>
      </p:pic>
      <p:pic>
        <p:nvPicPr>
          <p:cNvPr id="22532" name="Picture 4" descr="http://www.khorasannews.com/NewsImage.aspx?id=653848&amp;filename=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00306"/>
            <a:ext cx="500066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3554" name="Picture 2" descr="http://ketabak.org/khabar/sites/default/files/imagecache/cn_image/khabar.88.02.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428868"/>
            <a:ext cx="2643206" cy="3786194"/>
          </a:xfrm>
          <a:prstGeom prst="rect">
            <a:avLst/>
          </a:prstGeom>
          <a:noFill/>
        </p:spPr>
      </p:pic>
      <p:pic>
        <p:nvPicPr>
          <p:cNvPr id="23556" name="Picture 4" descr="http://persianpet.org/forum/images/imported/2011/01/14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00034" y="285728"/>
            <a:ext cx="4357718" cy="2428892"/>
          </a:xfrm>
          <a:prstGeom prst="rect">
            <a:avLst/>
          </a:prstGeom>
          <a:noFill/>
        </p:spPr>
      </p:pic>
      <p:pic>
        <p:nvPicPr>
          <p:cNvPr id="23561" name="Picture 9" descr="http://www.yaspatogh.com/images/articles/y1/chaman-kash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57496"/>
            <a:ext cx="5715040" cy="3338516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171870">
            <a:off x="2879780" y="2227847"/>
            <a:ext cx="1160518" cy="73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ular Callout 11"/>
          <p:cNvSpPr/>
          <p:nvPr/>
        </p:nvSpPr>
        <p:spPr>
          <a:xfrm>
            <a:off x="4929190" y="285728"/>
            <a:ext cx="3786214" cy="2143140"/>
          </a:xfrm>
          <a:prstGeom prst="wedgeRoundRectCallout">
            <a:avLst>
              <a:gd name="adj1" fmla="val -9000"/>
              <a:gd name="adj2" fmla="val 1063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/>
              <a:t>آب رودخانه پاها را خيس مي‌كند نه گوشها را.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00034" y="3071810"/>
            <a:ext cx="3071834" cy="1714512"/>
          </a:xfrm>
          <a:prstGeom prst="wedgeRoundRectCallout">
            <a:avLst>
              <a:gd name="adj1" fmla="val 19256"/>
              <a:gd name="adj2" fmla="val -9397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/>
              <a:t>مي‌توانم روي سرم كلاه بگذارم كلاه مي‌افتد روي چمن بالاي سرم.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00760" y="5786454"/>
            <a:ext cx="1643074" cy="2857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/>
              <a:t>بچه شیر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خفاش دیوانه</Template>
  <TotalTime>0</TotalTime>
  <Words>497</Words>
  <Application>Microsoft Office PowerPoint</Application>
  <PresentationFormat>On-screen Show (4:3)</PresentationFormat>
  <Paragraphs>51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شکلی دیگر خفاش دیوانه</vt:lpstr>
      <vt:lpstr>PowerPoint Presentation</vt:lpstr>
      <vt:lpstr>روزی روزگاری، خفاشی بود كه همه چيزهای دور و برش را وارونه می‌ديد. خفاش برای اولين بار وارد جنگل شد.</vt:lpstr>
      <vt:lpstr>جغد دانا مي‌خواست براي خوشامدگويي به خفاش هديه‌اي بدهد. وي از حيوانات جوان جنگل خواست بروند و ببينند خفاش از چه چيزي خوشش مي‌آيد.</vt:lpstr>
      <vt:lpstr>خفاش گفت دوست دارم يك چتر داشته باشم تا وقتي باران مي‌آيد پاهايم خيس نشوند. </vt:lpstr>
      <vt:lpstr>PowerPoint Presentation</vt:lpstr>
      <vt:lpstr>PowerPoint Presentation</vt:lpstr>
      <vt:lpstr>بچه زرافه خنديد و گفت آسمان بالاست نه پايين. خفاش باز هم حرف خنده دار ديگري زد. اگر باران شديد ببارد آب رودخانه بالا مي‌آيد و گوشهايم خيس مي‌شود.</vt:lpstr>
      <vt:lpstr>PowerPoint Presentation</vt:lpstr>
      <vt:lpstr>كرگدن گفت: چمن كه بالا نيست پايين است.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شکلی دیگر خفاش دیوانه</dc:title>
  <dc:creator>omid arzi</dc:creator>
  <cp:lastModifiedBy>omid arzi</cp:lastModifiedBy>
  <cp:revision>1</cp:revision>
  <dcterms:created xsi:type="dcterms:W3CDTF">2022-02-04T08:08:08Z</dcterms:created>
  <dcterms:modified xsi:type="dcterms:W3CDTF">2022-02-04T08:08:52Z</dcterms:modified>
</cp:coreProperties>
</file>