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60" r:id="rId4"/>
    <p:sldId id="258" r:id="rId5"/>
    <p:sldId id="259" r:id="rId6"/>
    <p:sldId id="264" r:id="rId7"/>
    <p:sldId id="262" r:id="rId8"/>
    <p:sldId id="263" r:id="rId9"/>
    <p:sldId id="261" r:id="rId10"/>
    <p:sldId id="265" r:id="rId11"/>
    <p:sldId id="266" r:id="rId12"/>
    <p:sldId id="267" r:id="rId13"/>
    <p:sldId id="268" r:id="rId14"/>
    <p:sldId id="281" r:id="rId15"/>
    <p:sldId id="269" r:id="rId16"/>
    <p:sldId id="270" r:id="rId17"/>
    <p:sldId id="271" r:id="rId18"/>
    <p:sldId id="272" r:id="rId19"/>
    <p:sldId id="273" r:id="rId20"/>
    <p:sldId id="274" r:id="rId21"/>
    <p:sldId id="275" r:id="rId22"/>
    <p:sldId id="276" r:id="rId23"/>
    <p:sldId id="278" r:id="rId24"/>
    <p:sldId id="279" r:id="rId25"/>
    <p:sldId id="280" r:id="rId2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099"/>
    <a:srgbClr val="BD039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2942A-95C1-4421-846A-227C9A80315C}"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pPr rtl="1"/>
          <a:endParaRPr lang="fa-IR"/>
        </a:p>
      </dgm:t>
    </dgm:pt>
    <dgm:pt modelId="{995D7ED8-B6C3-46D0-BE4C-67F4EC10819E}">
      <dgm:prSet phldrT="[Text]"/>
      <dgm:spPr/>
      <dgm:t>
        <a:bodyPr/>
        <a:lstStyle/>
        <a:p>
          <a:pPr rtl="1"/>
          <a:r>
            <a:rPr lang="fa-IR" dirty="0" smtClean="0"/>
            <a:t>انواع ماده</a:t>
          </a:r>
          <a:endParaRPr lang="fa-IR" dirty="0"/>
        </a:p>
      </dgm:t>
    </dgm:pt>
    <dgm:pt modelId="{1C6C7AAC-1C0C-4B43-B379-CBFF73C8B5B1}" type="parTrans" cxnId="{1DD8D2FA-5D1F-4995-9068-905181565699}">
      <dgm:prSet/>
      <dgm:spPr/>
      <dgm:t>
        <a:bodyPr/>
        <a:lstStyle/>
        <a:p>
          <a:pPr rtl="1"/>
          <a:endParaRPr lang="fa-IR"/>
        </a:p>
      </dgm:t>
    </dgm:pt>
    <dgm:pt modelId="{67A31D0E-D39B-4155-BC82-FF167607F1EB}" type="sibTrans" cxnId="{1DD8D2FA-5D1F-4995-9068-905181565699}">
      <dgm:prSet/>
      <dgm:spPr/>
      <dgm:t>
        <a:bodyPr/>
        <a:lstStyle/>
        <a:p>
          <a:pPr rtl="1"/>
          <a:endParaRPr lang="fa-IR"/>
        </a:p>
      </dgm:t>
    </dgm:pt>
    <dgm:pt modelId="{273DAC4C-7FD6-4123-A05A-11F16FE2067E}">
      <dgm:prSet phldrT="[Text]"/>
      <dgm:spPr/>
      <dgm:t>
        <a:bodyPr/>
        <a:lstStyle/>
        <a:p>
          <a:pPr rtl="1"/>
          <a:r>
            <a:rPr lang="fa-IR" dirty="0" smtClean="0"/>
            <a:t>مخلوط</a:t>
          </a:r>
          <a:endParaRPr lang="fa-IR" dirty="0"/>
        </a:p>
      </dgm:t>
    </dgm:pt>
    <dgm:pt modelId="{75089125-E0A9-4E88-AE53-010B0FC39BD0}" type="parTrans" cxnId="{C035A311-E57A-468F-8FBE-D7A210E81B44}">
      <dgm:prSet/>
      <dgm:spPr/>
      <dgm:t>
        <a:bodyPr/>
        <a:lstStyle/>
        <a:p>
          <a:pPr rtl="1"/>
          <a:endParaRPr lang="fa-IR"/>
        </a:p>
      </dgm:t>
    </dgm:pt>
    <dgm:pt modelId="{BA38B5C2-FD1D-4A5E-B619-7D0EA636CAD0}" type="sibTrans" cxnId="{C035A311-E57A-468F-8FBE-D7A210E81B44}">
      <dgm:prSet/>
      <dgm:spPr/>
      <dgm:t>
        <a:bodyPr/>
        <a:lstStyle/>
        <a:p>
          <a:pPr rtl="1"/>
          <a:endParaRPr lang="fa-IR"/>
        </a:p>
      </dgm:t>
    </dgm:pt>
    <dgm:pt modelId="{887101C3-98AC-4364-8209-877DCC9A13D2}">
      <dgm:prSet phldrT="[Text]"/>
      <dgm:spPr/>
      <dgm:t>
        <a:bodyPr/>
        <a:lstStyle/>
        <a:p>
          <a:pPr rtl="1"/>
          <a:r>
            <a:rPr lang="fa-IR" dirty="0" smtClean="0"/>
            <a:t>ناهمگن</a:t>
          </a:r>
          <a:endParaRPr lang="fa-IR" dirty="0"/>
        </a:p>
      </dgm:t>
    </dgm:pt>
    <dgm:pt modelId="{E9284413-4F6E-4902-9582-B1F1597EE013}" type="parTrans" cxnId="{49C5AABE-C6B0-42E0-8145-94133A2D76A8}">
      <dgm:prSet/>
      <dgm:spPr/>
      <dgm:t>
        <a:bodyPr/>
        <a:lstStyle/>
        <a:p>
          <a:pPr rtl="1"/>
          <a:endParaRPr lang="fa-IR"/>
        </a:p>
      </dgm:t>
    </dgm:pt>
    <dgm:pt modelId="{012AF694-F9B5-49CE-979C-9276D1DEDE0D}" type="sibTrans" cxnId="{49C5AABE-C6B0-42E0-8145-94133A2D76A8}">
      <dgm:prSet/>
      <dgm:spPr/>
      <dgm:t>
        <a:bodyPr/>
        <a:lstStyle/>
        <a:p>
          <a:pPr rtl="1"/>
          <a:endParaRPr lang="fa-IR"/>
        </a:p>
      </dgm:t>
    </dgm:pt>
    <dgm:pt modelId="{EA5DE593-498C-42E1-A20C-C3E13AF17B7B}">
      <dgm:prSet phldrT="[Text]"/>
      <dgm:spPr/>
      <dgm:t>
        <a:bodyPr/>
        <a:lstStyle/>
        <a:p>
          <a:pPr rtl="1"/>
          <a:r>
            <a:rPr lang="fa-IR" dirty="0" smtClean="0"/>
            <a:t>همگن</a:t>
          </a:r>
          <a:endParaRPr lang="fa-IR" dirty="0"/>
        </a:p>
      </dgm:t>
    </dgm:pt>
    <dgm:pt modelId="{608A11D8-B8E6-40A5-9195-648644311A75}" type="parTrans" cxnId="{567FA830-846F-4500-9445-47409B67D30F}">
      <dgm:prSet/>
      <dgm:spPr/>
      <dgm:t>
        <a:bodyPr/>
        <a:lstStyle/>
        <a:p>
          <a:pPr rtl="1"/>
          <a:endParaRPr lang="fa-IR"/>
        </a:p>
      </dgm:t>
    </dgm:pt>
    <dgm:pt modelId="{5970A12F-0F52-430B-8C98-27E79783D8E4}" type="sibTrans" cxnId="{567FA830-846F-4500-9445-47409B67D30F}">
      <dgm:prSet/>
      <dgm:spPr/>
      <dgm:t>
        <a:bodyPr/>
        <a:lstStyle/>
        <a:p>
          <a:pPr rtl="1"/>
          <a:endParaRPr lang="fa-IR"/>
        </a:p>
      </dgm:t>
    </dgm:pt>
    <dgm:pt modelId="{7304D22E-2D44-4193-B16A-45F3361028D4}">
      <dgm:prSet phldrT="[Text]"/>
      <dgm:spPr/>
      <dgm:t>
        <a:bodyPr/>
        <a:lstStyle/>
        <a:p>
          <a:pPr rtl="1"/>
          <a:r>
            <a:rPr lang="fa-IR" dirty="0" smtClean="0"/>
            <a:t>خالص</a:t>
          </a:r>
          <a:endParaRPr lang="fa-IR" dirty="0"/>
        </a:p>
      </dgm:t>
    </dgm:pt>
    <dgm:pt modelId="{D7B566A7-E1F2-40F5-8577-EA8266A030E4}" type="parTrans" cxnId="{0331C211-B19F-4460-B8EC-3C96DAED7BB0}">
      <dgm:prSet/>
      <dgm:spPr/>
      <dgm:t>
        <a:bodyPr/>
        <a:lstStyle/>
        <a:p>
          <a:pPr rtl="1"/>
          <a:endParaRPr lang="fa-IR"/>
        </a:p>
      </dgm:t>
    </dgm:pt>
    <dgm:pt modelId="{E3968EB6-D0CE-44F7-B4C5-E167E12E1674}" type="sibTrans" cxnId="{0331C211-B19F-4460-B8EC-3C96DAED7BB0}">
      <dgm:prSet/>
      <dgm:spPr/>
      <dgm:t>
        <a:bodyPr/>
        <a:lstStyle/>
        <a:p>
          <a:pPr rtl="1"/>
          <a:endParaRPr lang="fa-IR"/>
        </a:p>
      </dgm:t>
    </dgm:pt>
    <dgm:pt modelId="{F840FCC7-ED81-4392-A0AB-936AD08A6084}">
      <dgm:prSet phldrT="[Text]"/>
      <dgm:spPr/>
      <dgm:t>
        <a:bodyPr/>
        <a:lstStyle/>
        <a:p>
          <a:pPr rtl="1"/>
          <a:r>
            <a:rPr lang="fa-IR" dirty="0" smtClean="0"/>
            <a:t>عنصر</a:t>
          </a:r>
          <a:endParaRPr lang="fa-IR" dirty="0"/>
        </a:p>
      </dgm:t>
    </dgm:pt>
    <dgm:pt modelId="{84B88296-E50F-491A-9487-0C861E6C7E4E}" type="parTrans" cxnId="{1B4E8BE3-FECE-4613-ACB1-BDADCA732AC8}">
      <dgm:prSet/>
      <dgm:spPr/>
      <dgm:t>
        <a:bodyPr/>
        <a:lstStyle/>
        <a:p>
          <a:pPr rtl="1"/>
          <a:endParaRPr lang="fa-IR"/>
        </a:p>
      </dgm:t>
    </dgm:pt>
    <dgm:pt modelId="{7178A2B3-D43E-4542-9DEB-7A4CC8F9D531}" type="sibTrans" cxnId="{1B4E8BE3-FECE-4613-ACB1-BDADCA732AC8}">
      <dgm:prSet/>
      <dgm:spPr/>
      <dgm:t>
        <a:bodyPr/>
        <a:lstStyle/>
        <a:p>
          <a:pPr rtl="1"/>
          <a:endParaRPr lang="fa-IR"/>
        </a:p>
      </dgm:t>
    </dgm:pt>
    <dgm:pt modelId="{5C651F6B-FA45-486F-B4D2-DAF75A4FB587}" type="pres">
      <dgm:prSet presAssocID="{1672942A-95C1-4421-846A-227C9A80315C}" presName="hierChild1" presStyleCnt="0">
        <dgm:presLayoutVars>
          <dgm:chPref val="1"/>
          <dgm:dir/>
          <dgm:animOne val="branch"/>
          <dgm:animLvl val="lvl"/>
          <dgm:resizeHandles/>
        </dgm:presLayoutVars>
      </dgm:prSet>
      <dgm:spPr/>
      <dgm:t>
        <a:bodyPr/>
        <a:lstStyle/>
        <a:p>
          <a:pPr rtl="1"/>
          <a:endParaRPr lang="fa-IR"/>
        </a:p>
      </dgm:t>
    </dgm:pt>
    <dgm:pt modelId="{9E83C726-91A0-4FF0-AFF5-293AAAF9913B}" type="pres">
      <dgm:prSet presAssocID="{995D7ED8-B6C3-46D0-BE4C-67F4EC10819E}" presName="hierRoot1" presStyleCnt="0"/>
      <dgm:spPr/>
    </dgm:pt>
    <dgm:pt modelId="{9C56525E-39A7-4CBB-AECA-7543B9E9CB7C}" type="pres">
      <dgm:prSet presAssocID="{995D7ED8-B6C3-46D0-BE4C-67F4EC10819E}" presName="composite" presStyleCnt="0"/>
      <dgm:spPr/>
    </dgm:pt>
    <dgm:pt modelId="{64AC96BB-1C7B-4452-9744-43D95EBEC51D}" type="pres">
      <dgm:prSet presAssocID="{995D7ED8-B6C3-46D0-BE4C-67F4EC10819E}" presName="background" presStyleLbl="node0" presStyleIdx="0" presStyleCnt="1"/>
      <dgm:spPr/>
    </dgm:pt>
    <dgm:pt modelId="{539629FB-248F-46E5-AB74-E5885DFF6472}" type="pres">
      <dgm:prSet presAssocID="{995D7ED8-B6C3-46D0-BE4C-67F4EC10819E}" presName="text" presStyleLbl="fgAcc0" presStyleIdx="0" presStyleCnt="1" custLinFactNeighborX="-40812" custLinFactNeighborY="844">
        <dgm:presLayoutVars>
          <dgm:chPref val="3"/>
        </dgm:presLayoutVars>
      </dgm:prSet>
      <dgm:spPr/>
      <dgm:t>
        <a:bodyPr/>
        <a:lstStyle/>
        <a:p>
          <a:pPr rtl="1"/>
          <a:endParaRPr lang="fa-IR"/>
        </a:p>
      </dgm:t>
    </dgm:pt>
    <dgm:pt modelId="{62096D2F-87DC-45E4-BBCA-A12A699A96CB}" type="pres">
      <dgm:prSet presAssocID="{995D7ED8-B6C3-46D0-BE4C-67F4EC10819E}" presName="hierChild2" presStyleCnt="0"/>
      <dgm:spPr/>
    </dgm:pt>
    <dgm:pt modelId="{F21473A3-E72E-40BE-9CE0-EE94A280C1E0}" type="pres">
      <dgm:prSet presAssocID="{75089125-E0A9-4E88-AE53-010B0FC39BD0}" presName="Name10" presStyleLbl="parChTrans1D2" presStyleIdx="0" presStyleCnt="2"/>
      <dgm:spPr/>
      <dgm:t>
        <a:bodyPr/>
        <a:lstStyle/>
        <a:p>
          <a:pPr rtl="1"/>
          <a:endParaRPr lang="fa-IR"/>
        </a:p>
      </dgm:t>
    </dgm:pt>
    <dgm:pt modelId="{B1C9D6B9-F426-4DB0-BD5B-BCCA791CB803}" type="pres">
      <dgm:prSet presAssocID="{273DAC4C-7FD6-4123-A05A-11F16FE2067E}" presName="hierRoot2" presStyleCnt="0"/>
      <dgm:spPr/>
    </dgm:pt>
    <dgm:pt modelId="{01FC9EAB-6562-4733-9E78-D554E0BE6EE6}" type="pres">
      <dgm:prSet presAssocID="{273DAC4C-7FD6-4123-A05A-11F16FE2067E}" presName="composite2" presStyleCnt="0"/>
      <dgm:spPr/>
    </dgm:pt>
    <dgm:pt modelId="{EF6681FB-E10A-4BA8-856B-77BADDA5EAE0}" type="pres">
      <dgm:prSet presAssocID="{273DAC4C-7FD6-4123-A05A-11F16FE2067E}" presName="background2" presStyleLbl="node2" presStyleIdx="0" presStyleCnt="2"/>
      <dgm:spPr/>
    </dgm:pt>
    <dgm:pt modelId="{FF229358-76BA-4D85-A00B-7714A59D6404}" type="pres">
      <dgm:prSet presAssocID="{273DAC4C-7FD6-4123-A05A-11F16FE2067E}" presName="text2" presStyleLbl="fgAcc2" presStyleIdx="0" presStyleCnt="2" custLinFactNeighborX="-63107" custLinFactNeighborY="-30098">
        <dgm:presLayoutVars>
          <dgm:chPref val="3"/>
        </dgm:presLayoutVars>
      </dgm:prSet>
      <dgm:spPr/>
      <dgm:t>
        <a:bodyPr/>
        <a:lstStyle/>
        <a:p>
          <a:pPr rtl="1"/>
          <a:endParaRPr lang="fa-IR"/>
        </a:p>
      </dgm:t>
    </dgm:pt>
    <dgm:pt modelId="{4F6A84C5-DD83-4D79-8DAE-74BF7A8930BC}" type="pres">
      <dgm:prSet presAssocID="{273DAC4C-7FD6-4123-A05A-11F16FE2067E}" presName="hierChild3" presStyleCnt="0"/>
      <dgm:spPr/>
    </dgm:pt>
    <dgm:pt modelId="{27A10911-4209-4C18-8548-51455CE3BC1A}" type="pres">
      <dgm:prSet presAssocID="{E9284413-4F6E-4902-9582-B1F1597EE013}" presName="Name17" presStyleLbl="parChTrans1D3" presStyleIdx="0" presStyleCnt="3"/>
      <dgm:spPr/>
      <dgm:t>
        <a:bodyPr/>
        <a:lstStyle/>
        <a:p>
          <a:pPr rtl="1"/>
          <a:endParaRPr lang="fa-IR"/>
        </a:p>
      </dgm:t>
    </dgm:pt>
    <dgm:pt modelId="{86ACDA1A-6C55-416C-844D-1C88FEED552B}" type="pres">
      <dgm:prSet presAssocID="{887101C3-98AC-4364-8209-877DCC9A13D2}" presName="hierRoot3" presStyleCnt="0"/>
      <dgm:spPr/>
    </dgm:pt>
    <dgm:pt modelId="{82F4F97D-E6E7-4BA5-A4D9-C8B1E2E992CF}" type="pres">
      <dgm:prSet presAssocID="{887101C3-98AC-4364-8209-877DCC9A13D2}" presName="composite3" presStyleCnt="0"/>
      <dgm:spPr/>
    </dgm:pt>
    <dgm:pt modelId="{C985498F-7986-47D1-95AB-F72228C4388C}" type="pres">
      <dgm:prSet presAssocID="{887101C3-98AC-4364-8209-877DCC9A13D2}" presName="background3" presStyleLbl="node3" presStyleIdx="0" presStyleCnt="3"/>
      <dgm:spPr/>
    </dgm:pt>
    <dgm:pt modelId="{4E7CD64D-6486-485A-ABE4-C59202CE5800}" type="pres">
      <dgm:prSet presAssocID="{887101C3-98AC-4364-8209-877DCC9A13D2}" presName="text3" presStyleLbl="fgAcc3" presStyleIdx="0" presStyleCnt="3" custLinFactNeighborX="-82526" custLinFactNeighborY="-6800">
        <dgm:presLayoutVars>
          <dgm:chPref val="3"/>
        </dgm:presLayoutVars>
      </dgm:prSet>
      <dgm:spPr/>
      <dgm:t>
        <a:bodyPr/>
        <a:lstStyle/>
        <a:p>
          <a:pPr rtl="1"/>
          <a:endParaRPr lang="fa-IR"/>
        </a:p>
      </dgm:t>
    </dgm:pt>
    <dgm:pt modelId="{5AF0E210-76CA-4BAD-A77B-9249956F7444}" type="pres">
      <dgm:prSet presAssocID="{887101C3-98AC-4364-8209-877DCC9A13D2}" presName="hierChild4" presStyleCnt="0"/>
      <dgm:spPr/>
    </dgm:pt>
    <dgm:pt modelId="{D6C21C33-6BBB-40B5-8486-22A2D1F38940}" type="pres">
      <dgm:prSet presAssocID="{608A11D8-B8E6-40A5-9195-648644311A75}" presName="Name17" presStyleLbl="parChTrans1D3" presStyleIdx="1" presStyleCnt="3"/>
      <dgm:spPr/>
      <dgm:t>
        <a:bodyPr/>
        <a:lstStyle/>
        <a:p>
          <a:pPr rtl="1"/>
          <a:endParaRPr lang="fa-IR"/>
        </a:p>
      </dgm:t>
    </dgm:pt>
    <dgm:pt modelId="{3221B238-377B-4B46-BE6E-70F5444C88D7}" type="pres">
      <dgm:prSet presAssocID="{EA5DE593-498C-42E1-A20C-C3E13AF17B7B}" presName="hierRoot3" presStyleCnt="0"/>
      <dgm:spPr/>
    </dgm:pt>
    <dgm:pt modelId="{DCA8FA9F-C979-4CA6-8754-73B8BD4A06FB}" type="pres">
      <dgm:prSet presAssocID="{EA5DE593-498C-42E1-A20C-C3E13AF17B7B}" presName="composite3" presStyleCnt="0"/>
      <dgm:spPr/>
    </dgm:pt>
    <dgm:pt modelId="{1A5E23B4-61B1-4A38-86AE-D686F0FD12D6}" type="pres">
      <dgm:prSet presAssocID="{EA5DE593-498C-42E1-A20C-C3E13AF17B7B}" presName="background3" presStyleLbl="node3" presStyleIdx="1" presStyleCnt="3"/>
      <dgm:spPr/>
    </dgm:pt>
    <dgm:pt modelId="{132BBB61-0189-439F-988B-09E7AA728751}" type="pres">
      <dgm:prSet presAssocID="{EA5DE593-498C-42E1-A20C-C3E13AF17B7B}" presName="text3" presStyleLbl="fgAcc3" presStyleIdx="1" presStyleCnt="3" custLinFactNeighborX="-26970" custLinFactNeighborY="-6800">
        <dgm:presLayoutVars>
          <dgm:chPref val="3"/>
        </dgm:presLayoutVars>
      </dgm:prSet>
      <dgm:spPr/>
      <dgm:t>
        <a:bodyPr/>
        <a:lstStyle/>
        <a:p>
          <a:pPr rtl="1"/>
          <a:endParaRPr lang="fa-IR"/>
        </a:p>
      </dgm:t>
    </dgm:pt>
    <dgm:pt modelId="{659EEC7B-96C1-4BDA-841F-43BD3D010E93}" type="pres">
      <dgm:prSet presAssocID="{EA5DE593-498C-42E1-A20C-C3E13AF17B7B}" presName="hierChild4" presStyleCnt="0"/>
      <dgm:spPr/>
    </dgm:pt>
    <dgm:pt modelId="{27E8C846-9275-40E4-AC68-9C5FB44F646A}" type="pres">
      <dgm:prSet presAssocID="{D7B566A7-E1F2-40F5-8577-EA8266A030E4}" presName="Name10" presStyleLbl="parChTrans1D2" presStyleIdx="1" presStyleCnt="2"/>
      <dgm:spPr/>
      <dgm:t>
        <a:bodyPr/>
        <a:lstStyle/>
        <a:p>
          <a:pPr rtl="1"/>
          <a:endParaRPr lang="fa-IR"/>
        </a:p>
      </dgm:t>
    </dgm:pt>
    <dgm:pt modelId="{D1E3E818-EB61-41A2-8A6E-AF8209D13E26}" type="pres">
      <dgm:prSet presAssocID="{7304D22E-2D44-4193-B16A-45F3361028D4}" presName="hierRoot2" presStyleCnt="0"/>
      <dgm:spPr/>
    </dgm:pt>
    <dgm:pt modelId="{6C497A5A-302D-4D6F-92D6-7D5FD24E09E1}" type="pres">
      <dgm:prSet presAssocID="{7304D22E-2D44-4193-B16A-45F3361028D4}" presName="composite2" presStyleCnt="0"/>
      <dgm:spPr/>
    </dgm:pt>
    <dgm:pt modelId="{23D791B2-4EBA-49FD-AA0B-CB1B8871A82E}" type="pres">
      <dgm:prSet presAssocID="{7304D22E-2D44-4193-B16A-45F3361028D4}" presName="background2" presStyleLbl="node2" presStyleIdx="1" presStyleCnt="2"/>
      <dgm:spPr/>
    </dgm:pt>
    <dgm:pt modelId="{BBF910CE-33F6-4EFF-8CA0-F73DD948C84D}" type="pres">
      <dgm:prSet presAssocID="{7304D22E-2D44-4193-B16A-45F3361028D4}" presName="text2" presStyleLbl="fgAcc2" presStyleIdx="1" presStyleCnt="2" custLinFactNeighborX="17949" custLinFactNeighborY="-30098">
        <dgm:presLayoutVars>
          <dgm:chPref val="3"/>
        </dgm:presLayoutVars>
      </dgm:prSet>
      <dgm:spPr/>
      <dgm:t>
        <a:bodyPr/>
        <a:lstStyle/>
        <a:p>
          <a:pPr rtl="1"/>
          <a:endParaRPr lang="fa-IR"/>
        </a:p>
      </dgm:t>
    </dgm:pt>
    <dgm:pt modelId="{0BD77C78-1C86-4DB4-B171-3F11391EB827}" type="pres">
      <dgm:prSet presAssocID="{7304D22E-2D44-4193-B16A-45F3361028D4}" presName="hierChild3" presStyleCnt="0"/>
      <dgm:spPr/>
    </dgm:pt>
    <dgm:pt modelId="{4BDEBB03-1384-4F2A-BFE6-038FDA778612}" type="pres">
      <dgm:prSet presAssocID="{84B88296-E50F-491A-9487-0C861E6C7E4E}" presName="Name17" presStyleLbl="parChTrans1D3" presStyleIdx="2" presStyleCnt="3"/>
      <dgm:spPr/>
      <dgm:t>
        <a:bodyPr/>
        <a:lstStyle/>
        <a:p>
          <a:pPr rtl="1"/>
          <a:endParaRPr lang="fa-IR"/>
        </a:p>
      </dgm:t>
    </dgm:pt>
    <dgm:pt modelId="{1804286C-D1E5-4707-BE5A-99BA811ACC21}" type="pres">
      <dgm:prSet presAssocID="{F840FCC7-ED81-4392-A0AB-936AD08A6084}" presName="hierRoot3" presStyleCnt="0"/>
      <dgm:spPr/>
    </dgm:pt>
    <dgm:pt modelId="{00ACE6E3-D350-4EF5-AC67-0C36A6E07F5C}" type="pres">
      <dgm:prSet presAssocID="{F840FCC7-ED81-4392-A0AB-936AD08A6084}" presName="composite3" presStyleCnt="0"/>
      <dgm:spPr/>
    </dgm:pt>
    <dgm:pt modelId="{8397B4C0-353E-4348-B0E7-406BB7E7702C}" type="pres">
      <dgm:prSet presAssocID="{F840FCC7-ED81-4392-A0AB-936AD08A6084}" presName="background3" presStyleLbl="node3" presStyleIdx="2" presStyleCnt="3"/>
      <dgm:spPr/>
    </dgm:pt>
    <dgm:pt modelId="{3F42E827-F84E-4D19-A570-A8563D810E49}" type="pres">
      <dgm:prSet presAssocID="{F840FCC7-ED81-4392-A0AB-936AD08A6084}" presName="text3" presStyleLbl="fgAcc3" presStyleIdx="2" presStyleCnt="3" custLinFactNeighborX="-21556" custLinFactNeighborY="-6800">
        <dgm:presLayoutVars>
          <dgm:chPref val="3"/>
        </dgm:presLayoutVars>
      </dgm:prSet>
      <dgm:spPr/>
      <dgm:t>
        <a:bodyPr/>
        <a:lstStyle/>
        <a:p>
          <a:pPr rtl="1"/>
          <a:endParaRPr lang="fa-IR"/>
        </a:p>
      </dgm:t>
    </dgm:pt>
    <dgm:pt modelId="{AE2DF4BF-DDC2-4810-A571-5861D4108F48}" type="pres">
      <dgm:prSet presAssocID="{F840FCC7-ED81-4392-A0AB-936AD08A6084}" presName="hierChild4" presStyleCnt="0"/>
      <dgm:spPr/>
    </dgm:pt>
  </dgm:ptLst>
  <dgm:cxnLst>
    <dgm:cxn modelId="{0331C211-B19F-4460-B8EC-3C96DAED7BB0}" srcId="{995D7ED8-B6C3-46D0-BE4C-67F4EC10819E}" destId="{7304D22E-2D44-4193-B16A-45F3361028D4}" srcOrd="1" destOrd="0" parTransId="{D7B566A7-E1F2-40F5-8577-EA8266A030E4}" sibTransId="{E3968EB6-D0CE-44F7-B4C5-E167E12E1674}"/>
    <dgm:cxn modelId="{1DD8D2FA-5D1F-4995-9068-905181565699}" srcId="{1672942A-95C1-4421-846A-227C9A80315C}" destId="{995D7ED8-B6C3-46D0-BE4C-67F4EC10819E}" srcOrd="0" destOrd="0" parTransId="{1C6C7AAC-1C0C-4B43-B379-CBFF73C8B5B1}" sibTransId="{67A31D0E-D39B-4155-BC82-FF167607F1EB}"/>
    <dgm:cxn modelId="{599ADAC2-B5B9-4E67-96F7-2D4B78EB09BB}" type="presOf" srcId="{608A11D8-B8E6-40A5-9195-648644311A75}" destId="{D6C21C33-6BBB-40B5-8486-22A2D1F38940}" srcOrd="0" destOrd="0" presId="urn:microsoft.com/office/officeart/2005/8/layout/hierarchy1"/>
    <dgm:cxn modelId="{11677AFF-4991-43D7-88E9-9147A8F629A5}" type="presOf" srcId="{D7B566A7-E1F2-40F5-8577-EA8266A030E4}" destId="{27E8C846-9275-40E4-AC68-9C5FB44F646A}" srcOrd="0" destOrd="0" presId="urn:microsoft.com/office/officeart/2005/8/layout/hierarchy1"/>
    <dgm:cxn modelId="{A7485192-4DBE-454A-968F-F234EC566E79}" type="presOf" srcId="{EA5DE593-498C-42E1-A20C-C3E13AF17B7B}" destId="{132BBB61-0189-439F-988B-09E7AA728751}" srcOrd="0" destOrd="0" presId="urn:microsoft.com/office/officeart/2005/8/layout/hierarchy1"/>
    <dgm:cxn modelId="{837FD970-2D86-485D-8760-8313292FB298}" type="presOf" srcId="{F840FCC7-ED81-4392-A0AB-936AD08A6084}" destId="{3F42E827-F84E-4D19-A570-A8563D810E49}" srcOrd="0" destOrd="0" presId="urn:microsoft.com/office/officeart/2005/8/layout/hierarchy1"/>
    <dgm:cxn modelId="{6A9A8ACF-16B6-44B2-9019-55ADDBD9C346}" type="presOf" srcId="{84B88296-E50F-491A-9487-0C861E6C7E4E}" destId="{4BDEBB03-1384-4F2A-BFE6-038FDA778612}" srcOrd="0" destOrd="0" presId="urn:microsoft.com/office/officeart/2005/8/layout/hierarchy1"/>
    <dgm:cxn modelId="{79A9A022-A6BF-41AD-B210-5C0BA9094289}" type="presOf" srcId="{75089125-E0A9-4E88-AE53-010B0FC39BD0}" destId="{F21473A3-E72E-40BE-9CE0-EE94A280C1E0}" srcOrd="0" destOrd="0" presId="urn:microsoft.com/office/officeart/2005/8/layout/hierarchy1"/>
    <dgm:cxn modelId="{AEF1CE96-9C52-4465-90A2-F09D941D9EA6}" type="presOf" srcId="{995D7ED8-B6C3-46D0-BE4C-67F4EC10819E}" destId="{539629FB-248F-46E5-AB74-E5885DFF6472}" srcOrd="0" destOrd="0" presId="urn:microsoft.com/office/officeart/2005/8/layout/hierarchy1"/>
    <dgm:cxn modelId="{0327DB04-7AF7-4391-BAF8-BC5A7160061D}" type="presOf" srcId="{E9284413-4F6E-4902-9582-B1F1597EE013}" destId="{27A10911-4209-4C18-8548-51455CE3BC1A}" srcOrd="0" destOrd="0" presId="urn:microsoft.com/office/officeart/2005/8/layout/hierarchy1"/>
    <dgm:cxn modelId="{064B1E16-C930-4CDD-A05B-D1FA01A88399}" type="presOf" srcId="{273DAC4C-7FD6-4123-A05A-11F16FE2067E}" destId="{FF229358-76BA-4D85-A00B-7714A59D6404}" srcOrd="0" destOrd="0" presId="urn:microsoft.com/office/officeart/2005/8/layout/hierarchy1"/>
    <dgm:cxn modelId="{B251F0D0-114D-43C0-BF01-E917665F080E}" type="presOf" srcId="{887101C3-98AC-4364-8209-877DCC9A13D2}" destId="{4E7CD64D-6486-485A-ABE4-C59202CE5800}" srcOrd="0" destOrd="0" presId="urn:microsoft.com/office/officeart/2005/8/layout/hierarchy1"/>
    <dgm:cxn modelId="{49C5AABE-C6B0-42E0-8145-94133A2D76A8}" srcId="{273DAC4C-7FD6-4123-A05A-11F16FE2067E}" destId="{887101C3-98AC-4364-8209-877DCC9A13D2}" srcOrd="0" destOrd="0" parTransId="{E9284413-4F6E-4902-9582-B1F1597EE013}" sibTransId="{012AF694-F9B5-49CE-979C-9276D1DEDE0D}"/>
    <dgm:cxn modelId="{C035A311-E57A-468F-8FBE-D7A210E81B44}" srcId="{995D7ED8-B6C3-46D0-BE4C-67F4EC10819E}" destId="{273DAC4C-7FD6-4123-A05A-11F16FE2067E}" srcOrd="0" destOrd="0" parTransId="{75089125-E0A9-4E88-AE53-010B0FC39BD0}" sibTransId="{BA38B5C2-FD1D-4A5E-B619-7D0EA636CAD0}"/>
    <dgm:cxn modelId="{1B4E8BE3-FECE-4613-ACB1-BDADCA732AC8}" srcId="{7304D22E-2D44-4193-B16A-45F3361028D4}" destId="{F840FCC7-ED81-4392-A0AB-936AD08A6084}" srcOrd="0" destOrd="0" parTransId="{84B88296-E50F-491A-9487-0C861E6C7E4E}" sibTransId="{7178A2B3-D43E-4542-9DEB-7A4CC8F9D531}"/>
    <dgm:cxn modelId="{567FA830-846F-4500-9445-47409B67D30F}" srcId="{273DAC4C-7FD6-4123-A05A-11F16FE2067E}" destId="{EA5DE593-498C-42E1-A20C-C3E13AF17B7B}" srcOrd="1" destOrd="0" parTransId="{608A11D8-B8E6-40A5-9195-648644311A75}" sibTransId="{5970A12F-0F52-430B-8C98-27E79783D8E4}"/>
    <dgm:cxn modelId="{A9919D87-4592-4070-B694-9C85BD04E5CF}" type="presOf" srcId="{7304D22E-2D44-4193-B16A-45F3361028D4}" destId="{BBF910CE-33F6-4EFF-8CA0-F73DD948C84D}" srcOrd="0" destOrd="0" presId="urn:microsoft.com/office/officeart/2005/8/layout/hierarchy1"/>
    <dgm:cxn modelId="{27F45D38-B268-4DAE-A657-12C812DAD7D7}" type="presOf" srcId="{1672942A-95C1-4421-846A-227C9A80315C}" destId="{5C651F6B-FA45-486F-B4D2-DAF75A4FB587}" srcOrd="0" destOrd="0" presId="urn:microsoft.com/office/officeart/2005/8/layout/hierarchy1"/>
    <dgm:cxn modelId="{FE5DA6B4-12E2-4CE8-9432-572FB72F13C5}" type="presParOf" srcId="{5C651F6B-FA45-486F-B4D2-DAF75A4FB587}" destId="{9E83C726-91A0-4FF0-AFF5-293AAAF9913B}" srcOrd="0" destOrd="0" presId="urn:microsoft.com/office/officeart/2005/8/layout/hierarchy1"/>
    <dgm:cxn modelId="{90411FF0-590B-49D8-A491-19EBA92454B9}" type="presParOf" srcId="{9E83C726-91A0-4FF0-AFF5-293AAAF9913B}" destId="{9C56525E-39A7-4CBB-AECA-7543B9E9CB7C}" srcOrd="0" destOrd="0" presId="urn:microsoft.com/office/officeart/2005/8/layout/hierarchy1"/>
    <dgm:cxn modelId="{E98AB7F5-EBEB-46B0-AD64-0DA41A6454C1}" type="presParOf" srcId="{9C56525E-39A7-4CBB-AECA-7543B9E9CB7C}" destId="{64AC96BB-1C7B-4452-9744-43D95EBEC51D}" srcOrd="0" destOrd="0" presId="urn:microsoft.com/office/officeart/2005/8/layout/hierarchy1"/>
    <dgm:cxn modelId="{A21BCB11-A21A-4DDE-A028-479B652E3BA7}" type="presParOf" srcId="{9C56525E-39A7-4CBB-AECA-7543B9E9CB7C}" destId="{539629FB-248F-46E5-AB74-E5885DFF6472}" srcOrd="1" destOrd="0" presId="urn:microsoft.com/office/officeart/2005/8/layout/hierarchy1"/>
    <dgm:cxn modelId="{141E3724-08FE-4093-A1CA-EED1B6F59462}" type="presParOf" srcId="{9E83C726-91A0-4FF0-AFF5-293AAAF9913B}" destId="{62096D2F-87DC-45E4-BBCA-A12A699A96CB}" srcOrd="1" destOrd="0" presId="urn:microsoft.com/office/officeart/2005/8/layout/hierarchy1"/>
    <dgm:cxn modelId="{43A44BBF-F70F-4371-AC55-2AFE520F69EB}" type="presParOf" srcId="{62096D2F-87DC-45E4-BBCA-A12A699A96CB}" destId="{F21473A3-E72E-40BE-9CE0-EE94A280C1E0}" srcOrd="0" destOrd="0" presId="urn:microsoft.com/office/officeart/2005/8/layout/hierarchy1"/>
    <dgm:cxn modelId="{737251ED-9FB8-4228-B7D0-B951B5995D06}" type="presParOf" srcId="{62096D2F-87DC-45E4-BBCA-A12A699A96CB}" destId="{B1C9D6B9-F426-4DB0-BD5B-BCCA791CB803}" srcOrd="1" destOrd="0" presId="urn:microsoft.com/office/officeart/2005/8/layout/hierarchy1"/>
    <dgm:cxn modelId="{75F37FD9-2E9E-4AA3-A94A-C8D014D0085F}" type="presParOf" srcId="{B1C9D6B9-F426-4DB0-BD5B-BCCA791CB803}" destId="{01FC9EAB-6562-4733-9E78-D554E0BE6EE6}" srcOrd="0" destOrd="0" presId="urn:microsoft.com/office/officeart/2005/8/layout/hierarchy1"/>
    <dgm:cxn modelId="{D0C68131-77BF-4598-BC6C-C1E7FA5154FC}" type="presParOf" srcId="{01FC9EAB-6562-4733-9E78-D554E0BE6EE6}" destId="{EF6681FB-E10A-4BA8-856B-77BADDA5EAE0}" srcOrd="0" destOrd="0" presId="urn:microsoft.com/office/officeart/2005/8/layout/hierarchy1"/>
    <dgm:cxn modelId="{2DFC55EE-5F7A-4804-8EA7-D9B0B1BDEA3D}" type="presParOf" srcId="{01FC9EAB-6562-4733-9E78-D554E0BE6EE6}" destId="{FF229358-76BA-4D85-A00B-7714A59D6404}" srcOrd="1" destOrd="0" presId="urn:microsoft.com/office/officeart/2005/8/layout/hierarchy1"/>
    <dgm:cxn modelId="{EA9E3D57-4229-4ADB-BFB5-3547E2FD04DD}" type="presParOf" srcId="{B1C9D6B9-F426-4DB0-BD5B-BCCA791CB803}" destId="{4F6A84C5-DD83-4D79-8DAE-74BF7A8930BC}" srcOrd="1" destOrd="0" presId="urn:microsoft.com/office/officeart/2005/8/layout/hierarchy1"/>
    <dgm:cxn modelId="{D7739FF0-5D8D-4B87-8A28-5F1BFA674484}" type="presParOf" srcId="{4F6A84C5-DD83-4D79-8DAE-74BF7A8930BC}" destId="{27A10911-4209-4C18-8548-51455CE3BC1A}" srcOrd="0" destOrd="0" presId="urn:microsoft.com/office/officeart/2005/8/layout/hierarchy1"/>
    <dgm:cxn modelId="{AB218F94-A283-43BA-9DE9-E9E3801E873C}" type="presParOf" srcId="{4F6A84C5-DD83-4D79-8DAE-74BF7A8930BC}" destId="{86ACDA1A-6C55-416C-844D-1C88FEED552B}" srcOrd="1" destOrd="0" presId="urn:microsoft.com/office/officeart/2005/8/layout/hierarchy1"/>
    <dgm:cxn modelId="{F366FCF9-7182-415F-BAB2-B412CB17D881}" type="presParOf" srcId="{86ACDA1A-6C55-416C-844D-1C88FEED552B}" destId="{82F4F97D-E6E7-4BA5-A4D9-C8B1E2E992CF}" srcOrd="0" destOrd="0" presId="urn:microsoft.com/office/officeart/2005/8/layout/hierarchy1"/>
    <dgm:cxn modelId="{20064BED-2F2C-45F3-AB4B-10BC6C234030}" type="presParOf" srcId="{82F4F97D-E6E7-4BA5-A4D9-C8B1E2E992CF}" destId="{C985498F-7986-47D1-95AB-F72228C4388C}" srcOrd="0" destOrd="0" presId="urn:microsoft.com/office/officeart/2005/8/layout/hierarchy1"/>
    <dgm:cxn modelId="{5C9C6599-258B-40C2-AC8B-142CD4CF96D6}" type="presParOf" srcId="{82F4F97D-E6E7-4BA5-A4D9-C8B1E2E992CF}" destId="{4E7CD64D-6486-485A-ABE4-C59202CE5800}" srcOrd="1" destOrd="0" presId="urn:microsoft.com/office/officeart/2005/8/layout/hierarchy1"/>
    <dgm:cxn modelId="{B9B974A8-C0EE-4386-BB91-3537BB246CDB}" type="presParOf" srcId="{86ACDA1A-6C55-416C-844D-1C88FEED552B}" destId="{5AF0E210-76CA-4BAD-A77B-9249956F7444}" srcOrd="1" destOrd="0" presId="urn:microsoft.com/office/officeart/2005/8/layout/hierarchy1"/>
    <dgm:cxn modelId="{966BA412-0424-4098-AB82-5F475D4A008C}" type="presParOf" srcId="{4F6A84C5-DD83-4D79-8DAE-74BF7A8930BC}" destId="{D6C21C33-6BBB-40B5-8486-22A2D1F38940}" srcOrd="2" destOrd="0" presId="urn:microsoft.com/office/officeart/2005/8/layout/hierarchy1"/>
    <dgm:cxn modelId="{05AC5D08-F4AB-43FB-BF26-4E490119A61D}" type="presParOf" srcId="{4F6A84C5-DD83-4D79-8DAE-74BF7A8930BC}" destId="{3221B238-377B-4B46-BE6E-70F5444C88D7}" srcOrd="3" destOrd="0" presId="urn:microsoft.com/office/officeart/2005/8/layout/hierarchy1"/>
    <dgm:cxn modelId="{7302FCE1-E6EB-45F3-A050-55F36A37701C}" type="presParOf" srcId="{3221B238-377B-4B46-BE6E-70F5444C88D7}" destId="{DCA8FA9F-C979-4CA6-8754-73B8BD4A06FB}" srcOrd="0" destOrd="0" presId="urn:microsoft.com/office/officeart/2005/8/layout/hierarchy1"/>
    <dgm:cxn modelId="{2B7C658C-6193-4E9D-9812-D1346310AA5E}" type="presParOf" srcId="{DCA8FA9F-C979-4CA6-8754-73B8BD4A06FB}" destId="{1A5E23B4-61B1-4A38-86AE-D686F0FD12D6}" srcOrd="0" destOrd="0" presId="urn:microsoft.com/office/officeart/2005/8/layout/hierarchy1"/>
    <dgm:cxn modelId="{5831EBC3-2B04-4E14-91F4-44A86A28327A}" type="presParOf" srcId="{DCA8FA9F-C979-4CA6-8754-73B8BD4A06FB}" destId="{132BBB61-0189-439F-988B-09E7AA728751}" srcOrd="1" destOrd="0" presId="urn:microsoft.com/office/officeart/2005/8/layout/hierarchy1"/>
    <dgm:cxn modelId="{E2EE6A86-F5AC-4932-99E8-CB10566BA138}" type="presParOf" srcId="{3221B238-377B-4B46-BE6E-70F5444C88D7}" destId="{659EEC7B-96C1-4BDA-841F-43BD3D010E93}" srcOrd="1" destOrd="0" presId="urn:microsoft.com/office/officeart/2005/8/layout/hierarchy1"/>
    <dgm:cxn modelId="{98CC0A99-1D1A-450A-A148-0859C86CC4D7}" type="presParOf" srcId="{62096D2F-87DC-45E4-BBCA-A12A699A96CB}" destId="{27E8C846-9275-40E4-AC68-9C5FB44F646A}" srcOrd="2" destOrd="0" presId="urn:microsoft.com/office/officeart/2005/8/layout/hierarchy1"/>
    <dgm:cxn modelId="{D22E30E0-0172-4611-B24E-B80F8B9E58FA}" type="presParOf" srcId="{62096D2F-87DC-45E4-BBCA-A12A699A96CB}" destId="{D1E3E818-EB61-41A2-8A6E-AF8209D13E26}" srcOrd="3" destOrd="0" presId="urn:microsoft.com/office/officeart/2005/8/layout/hierarchy1"/>
    <dgm:cxn modelId="{43D60E6B-14F5-416B-AFE5-781A733ECF7F}" type="presParOf" srcId="{D1E3E818-EB61-41A2-8A6E-AF8209D13E26}" destId="{6C497A5A-302D-4D6F-92D6-7D5FD24E09E1}" srcOrd="0" destOrd="0" presId="urn:microsoft.com/office/officeart/2005/8/layout/hierarchy1"/>
    <dgm:cxn modelId="{C535BB76-CA21-43D9-A470-9FB0D97B540A}" type="presParOf" srcId="{6C497A5A-302D-4D6F-92D6-7D5FD24E09E1}" destId="{23D791B2-4EBA-49FD-AA0B-CB1B8871A82E}" srcOrd="0" destOrd="0" presId="urn:microsoft.com/office/officeart/2005/8/layout/hierarchy1"/>
    <dgm:cxn modelId="{1B265227-6EEA-4F25-84D8-49788FAEB858}" type="presParOf" srcId="{6C497A5A-302D-4D6F-92D6-7D5FD24E09E1}" destId="{BBF910CE-33F6-4EFF-8CA0-F73DD948C84D}" srcOrd="1" destOrd="0" presId="urn:microsoft.com/office/officeart/2005/8/layout/hierarchy1"/>
    <dgm:cxn modelId="{04769164-D547-488E-B9CE-096B0C86C283}" type="presParOf" srcId="{D1E3E818-EB61-41A2-8A6E-AF8209D13E26}" destId="{0BD77C78-1C86-4DB4-B171-3F11391EB827}" srcOrd="1" destOrd="0" presId="urn:microsoft.com/office/officeart/2005/8/layout/hierarchy1"/>
    <dgm:cxn modelId="{83CBE365-1643-43B3-8C12-005014E2271D}" type="presParOf" srcId="{0BD77C78-1C86-4DB4-B171-3F11391EB827}" destId="{4BDEBB03-1384-4F2A-BFE6-038FDA778612}" srcOrd="0" destOrd="0" presId="urn:microsoft.com/office/officeart/2005/8/layout/hierarchy1"/>
    <dgm:cxn modelId="{1B4F4D50-1171-4167-8774-731ABAC10E71}" type="presParOf" srcId="{0BD77C78-1C86-4DB4-B171-3F11391EB827}" destId="{1804286C-D1E5-4707-BE5A-99BA811ACC21}" srcOrd="1" destOrd="0" presId="urn:microsoft.com/office/officeart/2005/8/layout/hierarchy1"/>
    <dgm:cxn modelId="{5D49EE3F-31DE-4455-85C7-9E54749A829A}" type="presParOf" srcId="{1804286C-D1E5-4707-BE5A-99BA811ACC21}" destId="{00ACE6E3-D350-4EF5-AC67-0C36A6E07F5C}" srcOrd="0" destOrd="0" presId="urn:microsoft.com/office/officeart/2005/8/layout/hierarchy1"/>
    <dgm:cxn modelId="{C44E929A-1008-4872-9841-D98A8C2B8DED}" type="presParOf" srcId="{00ACE6E3-D350-4EF5-AC67-0C36A6E07F5C}" destId="{8397B4C0-353E-4348-B0E7-406BB7E7702C}" srcOrd="0" destOrd="0" presId="urn:microsoft.com/office/officeart/2005/8/layout/hierarchy1"/>
    <dgm:cxn modelId="{DF92A364-9CD0-4412-9833-164CF620AD3B}" type="presParOf" srcId="{00ACE6E3-D350-4EF5-AC67-0C36A6E07F5C}" destId="{3F42E827-F84E-4D19-A570-A8563D810E49}" srcOrd="1" destOrd="0" presId="urn:microsoft.com/office/officeart/2005/8/layout/hierarchy1"/>
    <dgm:cxn modelId="{A90629E2-E4CF-4A5B-9A6C-02319C8E7E6D}" type="presParOf" srcId="{1804286C-D1E5-4707-BE5A-99BA811ACC21}" destId="{AE2DF4BF-DDC2-4810-A571-5861D4108F48}"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409BB5-EE4C-4489-9732-97571D5A8529}" type="datetimeFigureOut">
              <a:rPr lang="fa-IR" smtClean="0"/>
              <a:pPr/>
              <a:t>01/29/1436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2033F7-229F-4789-916E-C1CA0FC679B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12033F7-229F-4789-916E-C1CA0FC679B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12033F7-229F-4789-916E-C1CA0FC679B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12033F7-229F-4789-916E-C1CA0FC679B0}"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12033F7-229F-4789-916E-C1CA0FC679B0}"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512033F7-229F-4789-916E-C1CA0FC679B0}"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512033F7-229F-4789-916E-C1CA0FC679B0}"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512033F7-229F-4789-916E-C1CA0FC679B0}"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409BB5-EE4C-4489-9732-97571D5A8529}" type="datetimeFigureOut">
              <a:rPr lang="fa-IR" smtClean="0"/>
              <a:pPr/>
              <a:t>01/29/1436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512033F7-229F-4789-916E-C1CA0FC679B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0409BB5-EE4C-4489-9732-97571D5A8529}" type="datetimeFigureOut">
              <a:rPr lang="fa-IR" smtClean="0"/>
              <a:pPr/>
              <a:t>01/29/1436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512033F7-229F-4789-916E-C1CA0FC679B0}"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409BB5-EE4C-4489-9732-97571D5A8529}" type="datetimeFigureOut">
              <a:rPr lang="fa-IR" smtClean="0"/>
              <a:pPr/>
              <a:t>01/29/1436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2033F7-229F-4789-916E-C1CA0FC679B0}"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409BB5-EE4C-4489-9732-97571D5A8529}" type="datetimeFigureOut">
              <a:rPr lang="fa-IR" smtClean="0"/>
              <a:pPr/>
              <a:t>01/29/1436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2033F7-229F-4789-916E-C1CA0FC679B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3"/>
            <a:ext cx="7772400" cy="1071570"/>
          </a:xfrm>
        </p:spPr>
        <p:txBody>
          <a:bodyPr>
            <a:noAutofit/>
          </a:bodyPr>
          <a:lstStyle/>
          <a:p>
            <a:pPr algn="ctr"/>
            <a:r>
              <a:rPr lang="fa-IR" sz="5400" dirty="0" smtClean="0">
                <a:solidFill>
                  <a:srgbClr val="0070C0"/>
                </a:solidFill>
                <a:effectLst>
                  <a:outerShdw blurRad="38100" dist="38100" dir="2700000" algn="tl">
                    <a:srgbClr val="000000">
                      <a:alpha val="43137"/>
                    </a:srgbClr>
                  </a:outerShdw>
                </a:effectLst>
              </a:rPr>
              <a:t>فصل اول</a:t>
            </a:r>
            <a:endParaRPr lang="fa-IR" sz="54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2643183"/>
            <a:ext cx="7772400" cy="1643074"/>
          </a:xfrm>
        </p:spPr>
        <p:txBody>
          <a:bodyPr>
            <a:noAutofit/>
          </a:bodyPr>
          <a:lstStyle/>
          <a:p>
            <a:pPr algn="ctr"/>
            <a:r>
              <a:rPr lang="fa-IR" sz="6600" b="1" i="1" dirty="0" smtClean="0">
                <a:solidFill>
                  <a:schemeClr val="accent2"/>
                </a:solidFill>
              </a:rPr>
              <a:t>مخلوط و جداسازی مواد</a:t>
            </a:r>
            <a:endParaRPr lang="fa-IR" sz="6600" b="1" i="1" dirty="0">
              <a:solidFill>
                <a:schemeClr val="accent2"/>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71546"/>
          <a:ext cx="9144000" cy="5894322"/>
        </p:xfrm>
        <a:graphic>
          <a:graphicData uri="http://schemas.openxmlformats.org/drawingml/2006/table">
            <a:tbl>
              <a:tblPr rtl="1" firstRow="1" bandRow="1">
                <a:tableStyleId>{5C22544A-7EE6-4342-B048-85BDC9FD1C3A}</a:tableStyleId>
              </a:tblPr>
              <a:tblGrid>
                <a:gridCol w="1179310"/>
                <a:gridCol w="1784564"/>
                <a:gridCol w="6180126"/>
              </a:tblGrid>
              <a:tr h="1446614">
                <a:tc>
                  <a:txBody>
                    <a:bodyPr/>
                    <a:lstStyle/>
                    <a:p>
                      <a:pPr rtl="1"/>
                      <a:endParaRPr lang="fa-IR" sz="2400" b="1" dirty="0" smtClean="0">
                        <a:solidFill>
                          <a:srgbClr val="FFFF00"/>
                        </a:solidFill>
                        <a:effectLst/>
                        <a:cs typeface="2  Baran" pitchFamily="2" charset="-78"/>
                      </a:endParaRPr>
                    </a:p>
                    <a:p>
                      <a:pPr algn="ctr" rtl="1"/>
                      <a:r>
                        <a:rPr lang="fa-IR" sz="2400" b="1" dirty="0" smtClean="0">
                          <a:solidFill>
                            <a:srgbClr val="FFFF00"/>
                          </a:solidFill>
                          <a:effectLst/>
                          <a:cs typeface="2  Baran" pitchFamily="2" charset="-78"/>
                        </a:rPr>
                        <a:t>حالت فیزیکی محلول</a:t>
                      </a:r>
                      <a:endParaRPr lang="fa-IR" sz="2400" b="1" dirty="0">
                        <a:solidFill>
                          <a:srgbClr val="FFFF00"/>
                        </a:solidFill>
                        <a:effectLst/>
                        <a:cs typeface="2  Baran" pitchFamily="2" charset="-78"/>
                      </a:endParaRPr>
                    </a:p>
                  </a:txBody>
                  <a:tcPr/>
                </a:tc>
                <a:tc>
                  <a:txBody>
                    <a:bodyPr/>
                    <a:lstStyle/>
                    <a:p>
                      <a:pPr rtl="1"/>
                      <a:endParaRPr lang="fa-IR" sz="2400" b="1" dirty="0" smtClean="0">
                        <a:solidFill>
                          <a:srgbClr val="FFFF00"/>
                        </a:solidFill>
                        <a:effectLst/>
                        <a:cs typeface="2  Baran" pitchFamily="2" charset="-78"/>
                      </a:endParaRPr>
                    </a:p>
                    <a:p>
                      <a:pPr algn="ctr" rtl="1"/>
                      <a:r>
                        <a:rPr lang="fa-IR" sz="2400" b="1" dirty="0" smtClean="0">
                          <a:solidFill>
                            <a:srgbClr val="FFFF00"/>
                          </a:solidFill>
                          <a:effectLst/>
                          <a:cs typeface="2  Baran" pitchFamily="2" charset="-78"/>
                        </a:rPr>
                        <a:t>حالت فیزیکی حلال و حل شونده پیش از حل شدن</a:t>
                      </a:r>
                      <a:endParaRPr lang="fa-IR" sz="2400" b="1" dirty="0">
                        <a:solidFill>
                          <a:srgbClr val="FFFF00"/>
                        </a:solidFill>
                        <a:effectLst/>
                        <a:cs typeface="2  Baran" pitchFamily="2" charset="-78"/>
                      </a:endParaRPr>
                    </a:p>
                  </a:txBody>
                  <a:tcPr/>
                </a:tc>
                <a:tc>
                  <a:txBody>
                    <a:bodyPr/>
                    <a:lstStyle/>
                    <a:p>
                      <a:pPr algn="ctr" rtl="1"/>
                      <a:endParaRPr lang="fa-IR" sz="2400" b="1" dirty="0" smtClean="0">
                        <a:solidFill>
                          <a:srgbClr val="FFFF00"/>
                        </a:solidFill>
                        <a:effectLst/>
                        <a:cs typeface="2  Baran" pitchFamily="2" charset="-78"/>
                      </a:endParaRPr>
                    </a:p>
                    <a:p>
                      <a:pPr algn="ctr" rtl="1"/>
                      <a:r>
                        <a:rPr lang="fa-IR" sz="3200" b="1" dirty="0" smtClean="0">
                          <a:solidFill>
                            <a:srgbClr val="FFFF00"/>
                          </a:solidFill>
                          <a:effectLst/>
                          <a:cs typeface="2  Baran" pitchFamily="2" charset="-78"/>
                        </a:rPr>
                        <a:t>مثال</a:t>
                      </a:r>
                      <a:endParaRPr lang="fa-IR" sz="3200" b="1" dirty="0">
                        <a:solidFill>
                          <a:srgbClr val="FFFF00"/>
                        </a:solidFill>
                        <a:effectLst/>
                        <a:cs typeface="2  Baran" pitchFamily="2" charset="-78"/>
                      </a:endParaRPr>
                    </a:p>
                  </a:txBody>
                  <a:tcPr/>
                </a:tc>
              </a:tr>
              <a:tr h="1446614">
                <a:tc>
                  <a:txBody>
                    <a:bodyPr/>
                    <a:lstStyle/>
                    <a:p>
                      <a:pPr rtl="1"/>
                      <a:endParaRPr lang="fa-IR" dirty="0" smtClean="0">
                        <a:solidFill>
                          <a:srgbClr val="0070C0"/>
                        </a:solidFill>
                      </a:endParaRPr>
                    </a:p>
                    <a:p>
                      <a:pPr algn="ctr" rtl="1"/>
                      <a:endParaRPr lang="fa-IR" sz="1800" b="1" dirty="0" smtClean="0">
                        <a:solidFill>
                          <a:srgbClr val="0070C0"/>
                        </a:solidFill>
                      </a:endParaRPr>
                    </a:p>
                    <a:p>
                      <a:pPr algn="ctr" rtl="1"/>
                      <a:r>
                        <a:rPr lang="fa-IR" sz="1800" b="1" dirty="0" smtClean="0">
                          <a:solidFill>
                            <a:srgbClr val="0070C0"/>
                          </a:solidFill>
                        </a:rPr>
                        <a:t>جامد</a:t>
                      </a:r>
                      <a:endParaRPr lang="fa-IR" sz="1800" b="1" dirty="0">
                        <a:solidFill>
                          <a:srgbClr val="0070C0"/>
                        </a:solidFill>
                      </a:endParaRPr>
                    </a:p>
                  </a:txBody>
                  <a:tcPr/>
                </a:tc>
                <a:tc>
                  <a:txBody>
                    <a:bodyPr/>
                    <a:lstStyle/>
                    <a:p>
                      <a:pPr algn="ctr" rtl="1"/>
                      <a:r>
                        <a:rPr lang="fa-IR" sz="2400" b="1" dirty="0" smtClean="0">
                          <a:solidFill>
                            <a:srgbClr val="B01099"/>
                          </a:solidFill>
                          <a:cs typeface="2  Baran" pitchFamily="2" charset="-78"/>
                        </a:rPr>
                        <a:t>جامد در مایع</a:t>
                      </a:r>
                    </a:p>
                    <a:p>
                      <a:pPr algn="ctr" rtl="1"/>
                      <a:r>
                        <a:rPr lang="fa-IR" sz="2400" b="1" dirty="0" smtClean="0">
                          <a:solidFill>
                            <a:srgbClr val="B01099"/>
                          </a:solidFill>
                          <a:cs typeface="2  Baran" pitchFamily="2" charset="-78"/>
                        </a:rPr>
                        <a:t>مایع در جامد</a:t>
                      </a:r>
                    </a:p>
                    <a:p>
                      <a:pPr algn="ctr" rtl="1"/>
                      <a:r>
                        <a:rPr lang="fa-IR" sz="2400" b="1" dirty="0" smtClean="0">
                          <a:solidFill>
                            <a:srgbClr val="B01099"/>
                          </a:solidFill>
                          <a:cs typeface="2  Baran" pitchFamily="2" charset="-78"/>
                        </a:rPr>
                        <a:t>گاز دز جامد</a:t>
                      </a:r>
                      <a:endParaRPr lang="fa-IR" sz="2400" b="1" dirty="0">
                        <a:solidFill>
                          <a:srgbClr val="B01099"/>
                        </a:solidFill>
                        <a:cs typeface="2  Baran" pitchFamily="2" charset="-78"/>
                      </a:endParaRPr>
                    </a:p>
                  </a:txBody>
                  <a:tcPr/>
                </a:tc>
                <a:tc>
                  <a:txBody>
                    <a:bodyPr/>
                    <a:lstStyle/>
                    <a:p>
                      <a:pPr rtl="1"/>
                      <a:r>
                        <a:rPr lang="fa-IR" sz="2400" b="0" dirty="0" smtClean="0">
                          <a:solidFill>
                            <a:srgbClr val="0070C0"/>
                          </a:solidFill>
                          <a:cs typeface="2  Baran" pitchFamily="2" charset="-78"/>
                        </a:rPr>
                        <a:t>آلیاژها مثل طلای زینتی و </a:t>
                      </a:r>
                      <a:r>
                        <a:rPr lang="fa-IR" sz="2400" b="0" baseline="0" dirty="0" smtClean="0">
                          <a:solidFill>
                            <a:srgbClr val="0070C0"/>
                          </a:solidFill>
                          <a:cs typeface="2  Baran" pitchFamily="2" charset="-78"/>
                        </a:rPr>
                        <a:t> برنز و چدن و ....</a:t>
                      </a:r>
                    </a:p>
                    <a:p>
                      <a:pPr rtl="1"/>
                      <a:r>
                        <a:rPr lang="fa-IR" sz="2400" b="0" baseline="0" dirty="0" smtClean="0">
                          <a:solidFill>
                            <a:srgbClr val="0070C0"/>
                          </a:solidFill>
                          <a:cs typeface="2  Baran" pitchFamily="2" charset="-78"/>
                        </a:rPr>
                        <a:t>جیوه در سرب و نقره (آمالگام پر کننده دندان) ، جیوه در مس (ملغمه)</a:t>
                      </a:r>
                    </a:p>
                    <a:p>
                      <a:pPr rtl="1"/>
                      <a:r>
                        <a:rPr lang="fa-IR" sz="2400" b="0" baseline="0" dirty="0" smtClean="0">
                          <a:solidFill>
                            <a:srgbClr val="0070C0"/>
                          </a:solidFill>
                          <a:cs typeface="2  Baran" pitchFamily="2" charset="-78"/>
                        </a:rPr>
                        <a:t>هیدروژن در فلز نیکل یا پلاتین </a:t>
                      </a:r>
                      <a:endParaRPr lang="fa-IR" sz="2400" b="0" dirty="0">
                        <a:solidFill>
                          <a:srgbClr val="0070C0"/>
                        </a:solidFill>
                        <a:cs typeface="2  Baran" pitchFamily="2" charset="-78"/>
                      </a:endParaRPr>
                    </a:p>
                  </a:txBody>
                  <a:tcPr/>
                </a:tc>
              </a:tr>
              <a:tr h="1446614">
                <a:tc>
                  <a:txBody>
                    <a:bodyPr/>
                    <a:lstStyle/>
                    <a:p>
                      <a:pPr rtl="1"/>
                      <a:endParaRPr lang="fa-IR" sz="2400" dirty="0" smtClean="0">
                        <a:solidFill>
                          <a:srgbClr val="0070C0"/>
                        </a:solidFill>
                        <a:cs typeface="2  Baran" pitchFamily="2" charset="-78"/>
                      </a:endParaRPr>
                    </a:p>
                    <a:p>
                      <a:pPr algn="ctr" rtl="1"/>
                      <a:r>
                        <a:rPr lang="fa-IR" sz="2400" dirty="0" smtClean="0">
                          <a:solidFill>
                            <a:srgbClr val="0070C0"/>
                          </a:solidFill>
                          <a:cs typeface="2  Baran" pitchFamily="2" charset="-78"/>
                        </a:rPr>
                        <a:t>مایع</a:t>
                      </a:r>
                      <a:endParaRPr lang="fa-IR" sz="2400" dirty="0">
                        <a:solidFill>
                          <a:srgbClr val="0070C0"/>
                        </a:solidFill>
                        <a:cs typeface="2  Baran" pitchFamily="2" charset="-78"/>
                      </a:endParaRPr>
                    </a:p>
                  </a:txBody>
                  <a:tcPr/>
                </a:tc>
                <a:tc>
                  <a:txBody>
                    <a:bodyPr/>
                    <a:lstStyle/>
                    <a:p>
                      <a:pPr algn="ctr" rtl="1"/>
                      <a:r>
                        <a:rPr lang="fa-IR" sz="2400" dirty="0" smtClean="0">
                          <a:solidFill>
                            <a:srgbClr val="B01099"/>
                          </a:solidFill>
                          <a:cs typeface="2  Baran" pitchFamily="2" charset="-78"/>
                        </a:rPr>
                        <a:t>گاز در مایع</a:t>
                      </a:r>
                    </a:p>
                    <a:p>
                      <a:pPr algn="ctr" rtl="1"/>
                      <a:r>
                        <a:rPr lang="fa-IR" sz="2400" dirty="0" smtClean="0">
                          <a:solidFill>
                            <a:srgbClr val="B01099"/>
                          </a:solidFill>
                          <a:cs typeface="2  Baran" pitchFamily="2" charset="-78"/>
                        </a:rPr>
                        <a:t>مایع در مایع</a:t>
                      </a:r>
                    </a:p>
                    <a:p>
                      <a:pPr algn="ctr" rtl="1"/>
                      <a:r>
                        <a:rPr lang="fa-IR" sz="2400" dirty="0" smtClean="0">
                          <a:solidFill>
                            <a:srgbClr val="B01099"/>
                          </a:solidFill>
                          <a:cs typeface="2  Baran" pitchFamily="2" charset="-78"/>
                        </a:rPr>
                        <a:t>جامد در مایع</a:t>
                      </a:r>
                      <a:endParaRPr lang="fa-IR" sz="2400" dirty="0">
                        <a:solidFill>
                          <a:srgbClr val="B01099"/>
                        </a:solidFill>
                        <a:cs typeface="2  Baran" pitchFamily="2" charset="-78"/>
                      </a:endParaRPr>
                    </a:p>
                  </a:txBody>
                  <a:tcPr/>
                </a:tc>
                <a:tc>
                  <a:txBody>
                    <a:bodyPr/>
                    <a:lstStyle/>
                    <a:p>
                      <a:pPr rtl="1"/>
                      <a:r>
                        <a:rPr lang="fa-IR" sz="2400" dirty="0" smtClean="0">
                          <a:solidFill>
                            <a:srgbClr val="0070C0"/>
                          </a:solidFill>
                          <a:cs typeface="2  Baran" pitchFamily="2" charset="-78"/>
                        </a:rPr>
                        <a:t>اکسیژن هوا در آب دریا</a:t>
                      </a:r>
                      <a:r>
                        <a:rPr lang="fa-IR" sz="2400" baseline="0" dirty="0" smtClean="0">
                          <a:solidFill>
                            <a:srgbClr val="0070C0"/>
                          </a:solidFill>
                          <a:cs typeface="2  Baran" pitchFamily="2" charset="-78"/>
                        </a:rPr>
                        <a:t>، گاز کربنیک در نوشابه </a:t>
                      </a:r>
                    </a:p>
                    <a:p>
                      <a:pPr rtl="1"/>
                      <a:r>
                        <a:rPr lang="fa-IR" sz="2400" baseline="0" dirty="0" smtClean="0">
                          <a:solidFill>
                            <a:srgbClr val="0070C0"/>
                          </a:solidFill>
                          <a:cs typeface="2  Baran" pitchFamily="2" charset="-78"/>
                        </a:rPr>
                        <a:t>الکل در آب، سرکه (اسید استیک) در آب </a:t>
                      </a:r>
                    </a:p>
                    <a:p>
                      <a:pPr rtl="1"/>
                      <a:r>
                        <a:rPr lang="fa-IR" sz="2400" baseline="0" dirty="0" smtClean="0">
                          <a:solidFill>
                            <a:srgbClr val="0070C0"/>
                          </a:solidFill>
                          <a:cs typeface="2  Baran" pitchFamily="2" charset="-78"/>
                        </a:rPr>
                        <a:t>شکر در آب، نمک در آب، ید در الکل</a:t>
                      </a:r>
                      <a:endParaRPr lang="fa-IR" sz="2400" dirty="0">
                        <a:solidFill>
                          <a:srgbClr val="0070C0"/>
                        </a:solidFill>
                        <a:cs typeface="2  Baran" pitchFamily="2" charset="-78"/>
                      </a:endParaRPr>
                    </a:p>
                  </a:txBody>
                  <a:tcPr/>
                </a:tc>
              </a:tr>
              <a:tr h="1446614">
                <a:tc>
                  <a:txBody>
                    <a:bodyPr/>
                    <a:lstStyle/>
                    <a:p>
                      <a:pPr algn="ctr" rtl="1"/>
                      <a:endParaRPr lang="fa-IR" sz="2400" dirty="0" smtClean="0">
                        <a:solidFill>
                          <a:srgbClr val="0070C0"/>
                        </a:solidFill>
                        <a:cs typeface="2  Baran" pitchFamily="2" charset="-78"/>
                      </a:endParaRPr>
                    </a:p>
                    <a:p>
                      <a:pPr algn="ctr" rtl="1"/>
                      <a:r>
                        <a:rPr lang="fa-IR" sz="2400" dirty="0" smtClean="0">
                          <a:solidFill>
                            <a:srgbClr val="0070C0"/>
                          </a:solidFill>
                          <a:cs typeface="2  Baran" pitchFamily="2" charset="-78"/>
                        </a:rPr>
                        <a:t>گاز</a:t>
                      </a:r>
                      <a:endParaRPr lang="fa-IR" sz="2400" dirty="0">
                        <a:solidFill>
                          <a:srgbClr val="0070C0"/>
                        </a:solidFill>
                        <a:cs typeface="2  Baran" pitchFamily="2" charset="-78"/>
                      </a:endParaRPr>
                    </a:p>
                  </a:txBody>
                  <a:tcPr/>
                </a:tc>
                <a:tc>
                  <a:txBody>
                    <a:bodyPr/>
                    <a:lstStyle/>
                    <a:p>
                      <a:pPr algn="ctr" rtl="1"/>
                      <a:r>
                        <a:rPr lang="fa-IR" sz="2400" dirty="0" smtClean="0">
                          <a:solidFill>
                            <a:srgbClr val="B01099"/>
                          </a:solidFill>
                          <a:cs typeface="2  Baran" pitchFamily="2" charset="-78"/>
                        </a:rPr>
                        <a:t>جامد در گاز </a:t>
                      </a:r>
                    </a:p>
                    <a:p>
                      <a:pPr algn="ctr" rtl="1"/>
                      <a:r>
                        <a:rPr lang="fa-IR" sz="2400" dirty="0" smtClean="0">
                          <a:solidFill>
                            <a:srgbClr val="B01099"/>
                          </a:solidFill>
                          <a:cs typeface="2  Baran" pitchFamily="2" charset="-78"/>
                        </a:rPr>
                        <a:t>مایع در گاز </a:t>
                      </a:r>
                    </a:p>
                    <a:p>
                      <a:pPr algn="ctr" rtl="1"/>
                      <a:r>
                        <a:rPr lang="fa-IR" sz="2400" dirty="0" smtClean="0">
                          <a:solidFill>
                            <a:srgbClr val="B01099"/>
                          </a:solidFill>
                          <a:cs typeface="2  Baran" pitchFamily="2" charset="-78"/>
                        </a:rPr>
                        <a:t>گاز در گاز</a:t>
                      </a:r>
                      <a:endParaRPr lang="fa-IR" sz="2400" dirty="0">
                        <a:solidFill>
                          <a:srgbClr val="B01099"/>
                        </a:solidFill>
                        <a:cs typeface="2  Baran" pitchFamily="2" charset="-78"/>
                      </a:endParaRPr>
                    </a:p>
                  </a:txBody>
                  <a:tcPr/>
                </a:tc>
                <a:tc>
                  <a:txBody>
                    <a:bodyPr/>
                    <a:lstStyle/>
                    <a:p>
                      <a:pPr rtl="1"/>
                      <a:r>
                        <a:rPr lang="fa-IR" sz="2400" dirty="0" smtClean="0">
                          <a:solidFill>
                            <a:srgbClr val="0070C0"/>
                          </a:solidFill>
                          <a:cs typeface="2  Baran" pitchFamily="2" charset="-78"/>
                        </a:rPr>
                        <a:t>بخار نفتالین در هوا،  بخارات سمی ید در هوا </a:t>
                      </a:r>
                    </a:p>
                    <a:p>
                      <a:pPr rtl="1"/>
                      <a:r>
                        <a:rPr lang="fa-IR" sz="2400" dirty="0" smtClean="0">
                          <a:solidFill>
                            <a:srgbClr val="0070C0"/>
                          </a:solidFill>
                          <a:cs typeface="2  Baran" pitchFamily="2" charset="-78"/>
                        </a:rPr>
                        <a:t>عطر در هوا، رطوبت در هوا</a:t>
                      </a:r>
                    </a:p>
                    <a:p>
                      <a:pPr rtl="1"/>
                      <a:r>
                        <a:rPr lang="fa-IR" sz="2400" dirty="0" smtClean="0">
                          <a:solidFill>
                            <a:srgbClr val="0070C0"/>
                          </a:solidFill>
                          <a:cs typeface="2  Baran" pitchFamily="2" charset="-78"/>
                        </a:rPr>
                        <a:t>اکسیژن</a:t>
                      </a:r>
                      <a:r>
                        <a:rPr lang="fa-IR" sz="2400" baseline="0" dirty="0" smtClean="0">
                          <a:solidFill>
                            <a:srgbClr val="0070C0"/>
                          </a:solidFill>
                          <a:cs typeface="2  Baran" pitchFamily="2" charset="-78"/>
                        </a:rPr>
                        <a:t> در هلیم(گاز کپسول غواصی)، گاز لوله کشی شهری</a:t>
                      </a:r>
                      <a:endParaRPr lang="fa-IR" sz="2400" dirty="0">
                        <a:solidFill>
                          <a:srgbClr val="0070C0"/>
                        </a:solidFill>
                        <a:cs typeface="2  Baran" pitchFamily="2" charset="-78"/>
                      </a:endParaRPr>
                    </a:p>
                  </a:txBody>
                  <a:tcPr/>
                </a:tc>
              </a:tr>
            </a:tbl>
          </a:graphicData>
        </a:graphic>
      </p:graphicFrame>
      <p:sp>
        <p:nvSpPr>
          <p:cNvPr id="3" name="Title 2"/>
          <p:cNvSpPr>
            <a:spLocks noGrp="1"/>
          </p:cNvSpPr>
          <p:nvPr>
            <p:ph type="title"/>
          </p:nvPr>
        </p:nvSpPr>
        <p:spPr/>
        <p:txBody>
          <a:bodyPr>
            <a:normAutofit/>
          </a:bodyPr>
          <a:lstStyle/>
          <a:p>
            <a:pPr algn="ctr"/>
            <a:r>
              <a:rPr lang="fa-IR" sz="2800" dirty="0" smtClean="0">
                <a:solidFill>
                  <a:schemeClr val="accent2"/>
                </a:solidFill>
                <a:effectLst/>
                <a:cs typeface="B Badr" pitchFamily="2" charset="-78"/>
              </a:rPr>
              <a:t>انواع مخلوط های همگن</a:t>
            </a:r>
            <a:endParaRPr lang="fa-IR" sz="2800" dirty="0">
              <a:solidFill>
                <a:schemeClr val="accent2"/>
              </a:solidFill>
              <a:effectLst/>
              <a:cs typeface="B Badr" pitchFamily="2" charset="-78"/>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78A.jpg"/>
          <p:cNvPicPr>
            <a:picLocks noGrp="1" noChangeAspect="1"/>
          </p:cNvPicPr>
          <p:nvPr>
            <p:ph idx="1"/>
          </p:nvPr>
        </p:nvPicPr>
        <p:blipFill>
          <a:blip r:embed="rId2"/>
          <a:stretch>
            <a:fillRect/>
          </a:stretch>
        </p:blipFill>
        <p:spPr>
          <a:xfrm>
            <a:off x="214282" y="1571612"/>
            <a:ext cx="2428892" cy="4000528"/>
          </a:xfrm>
        </p:spPr>
      </p:pic>
      <p:sp>
        <p:nvSpPr>
          <p:cNvPr id="3" name="Title 2"/>
          <p:cNvSpPr>
            <a:spLocks noGrp="1"/>
          </p:cNvSpPr>
          <p:nvPr>
            <p:ph type="title"/>
          </p:nvPr>
        </p:nvSpPr>
        <p:spPr/>
        <p:txBody>
          <a:bodyPr/>
          <a:lstStyle/>
          <a:p>
            <a:pPr algn="ctr"/>
            <a:r>
              <a:rPr lang="fa-IR" dirty="0" smtClean="0">
                <a:solidFill>
                  <a:srgbClr val="FF0000"/>
                </a:solidFill>
                <a:cs typeface="2  Baran" pitchFamily="2" charset="-78"/>
              </a:rPr>
              <a:t>مخلوط همگن</a:t>
            </a:r>
            <a:endParaRPr lang="fa-IR" dirty="0">
              <a:solidFill>
                <a:srgbClr val="FF0000"/>
              </a:solidFill>
              <a:cs typeface="2  Baran" pitchFamily="2" charset="-78"/>
            </a:endParaRPr>
          </a:p>
        </p:txBody>
      </p:sp>
      <p:pic>
        <p:nvPicPr>
          <p:cNvPr id="5" name="Picture 4" descr="eb4925bfddf29e4d3c0272ea25bb15ea.jpg"/>
          <p:cNvPicPr>
            <a:picLocks noChangeAspect="1"/>
          </p:cNvPicPr>
          <p:nvPr/>
        </p:nvPicPr>
        <p:blipFill>
          <a:blip r:embed="rId3"/>
          <a:stretch>
            <a:fillRect/>
          </a:stretch>
        </p:blipFill>
        <p:spPr>
          <a:xfrm>
            <a:off x="3143250" y="1571612"/>
            <a:ext cx="2643196" cy="4000528"/>
          </a:xfrm>
          <a:prstGeom prst="rect">
            <a:avLst/>
          </a:prstGeom>
        </p:spPr>
      </p:pic>
      <p:pic>
        <p:nvPicPr>
          <p:cNvPr id="6" name="Picture 5" descr="normal_03~7.jpg"/>
          <p:cNvPicPr>
            <a:picLocks noChangeAspect="1"/>
          </p:cNvPicPr>
          <p:nvPr/>
        </p:nvPicPr>
        <p:blipFill>
          <a:blip r:embed="rId4"/>
          <a:stretch>
            <a:fillRect/>
          </a:stretch>
        </p:blipFill>
        <p:spPr>
          <a:xfrm>
            <a:off x="6000760" y="1571612"/>
            <a:ext cx="2857520" cy="39290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fa-IR" sz="3600" b="1" dirty="0" smtClean="0">
              <a:solidFill>
                <a:srgbClr val="00B0F0"/>
              </a:solidFill>
              <a:cs typeface="2  Baran" pitchFamily="2" charset="-78"/>
            </a:endParaRPr>
          </a:p>
          <a:p>
            <a:r>
              <a:rPr lang="fa-IR" sz="3600" dirty="0" smtClean="0">
                <a:solidFill>
                  <a:srgbClr val="00B0F0"/>
                </a:solidFill>
                <a:cs typeface="2  Baran" pitchFamily="2" charset="-78"/>
              </a:rPr>
              <a:t>برای مثال در محلول الکل طبی 96 درصد الکل و 4 درصد آب وجود دارد.به همین دلیل حلال الکل و حل شونده آب است.</a:t>
            </a:r>
          </a:p>
          <a:p>
            <a:pPr>
              <a:buNone/>
            </a:pPr>
            <a:endParaRPr lang="fa-IR" sz="3200" b="1" dirty="0">
              <a:solidFill>
                <a:srgbClr val="FF0000"/>
              </a:solidFill>
              <a:cs typeface="2  Baran" pitchFamily="2" charset="-78"/>
            </a:endParaRPr>
          </a:p>
        </p:txBody>
      </p:sp>
      <p:sp>
        <p:nvSpPr>
          <p:cNvPr id="3" name="Title 2"/>
          <p:cNvSpPr>
            <a:spLocks noGrp="1"/>
          </p:cNvSpPr>
          <p:nvPr>
            <p:ph type="title"/>
          </p:nvPr>
        </p:nvSpPr>
        <p:spPr/>
        <p:txBody>
          <a:bodyPr>
            <a:normAutofit/>
          </a:bodyPr>
          <a:lstStyle/>
          <a:p>
            <a:pPr algn="r"/>
            <a:r>
              <a:rPr lang="fa-IR" sz="2800" dirty="0" smtClean="0">
                <a:solidFill>
                  <a:srgbClr val="FF0000"/>
                </a:solidFill>
              </a:rPr>
              <a:t>در محلول ها، معمولا جز</a:t>
            </a:r>
            <a:r>
              <a:rPr lang="kk-KZ" sz="2800" dirty="0" smtClean="0">
                <a:solidFill>
                  <a:srgbClr val="FF0000"/>
                </a:solidFill>
                <a:latin typeface="Times New Roman"/>
              </a:rPr>
              <a:t>ٸ</a:t>
            </a:r>
            <a:r>
              <a:rPr lang="fa-IR" sz="2800" dirty="0" smtClean="0">
                <a:solidFill>
                  <a:srgbClr val="FF0000"/>
                </a:solidFill>
                <a:latin typeface="Times New Roman"/>
              </a:rPr>
              <a:t>ی که مقدارش بیشتر است حلال است.</a:t>
            </a:r>
            <a:endParaRPr lang="fa-IR" sz="28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sz="3200" b="1" dirty="0" smtClean="0">
                <a:solidFill>
                  <a:srgbClr val="0070C0"/>
                </a:solidFill>
                <a:cs typeface="2  Baran" pitchFamily="2" charset="-78"/>
              </a:rPr>
              <a:t>1- همگن هستند (ذرات حل شده در تمام مایع به طور یکنواخت پراکنده شده است)</a:t>
            </a:r>
          </a:p>
          <a:p>
            <a:r>
              <a:rPr lang="fa-IR" sz="3200" b="1" dirty="0" smtClean="0">
                <a:solidFill>
                  <a:srgbClr val="0070C0"/>
                </a:solidFill>
                <a:cs typeface="2  Baran" pitchFamily="2" charset="-78"/>
              </a:rPr>
              <a:t>2- زلال و شفافند.</a:t>
            </a:r>
          </a:p>
          <a:p>
            <a:r>
              <a:rPr lang="fa-IR" sz="3200" b="1" dirty="0" smtClean="0">
                <a:solidFill>
                  <a:srgbClr val="0070C0"/>
                </a:solidFill>
                <a:cs typeface="2  Baran" pitchFamily="2" charset="-78"/>
              </a:rPr>
              <a:t>3- ماده ی حل شده از تمام صافی هایی که حلال از آنها رد می شود، عبور می کند.</a:t>
            </a:r>
          </a:p>
          <a:p>
            <a:r>
              <a:rPr lang="fa-IR" sz="3200" b="1" dirty="0" smtClean="0">
                <a:solidFill>
                  <a:srgbClr val="0070C0"/>
                </a:solidFill>
                <a:cs typeface="2  Baran" pitchFamily="2" charset="-78"/>
              </a:rPr>
              <a:t>4- پایدارند ( ذرات حل شده ته نشین یا رونشین نمی شوند)</a:t>
            </a:r>
            <a:endParaRPr lang="fa-IR" sz="4000" b="1" dirty="0" smtClean="0">
              <a:solidFill>
                <a:srgbClr val="0070C0"/>
              </a:solidFill>
              <a:cs typeface="2  Baran" pitchFamily="2" charset="-78"/>
            </a:endParaRPr>
          </a:p>
          <a:p>
            <a:endParaRPr lang="fa-IR" dirty="0"/>
          </a:p>
        </p:txBody>
      </p:sp>
      <p:sp>
        <p:nvSpPr>
          <p:cNvPr id="3" name="Title 2"/>
          <p:cNvSpPr>
            <a:spLocks noGrp="1"/>
          </p:cNvSpPr>
          <p:nvPr>
            <p:ph type="title"/>
          </p:nvPr>
        </p:nvSpPr>
        <p:spPr/>
        <p:txBody>
          <a:bodyPr>
            <a:normAutofit fontScale="90000"/>
          </a:bodyPr>
          <a:lstStyle/>
          <a:p>
            <a:pPr algn="r"/>
            <a:r>
              <a:rPr lang="fa-IR" sz="4400" dirty="0" smtClean="0">
                <a:solidFill>
                  <a:schemeClr val="accent3"/>
                </a:solidFill>
                <a:cs typeface="2  Baran" pitchFamily="2" charset="-78"/>
              </a:rPr>
              <a:t>ویژگی های محلول های مایع:</a:t>
            </a:r>
            <a:br>
              <a:rPr lang="fa-IR" sz="4400" dirty="0" smtClean="0">
                <a:solidFill>
                  <a:schemeClr val="accent3"/>
                </a:solidFill>
                <a:cs typeface="2  Baran" pitchFamily="2" charset="-78"/>
              </a:rPr>
            </a:b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iiiiiiiiiiiiiiiiiiiiiture.JPG"/>
          <p:cNvPicPr>
            <a:picLocks noGrp="1" noChangeAspect="1"/>
          </p:cNvPicPr>
          <p:nvPr>
            <p:ph idx="1"/>
          </p:nvPr>
        </p:nvPicPr>
        <p:blipFill>
          <a:blip r:embed="rId2"/>
          <a:stretch>
            <a:fillRect/>
          </a:stretch>
        </p:blipFill>
        <p:spPr>
          <a:xfrm>
            <a:off x="3326514" y="1142984"/>
            <a:ext cx="5031700" cy="5715016"/>
          </a:xfrm>
        </p:spPr>
      </p:pic>
      <p:sp>
        <p:nvSpPr>
          <p:cNvPr id="3" name="Title 2"/>
          <p:cNvSpPr>
            <a:spLocks noGrp="1"/>
          </p:cNvSpPr>
          <p:nvPr>
            <p:ph type="title"/>
          </p:nvPr>
        </p:nvSpPr>
        <p:spPr/>
        <p:txBody>
          <a:bodyPr>
            <a:normAutofit/>
          </a:bodyPr>
          <a:lstStyle/>
          <a:p>
            <a:pPr algn="r"/>
            <a:r>
              <a:rPr lang="fa-IR" sz="3200" dirty="0" smtClean="0">
                <a:solidFill>
                  <a:srgbClr val="FF0000"/>
                </a:solidFill>
                <a:cs typeface="2  Baran" pitchFamily="2" charset="-78"/>
              </a:rPr>
              <a:t>انواع مخلوط ها</a:t>
            </a:r>
            <a:endParaRPr lang="fa-IR" sz="3200" dirty="0">
              <a:solidFill>
                <a:srgbClr val="FF0000"/>
              </a:solidFill>
              <a:cs typeface="2  Bar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72518" cy="4525963"/>
          </a:xfrm>
        </p:spPr>
        <p:txBody>
          <a:bodyPr>
            <a:noAutofit/>
          </a:bodyPr>
          <a:lstStyle/>
          <a:p>
            <a:r>
              <a:rPr lang="fa-IR" sz="3600" dirty="0" smtClean="0">
                <a:solidFill>
                  <a:srgbClr val="0070C0"/>
                </a:solidFill>
                <a:cs typeface="2  Baran" pitchFamily="2" charset="-78"/>
              </a:rPr>
              <a:t>بیشترین مقدار از ماده ی حل شونده (بر حسب گرم) که در دمای معین و حجم مشخصی از حلال حل می شود را قابلیت حل شدن یا انحلال پذیری می نامند.</a:t>
            </a:r>
          </a:p>
          <a:p>
            <a:r>
              <a:rPr lang="fa-IR" sz="3600" dirty="0" smtClean="0">
                <a:solidFill>
                  <a:schemeClr val="accent3"/>
                </a:solidFill>
                <a:cs typeface="2  Baran" pitchFamily="2" charset="-78"/>
              </a:rPr>
              <a:t>انحلال پذیری مواد مختلف با هم فرق می کند. برای مثال شکر بیشتر از نمک در آب حل می شود.</a:t>
            </a:r>
          </a:p>
          <a:p>
            <a:r>
              <a:rPr lang="fa-IR" sz="3600" dirty="0" smtClean="0">
                <a:solidFill>
                  <a:srgbClr val="BD039A"/>
                </a:solidFill>
                <a:cs typeface="2  Baran" pitchFamily="2" charset="-78"/>
              </a:rPr>
              <a:t>اگر آنقدر حل شونده درمقدارمشخصی حلال حل کنیم که دیگر حل نشده و مقداری از آن ته نشین شود، محلول حاصل را سیر شده یا اشباع می نامند.</a:t>
            </a:r>
            <a:endParaRPr lang="fa-IR" sz="3600" dirty="0">
              <a:solidFill>
                <a:srgbClr val="BD039A"/>
              </a:solidFill>
              <a:cs typeface="2  Baran" pitchFamily="2" charset="-78"/>
            </a:endParaRPr>
          </a:p>
        </p:txBody>
      </p:sp>
      <p:sp>
        <p:nvSpPr>
          <p:cNvPr id="3" name="Title 2"/>
          <p:cNvSpPr>
            <a:spLocks noGrp="1"/>
          </p:cNvSpPr>
          <p:nvPr>
            <p:ph type="title"/>
          </p:nvPr>
        </p:nvSpPr>
        <p:spPr/>
        <p:txBody>
          <a:bodyPr/>
          <a:lstStyle/>
          <a:p>
            <a:pPr algn="ctr"/>
            <a:r>
              <a:rPr lang="fa-IR" dirty="0" smtClean="0">
                <a:solidFill>
                  <a:schemeClr val="accent3"/>
                </a:solidFill>
                <a:cs typeface="2  Baran" pitchFamily="2" charset="-78"/>
              </a:rPr>
              <a:t>انحلال پذیری</a:t>
            </a:r>
            <a:endParaRPr lang="fa-IR" dirty="0">
              <a:solidFill>
                <a:schemeClr val="accent3"/>
              </a:solidFill>
              <a:cs typeface="2  Bara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fa-IR" sz="3600" dirty="0" smtClean="0">
                <a:solidFill>
                  <a:srgbClr val="0070C0"/>
                </a:solidFill>
                <a:cs typeface="2  Baran" pitchFamily="2" charset="-78"/>
              </a:rPr>
              <a:t>دما :انحلال پذیری تمام مواد در آب به دما وابسته</a:t>
            </a:r>
          </a:p>
          <a:p>
            <a:pPr>
              <a:buNone/>
            </a:pPr>
            <a:r>
              <a:rPr lang="fa-IR" sz="3600" dirty="0" smtClean="0">
                <a:solidFill>
                  <a:srgbClr val="0070C0"/>
                </a:solidFill>
                <a:cs typeface="2  Baran" pitchFamily="2" charset="-78"/>
              </a:rPr>
              <a:t>	است.افزایش دما موجب افزایش انحلال پذیری اغلب مواد در آب می شود.</a:t>
            </a:r>
          </a:p>
          <a:p>
            <a:pPr>
              <a:buNone/>
            </a:pPr>
            <a:r>
              <a:rPr lang="fa-IR" sz="3600" dirty="0" smtClean="0">
                <a:solidFill>
                  <a:srgbClr val="0070C0"/>
                </a:solidFill>
                <a:cs typeface="2  Baran" pitchFamily="2" charset="-78"/>
              </a:rPr>
              <a:t>ولی در مواد گازی افزایش دما موجب کاهش انحلال پذیری می شود.به عبارت دیگر با سرد نمودن محلول، می توان مقدار حل شدن گازها را در مایع افزایش داد.به همین دلیل اکسیژن در آب سرد بیشتر حل می شود و نوشابه </a:t>
            </a:r>
            <a:r>
              <a:rPr lang="fa-IR" sz="3200" dirty="0" smtClean="0">
                <a:solidFill>
                  <a:srgbClr val="0070C0"/>
                </a:solidFill>
                <a:cs typeface="2  Baran" pitchFamily="2" charset="-78"/>
              </a:rPr>
              <a:t>ی سرد گاز بیشتری دارد.  </a:t>
            </a:r>
            <a:endParaRPr lang="fa-IR" sz="3200" dirty="0">
              <a:solidFill>
                <a:srgbClr val="0070C0"/>
              </a:solidFill>
              <a:cs typeface="2  Baran" pitchFamily="2" charset="-78"/>
            </a:endParaRPr>
          </a:p>
        </p:txBody>
      </p:sp>
      <p:sp>
        <p:nvSpPr>
          <p:cNvPr id="3" name="Title 2"/>
          <p:cNvSpPr>
            <a:spLocks noGrp="1"/>
          </p:cNvSpPr>
          <p:nvPr>
            <p:ph type="title"/>
          </p:nvPr>
        </p:nvSpPr>
        <p:spPr/>
        <p:txBody>
          <a:bodyPr>
            <a:normAutofit/>
          </a:bodyPr>
          <a:lstStyle/>
          <a:p>
            <a:pPr algn="r"/>
            <a:r>
              <a:rPr lang="fa-IR" sz="3600" dirty="0" smtClean="0">
                <a:solidFill>
                  <a:schemeClr val="accent3"/>
                </a:solidFill>
                <a:effectLst/>
              </a:rPr>
              <a:t>عوامل مؤثردر انحلال پذیری</a:t>
            </a:r>
            <a:endParaRPr lang="fa-IR" sz="3600" dirty="0">
              <a:solidFill>
                <a:schemeClr val="accent3"/>
              </a:solidFill>
              <a:effectLst/>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3116"/>
            <a:ext cx="8229600" cy="3864175"/>
          </a:xfrm>
        </p:spPr>
        <p:txBody>
          <a:bodyPr>
            <a:normAutofit/>
          </a:bodyPr>
          <a:lstStyle/>
          <a:p>
            <a:r>
              <a:rPr lang="fa-IR" sz="3200" b="1" dirty="0" smtClean="0">
                <a:solidFill>
                  <a:srgbClr val="7030A0"/>
                </a:solidFill>
                <a:cs typeface="2  Baran" pitchFamily="2" charset="-78"/>
              </a:rPr>
              <a:t>برای جداسازی اجزای مخلوط بر حسب ویژگی های آن، از روش های مختلفی می توان استفاده کرد. برای جداسازی از تفاوت خواص فیزیکی و شیمیایی اجزای مخلوط استفاده می کنند.تفاوت هایی در نقطه جوش، چگالی،اندازه ذرات و .... .</a:t>
            </a:r>
            <a:endParaRPr lang="fa-IR" sz="2800" b="1" dirty="0">
              <a:solidFill>
                <a:srgbClr val="7030A0"/>
              </a:solidFill>
              <a:cs typeface="2  Baran"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2  Baran" pitchFamily="2" charset="-78"/>
              </a:rPr>
              <a:t>جداسازی اجزای مخلوط ها</a:t>
            </a:r>
            <a:endParaRPr lang="fa-IR" sz="3600" dirty="0">
              <a:solidFill>
                <a:srgbClr val="FF0000"/>
              </a:solidFill>
              <a:cs typeface="2  Bar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71548"/>
          <a:ext cx="9144000" cy="6093625"/>
        </p:xfrm>
        <a:graphic>
          <a:graphicData uri="http://schemas.openxmlformats.org/drawingml/2006/table">
            <a:tbl>
              <a:tblPr rtl="1" firstRow="1" bandRow="1">
                <a:tableStyleId>{5C22544A-7EE6-4342-B048-85BDC9FD1C3A}</a:tableStyleId>
              </a:tblPr>
              <a:tblGrid>
                <a:gridCol w="3048000"/>
                <a:gridCol w="3048000"/>
                <a:gridCol w="3048000"/>
              </a:tblGrid>
              <a:tr h="578645">
                <a:tc>
                  <a:txBody>
                    <a:bodyPr/>
                    <a:lstStyle/>
                    <a:p>
                      <a:pPr algn="ctr" rtl="1"/>
                      <a:r>
                        <a:rPr lang="fa-IR" sz="2000" b="1" dirty="0" smtClean="0">
                          <a:solidFill>
                            <a:srgbClr val="FFC000"/>
                          </a:solidFill>
                        </a:rPr>
                        <a:t>روش جداسازی</a:t>
                      </a:r>
                      <a:endParaRPr lang="fa-IR" sz="2000" b="1" dirty="0">
                        <a:solidFill>
                          <a:srgbClr val="FFC000"/>
                        </a:solidFill>
                      </a:endParaRPr>
                    </a:p>
                  </a:txBody>
                  <a:tcPr/>
                </a:tc>
                <a:tc>
                  <a:txBody>
                    <a:bodyPr/>
                    <a:lstStyle/>
                    <a:p>
                      <a:pPr algn="ctr" rtl="1"/>
                      <a:r>
                        <a:rPr lang="fa-IR" sz="2000" b="1" dirty="0" smtClean="0">
                          <a:solidFill>
                            <a:srgbClr val="FFC000"/>
                          </a:solidFill>
                        </a:rPr>
                        <a:t>اسا</a:t>
                      </a:r>
                      <a:r>
                        <a:rPr lang="fa-IR" sz="2000" b="1" baseline="0" dirty="0" smtClean="0">
                          <a:solidFill>
                            <a:srgbClr val="FFC000"/>
                          </a:solidFill>
                        </a:rPr>
                        <a:t>س جداسازی</a:t>
                      </a:r>
                      <a:endParaRPr lang="fa-IR" sz="2000" b="1" dirty="0">
                        <a:solidFill>
                          <a:srgbClr val="FFC000"/>
                        </a:solidFill>
                      </a:endParaRPr>
                    </a:p>
                  </a:txBody>
                  <a:tcPr/>
                </a:tc>
                <a:tc>
                  <a:txBody>
                    <a:bodyPr/>
                    <a:lstStyle/>
                    <a:p>
                      <a:pPr algn="ctr" rtl="1"/>
                      <a:r>
                        <a:rPr lang="fa-IR" sz="2000" dirty="0" smtClean="0">
                          <a:solidFill>
                            <a:srgbClr val="FFC000"/>
                          </a:solidFill>
                        </a:rPr>
                        <a:t>مثال </a:t>
                      </a:r>
                      <a:endParaRPr lang="fa-IR" sz="2000" dirty="0">
                        <a:solidFill>
                          <a:srgbClr val="FFC000"/>
                        </a:solidFill>
                      </a:endParaRPr>
                    </a:p>
                  </a:txBody>
                  <a:tcPr/>
                </a:tc>
              </a:tr>
              <a:tr h="578645">
                <a:tc>
                  <a:txBody>
                    <a:bodyPr/>
                    <a:lstStyle/>
                    <a:p>
                      <a:pPr algn="ctr" rtl="1"/>
                      <a:r>
                        <a:rPr lang="fa-IR" sz="1800" b="1" dirty="0" smtClean="0">
                          <a:solidFill>
                            <a:schemeClr val="accent2">
                              <a:lumMod val="60000"/>
                              <a:lumOff val="40000"/>
                            </a:schemeClr>
                          </a:solidFill>
                        </a:rPr>
                        <a:t>صاف کردن</a:t>
                      </a:r>
                      <a:endParaRPr lang="fa-IR" sz="1800" b="1" dirty="0">
                        <a:solidFill>
                          <a:schemeClr val="accent2">
                            <a:lumMod val="60000"/>
                            <a:lumOff val="40000"/>
                          </a:schemeClr>
                        </a:solidFill>
                      </a:endParaRPr>
                    </a:p>
                  </a:txBody>
                  <a:tcPr/>
                </a:tc>
                <a:tc>
                  <a:txBody>
                    <a:bodyPr/>
                    <a:lstStyle/>
                    <a:p>
                      <a:pPr algn="ctr" rtl="1"/>
                      <a:r>
                        <a:rPr lang="fa-IR" b="1" dirty="0" smtClean="0">
                          <a:solidFill>
                            <a:srgbClr val="0070C0"/>
                          </a:solidFill>
                        </a:rPr>
                        <a:t>تفاوت در اندازه ی ذرات مخلوط</a:t>
                      </a:r>
                    </a:p>
                  </a:txBody>
                  <a:tcPr/>
                </a:tc>
                <a:tc>
                  <a:txBody>
                    <a:bodyPr/>
                    <a:lstStyle/>
                    <a:p>
                      <a:pPr algn="ctr" rtl="1"/>
                      <a:r>
                        <a:rPr lang="fa-IR" b="1" dirty="0" smtClean="0">
                          <a:solidFill>
                            <a:srgbClr val="B01099"/>
                          </a:solidFill>
                        </a:rPr>
                        <a:t>صافی های بنزین – جداسازی نشاسته از آب</a:t>
                      </a:r>
                    </a:p>
                  </a:txBody>
                  <a:tcPr/>
                </a:tc>
              </a:tr>
              <a:tr h="578645">
                <a:tc>
                  <a:txBody>
                    <a:bodyPr/>
                    <a:lstStyle/>
                    <a:p>
                      <a:pPr algn="ctr" rtl="1"/>
                      <a:r>
                        <a:rPr lang="fa-IR" sz="1600" b="1" dirty="0" smtClean="0">
                          <a:solidFill>
                            <a:schemeClr val="accent2">
                              <a:lumMod val="60000"/>
                              <a:lumOff val="40000"/>
                            </a:schemeClr>
                          </a:solidFill>
                        </a:rPr>
                        <a:t>بوجاری کردن (استفاده از جریان هوا )</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در وزن اجزاء</a:t>
                      </a:r>
                      <a:endParaRPr lang="fa-IR" sz="1600" b="1" dirty="0">
                        <a:solidFill>
                          <a:srgbClr val="0070C0"/>
                        </a:solidFill>
                      </a:endParaRPr>
                    </a:p>
                  </a:txBody>
                  <a:tcPr/>
                </a:tc>
                <a:tc>
                  <a:txBody>
                    <a:bodyPr/>
                    <a:lstStyle/>
                    <a:p>
                      <a:pPr algn="ctr" rtl="1"/>
                      <a:r>
                        <a:rPr lang="fa-IR" b="1" dirty="0" smtClean="0">
                          <a:solidFill>
                            <a:srgbClr val="B01099"/>
                          </a:solidFill>
                        </a:rPr>
                        <a:t>خرمن کوب</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دکانته کردن( سرریز کردن)</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در چگالی</a:t>
                      </a:r>
                      <a:endParaRPr lang="fa-IR" sz="1600" b="1" dirty="0">
                        <a:solidFill>
                          <a:srgbClr val="0070C0"/>
                        </a:solidFill>
                      </a:endParaRPr>
                    </a:p>
                  </a:txBody>
                  <a:tcPr/>
                </a:tc>
                <a:tc>
                  <a:txBody>
                    <a:bodyPr/>
                    <a:lstStyle/>
                    <a:p>
                      <a:pPr algn="ctr" rtl="1"/>
                      <a:r>
                        <a:rPr lang="fa-IR" b="1" dirty="0" smtClean="0">
                          <a:solidFill>
                            <a:srgbClr val="B01099"/>
                          </a:solidFill>
                        </a:rPr>
                        <a:t>آب و روغن - </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تبلور</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در انحلال پذیری</a:t>
                      </a:r>
                      <a:endParaRPr lang="fa-IR" sz="1600" b="1" dirty="0">
                        <a:solidFill>
                          <a:srgbClr val="0070C0"/>
                        </a:solidFill>
                      </a:endParaRPr>
                    </a:p>
                  </a:txBody>
                  <a:tcPr/>
                </a:tc>
                <a:tc>
                  <a:txBody>
                    <a:bodyPr/>
                    <a:lstStyle/>
                    <a:p>
                      <a:pPr algn="ctr" rtl="1"/>
                      <a:r>
                        <a:rPr lang="fa-IR" b="1" dirty="0" smtClean="0">
                          <a:solidFill>
                            <a:srgbClr val="B01099"/>
                          </a:solidFill>
                        </a:rPr>
                        <a:t>تهیه نبات – تهیه نمک از آب دریا</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سانتریفوژ کردن</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در چگالی دو ماده و با کمک نیروی گریز از مرکز</a:t>
                      </a:r>
                      <a:endParaRPr lang="fa-IR" sz="1600" b="1" dirty="0">
                        <a:solidFill>
                          <a:srgbClr val="0070C0"/>
                        </a:solidFill>
                      </a:endParaRPr>
                    </a:p>
                  </a:txBody>
                  <a:tcPr/>
                </a:tc>
                <a:tc>
                  <a:txBody>
                    <a:bodyPr/>
                    <a:lstStyle/>
                    <a:p>
                      <a:pPr algn="ctr" rtl="1"/>
                      <a:r>
                        <a:rPr lang="fa-IR" b="1" dirty="0" smtClean="0">
                          <a:solidFill>
                            <a:srgbClr val="B01099"/>
                          </a:solidFill>
                        </a:rPr>
                        <a:t>جداکردن چربی از شیر – جداسازی گلبول های قرمز از پلاسما</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تقطیر</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در نقطه جوش مواد</a:t>
                      </a:r>
                      <a:endParaRPr lang="fa-IR" sz="1600" b="1" dirty="0">
                        <a:solidFill>
                          <a:srgbClr val="0070C0"/>
                        </a:solidFill>
                      </a:endParaRPr>
                    </a:p>
                  </a:txBody>
                  <a:tcPr/>
                </a:tc>
                <a:tc>
                  <a:txBody>
                    <a:bodyPr/>
                    <a:lstStyle/>
                    <a:p>
                      <a:pPr algn="ctr" rtl="1"/>
                      <a:r>
                        <a:rPr lang="fa-IR" b="1" dirty="0" smtClean="0">
                          <a:solidFill>
                            <a:srgbClr val="B01099"/>
                          </a:solidFill>
                        </a:rPr>
                        <a:t>آب و الکل – تهیه</a:t>
                      </a:r>
                      <a:r>
                        <a:rPr lang="fa-IR" b="1" baseline="0" dirty="0" smtClean="0">
                          <a:solidFill>
                            <a:srgbClr val="B01099"/>
                          </a:solidFill>
                        </a:rPr>
                        <a:t> آب مقطر از آب شور</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کروماتوگرافی</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چسبندگی چند جزء از یک محلول به یک سطح جامد</a:t>
                      </a:r>
                      <a:endParaRPr lang="fa-IR" sz="1600" b="1" dirty="0">
                        <a:solidFill>
                          <a:srgbClr val="0070C0"/>
                        </a:solidFill>
                      </a:endParaRPr>
                    </a:p>
                  </a:txBody>
                  <a:tcPr/>
                </a:tc>
                <a:tc>
                  <a:txBody>
                    <a:bodyPr/>
                    <a:lstStyle/>
                    <a:p>
                      <a:pPr algn="ctr" rtl="1"/>
                      <a:r>
                        <a:rPr lang="fa-IR" b="1" dirty="0" smtClean="0">
                          <a:solidFill>
                            <a:srgbClr val="B01099"/>
                          </a:solidFill>
                        </a:rPr>
                        <a:t>جداسازی رنگ دانه های گیاهی – تشخیص مواد مخدر در ادرار</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استخراج به روش تغییر</a:t>
                      </a:r>
                      <a:r>
                        <a:rPr lang="fa-IR" sz="1600" b="1" baseline="0" dirty="0" smtClean="0">
                          <a:solidFill>
                            <a:schemeClr val="accent2">
                              <a:lumMod val="60000"/>
                              <a:lumOff val="40000"/>
                            </a:schemeClr>
                          </a:solidFill>
                        </a:rPr>
                        <a:t> فاز</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حلالیت یک ماده در دو حلال مختلف </a:t>
                      </a:r>
                      <a:endParaRPr lang="fa-IR" sz="1600" b="1" dirty="0">
                        <a:solidFill>
                          <a:srgbClr val="0070C0"/>
                        </a:solidFill>
                      </a:endParaRPr>
                    </a:p>
                  </a:txBody>
                  <a:tcPr/>
                </a:tc>
                <a:tc>
                  <a:txBody>
                    <a:bodyPr/>
                    <a:lstStyle/>
                    <a:p>
                      <a:pPr algn="ctr" rtl="1"/>
                      <a:r>
                        <a:rPr lang="fa-IR" b="1" dirty="0" smtClean="0">
                          <a:solidFill>
                            <a:srgbClr val="B01099"/>
                          </a:solidFill>
                        </a:rPr>
                        <a:t>تهیه اسانس گل ها – جداسازی ید از آب</a:t>
                      </a:r>
                      <a:endParaRPr lang="fa-IR" b="1" dirty="0">
                        <a:solidFill>
                          <a:srgbClr val="B01099"/>
                        </a:solidFill>
                      </a:endParaRPr>
                    </a:p>
                  </a:txBody>
                  <a:tcPr/>
                </a:tc>
              </a:tr>
              <a:tr h="578645">
                <a:tc>
                  <a:txBody>
                    <a:bodyPr/>
                    <a:lstStyle/>
                    <a:p>
                      <a:pPr algn="ctr" rtl="1"/>
                      <a:r>
                        <a:rPr lang="fa-IR" sz="1600" b="1" dirty="0" smtClean="0">
                          <a:solidFill>
                            <a:schemeClr val="accent2">
                              <a:lumMod val="60000"/>
                              <a:lumOff val="40000"/>
                            </a:schemeClr>
                          </a:solidFill>
                        </a:rPr>
                        <a:t>شناور سازی (فلوتاسیون)</a:t>
                      </a:r>
                      <a:endParaRPr lang="fa-IR" sz="1600" b="1" dirty="0">
                        <a:solidFill>
                          <a:schemeClr val="accent2">
                            <a:lumMod val="60000"/>
                            <a:lumOff val="40000"/>
                          </a:schemeClr>
                        </a:solidFill>
                      </a:endParaRPr>
                    </a:p>
                  </a:txBody>
                  <a:tcPr/>
                </a:tc>
                <a:tc>
                  <a:txBody>
                    <a:bodyPr/>
                    <a:lstStyle/>
                    <a:p>
                      <a:pPr algn="ctr" rtl="1"/>
                      <a:r>
                        <a:rPr lang="fa-IR" sz="1600" b="1" dirty="0" smtClean="0">
                          <a:solidFill>
                            <a:srgbClr val="0070C0"/>
                          </a:solidFill>
                        </a:rPr>
                        <a:t>تفاوت چگالی دو ماده نسبت به یک حلال</a:t>
                      </a:r>
                      <a:endParaRPr lang="fa-IR" sz="1600" b="1" dirty="0">
                        <a:solidFill>
                          <a:srgbClr val="0070C0"/>
                        </a:solidFill>
                      </a:endParaRPr>
                    </a:p>
                  </a:txBody>
                  <a:tcPr/>
                </a:tc>
                <a:tc>
                  <a:txBody>
                    <a:bodyPr/>
                    <a:lstStyle/>
                    <a:p>
                      <a:pPr algn="ctr" rtl="1"/>
                      <a:r>
                        <a:rPr lang="fa-IR" b="1" dirty="0" smtClean="0">
                          <a:solidFill>
                            <a:srgbClr val="B01099"/>
                          </a:solidFill>
                        </a:rPr>
                        <a:t>جداسازی خاک اره از شن</a:t>
                      </a:r>
                      <a:endParaRPr lang="fa-IR" b="1" dirty="0">
                        <a:solidFill>
                          <a:srgbClr val="B01099"/>
                        </a:solidFill>
                      </a:endParaRPr>
                    </a:p>
                  </a:txBody>
                  <a:tcPr/>
                </a:tc>
              </a:tr>
            </a:tbl>
          </a:graphicData>
        </a:graphic>
      </p:graphicFrame>
      <p:sp>
        <p:nvSpPr>
          <p:cNvPr id="3" name="Title 2"/>
          <p:cNvSpPr>
            <a:spLocks noGrp="1"/>
          </p:cNvSpPr>
          <p:nvPr>
            <p:ph type="title"/>
          </p:nvPr>
        </p:nvSpPr>
        <p:spPr>
          <a:xfrm>
            <a:off x="457200" y="0"/>
            <a:ext cx="8229600" cy="714356"/>
          </a:xfrm>
        </p:spPr>
        <p:txBody>
          <a:bodyPr>
            <a:normAutofit/>
          </a:bodyPr>
          <a:lstStyle/>
          <a:p>
            <a:pPr algn="r"/>
            <a:r>
              <a:rPr lang="fa-IR" sz="2800" b="0" dirty="0" smtClean="0">
                <a:solidFill>
                  <a:schemeClr val="accent3"/>
                </a:solidFill>
                <a:cs typeface="2  Baran" pitchFamily="2" charset="-78"/>
              </a:rPr>
              <a:t>برخی از روش های جداسازی مخلوط ها :</a:t>
            </a:r>
            <a:endParaRPr lang="fa-IR" sz="2800" b="0" dirty="0">
              <a:solidFill>
                <a:schemeClr val="accent3"/>
              </a:solidFill>
              <a:cs typeface="2  Baran" pitchFamily="2" charset="-78"/>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smtClean="0">
                <a:solidFill>
                  <a:schemeClr val="accent2">
                    <a:lumMod val="60000"/>
                    <a:lumOff val="40000"/>
                  </a:schemeClr>
                </a:solidFill>
                <a:cs typeface="2  Baran" pitchFamily="2" charset="-78"/>
              </a:rPr>
              <a:t>جداسازی به روش تقطیر</a:t>
            </a:r>
            <a:endParaRPr lang="fa-IR" sz="3600" dirty="0">
              <a:solidFill>
                <a:schemeClr val="accent2">
                  <a:lumMod val="60000"/>
                  <a:lumOff val="40000"/>
                </a:schemeClr>
              </a:solidFill>
              <a:cs typeface="2  Baran" pitchFamily="2" charset="-78"/>
            </a:endParaRPr>
          </a:p>
        </p:txBody>
      </p:sp>
      <p:pic>
        <p:nvPicPr>
          <p:cNvPr id="6" name="Content Placeholder 5" descr="392px-Simple_distillation_apparatus_svg.png"/>
          <p:cNvPicPr>
            <a:picLocks noGrp="1" noChangeAspect="1"/>
          </p:cNvPicPr>
          <p:nvPr>
            <p:ph idx="1"/>
          </p:nvPr>
        </p:nvPicPr>
        <p:blipFill>
          <a:blip r:embed="rId2"/>
          <a:stretch>
            <a:fillRect/>
          </a:stretch>
        </p:blipFill>
        <p:spPr>
          <a:xfrm>
            <a:off x="1857356" y="1214422"/>
            <a:ext cx="5429288" cy="5106094"/>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fa-IR" dirty="0" smtClean="0"/>
          </a:p>
          <a:p>
            <a:endParaRPr lang="fa-IR" dirty="0" smtClean="0"/>
          </a:p>
          <a:p>
            <a:pPr>
              <a:buNone/>
            </a:pPr>
            <a:endParaRPr lang="fa-IR" dirty="0" smtClean="0"/>
          </a:p>
          <a:p>
            <a:endParaRPr lang="fa-IR" dirty="0" smtClean="0"/>
          </a:p>
          <a:p>
            <a:pPr lvl="8"/>
            <a:endParaRPr lang="fa-IR" dirty="0"/>
          </a:p>
        </p:txBody>
      </p:sp>
      <p:sp>
        <p:nvSpPr>
          <p:cNvPr id="3" name="Title 2"/>
          <p:cNvSpPr>
            <a:spLocks noGrp="1"/>
          </p:cNvSpPr>
          <p:nvPr>
            <p:ph type="title"/>
          </p:nvPr>
        </p:nvSpPr>
        <p:spPr/>
        <p:txBody>
          <a:bodyPr/>
          <a:lstStyle/>
          <a:p>
            <a:endParaRPr lang="fa-IR" dirty="0"/>
          </a:p>
        </p:txBody>
      </p:sp>
      <p:graphicFrame>
        <p:nvGraphicFramePr>
          <p:cNvPr id="15" name="Diagram 14"/>
          <p:cNvGraphicFramePr/>
          <p:nvPr/>
        </p:nvGraphicFramePr>
        <p:xfrm>
          <a:off x="1285852" y="1428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7358082" y="4429132"/>
            <a:ext cx="14287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rPr>
              <a:t>ترکیب</a:t>
            </a:r>
            <a:endParaRPr lang="fa-IR" sz="2800" b="1" dirty="0">
              <a:solidFill>
                <a:schemeClr val="tx1"/>
              </a:solidFill>
            </a:endParaRPr>
          </a:p>
        </p:txBody>
      </p:sp>
      <p:cxnSp>
        <p:nvCxnSpPr>
          <p:cNvPr id="18" name="Straight Connector 17"/>
          <p:cNvCxnSpPr/>
          <p:nvPr/>
        </p:nvCxnSpPr>
        <p:spPr>
          <a:xfrm>
            <a:off x="6429388" y="4143380"/>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108975" y="4249743"/>
            <a:ext cx="21431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422318118816429211260972442346331208100.jpg"/>
          <p:cNvPicPr>
            <a:picLocks noGrp="1" noChangeAspect="1"/>
          </p:cNvPicPr>
          <p:nvPr>
            <p:ph idx="1"/>
          </p:nvPr>
        </p:nvPicPr>
        <p:blipFill>
          <a:blip r:embed="rId2"/>
          <a:stretch>
            <a:fillRect/>
          </a:stretch>
        </p:blipFill>
        <p:spPr>
          <a:xfrm>
            <a:off x="3000364" y="1805781"/>
            <a:ext cx="3214710" cy="4480739"/>
          </a:xfrm>
        </p:spPr>
      </p:pic>
      <p:sp>
        <p:nvSpPr>
          <p:cNvPr id="3" name="Title 2"/>
          <p:cNvSpPr>
            <a:spLocks noGrp="1"/>
          </p:cNvSpPr>
          <p:nvPr>
            <p:ph type="title"/>
          </p:nvPr>
        </p:nvSpPr>
        <p:spPr/>
        <p:txBody>
          <a:bodyPr>
            <a:normAutofit/>
          </a:bodyPr>
          <a:lstStyle/>
          <a:p>
            <a:pPr algn="ctr"/>
            <a:r>
              <a:rPr lang="fa-IR" sz="4000" dirty="0" smtClean="0">
                <a:solidFill>
                  <a:schemeClr val="accent2">
                    <a:lumMod val="60000"/>
                    <a:lumOff val="40000"/>
                  </a:schemeClr>
                </a:solidFill>
                <a:cs typeface="2  Baran" pitchFamily="2" charset="-78"/>
              </a:rPr>
              <a:t>جداسازی به روش دکانته کردن</a:t>
            </a:r>
            <a:endParaRPr lang="fa-IR" sz="4000" dirty="0">
              <a:solidFill>
                <a:schemeClr val="accent2">
                  <a:lumMod val="60000"/>
                  <a:lumOff val="40000"/>
                </a:schemeClr>
              </a:solidFill>
              <a:cs typeface="2  Baran" pitchFamily="2" charset="-78"/>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367190292081912013810821021121023819524631.jpg"/>
          <p:cNvPicPr>
            <a:picLocks noGrp="1" noChangeAspect="1"/>
          </p:cNvPicPr>
          <p:nvPr>
            <p:ph idx="1"/>
          </p:nvPr>
        </p:nvPicPr>
        <p:blipFill>
          <a:blip r:embed="rId2"/>
          <a:stretch>
            <a:fillRect/>
          </a:stretch>
        </p:blipFill>
        <p:spPr>
          <a:xfrm>
            <a:off x="2357422" y="1571612"/>
            <a:ext cx="4143404" cy="4572032"/>
          </a:xfrm>
        </p:spPr>
      </p:pic>
      <p:sp>
        <p:nvSpPr>
          <p:cNvPr id="3" name="Title 2"/>
          <p:cNvSpPr>
            <a:spLocks noGrp="1"/>
          </p:cNvSpPr>
          <p:nvPr>
            <p:ph type="title"/>
          </p:nvPr>
        </p:nvSpPr>
        <p:spPr/>
        <p:txBody>
          <a:bodyPr>
            <a:normAutofit/>
          </a:bodyPr>
          <a:lstStyle/>
          <a:p>
            <a:pPr algn="ctr"/>
            <a:r>
              <a:rPr lang="fa-IR" sz="3600" dirty="0" smtClean="0">
                <a:solidFill>
                  <a:schemeClr val="accent2">
                    <a:lumMod val="60000"/>
                    <a:lumOff val="40000"/>
                  </a:schemeClr>
                </a:solidFill>
                <a:cs typeface="2  Baran" pitchFamily="2" charset="-78"/>
              </a:rPr>
              <a:t>جداسازی به روش صاف کردن</a:t>
            </a:r>
            <a:endParaRPr lang="fa-IR" sz="3600" dirty="0">
              <a:solidFill>
                <a:schemeClr val="accent2">
                  <a:lumMod val="60000"/>
                  <a:lumOff val="40000"/>
                </a:schemeClr>
              </a:solidFill>
              <a:cs typeface="2  Baran" pitchFamily="2" charset="-78"/>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boratory_liquid_centrifuge.jpg"/>
          <p:cNvPicPr>
            <a:picLocks noGrp="1" noChangeAspect="1"/>
          </p:cNvPicPr>
          <p:nvPr>
            <p:ph idx="1"/>
          </p:nvPr>
        </p:nvPicPr>
        <p:blipFill>
          <a:blip r:embed="rId2" cstate="print"/>
          <a:stretch>
            <a:fillRect/>
          </a:stretch>
        </p:blipFill>
        <p:spPr>
          <a:xfrm>
            <a:off x="1554692" y="1481138"/>
            <a:ext cx="6034616" cy="4525962"/>
          </a:xfrm>
        </p:spPr>
      </p:pic>
      <p:sp>
        <p:nvSpPr>
          <p:cNvPr id="3" name="Title 2"/>
          <p:cNvSpPr>
            <a:spLocks noGrp="1"/>
          </p:cNvSpPr>
          <p:nvPr>
            <p:ph type="title"/>
          </p:nvPr>
        </p:nvSpPr>
        <p:spPr/>
        <p:txBody>
          <a:bodyPr>
            <a:normAutofit/>
          </a:bodyPr>
          <a:lstStyle/>
          <a:p>
            <a:pPr algn="ctr"/>
            <a:r>
              <a:rPr lang="fa-IR" sz="4000" dirty="0" smtClean="0">
                <a:solidFill>
                  <a:schemeClr val="accent2">
                    <a:lumMod val="60000"/>
                    <a:lumOff val="40000"/>
                  </a:schemeClr>
                </a:solidFill>
                <a:cs typeface="2  Baran" pitchFamily="2" charset="-78"/>
              </a:rPr>
              <a:t>جداسازی به روش سانتریفیوژ</a:t>
            </a:r>
            <a:endParaRPr lang="fa-IR" sz="4000" dirty="0">
              <a:solidFill>
                <a:schemeClr val="accent2">
                  <a:lumMod val="60000"/>
                  <a:lumOff val="40000"/>
                </a:schemeClr>
              </a:solidFill>
              <a:cs typeface="2  Baran" pitchFamily="2" charset="-78"/>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telet_rich_plasma_in_orthopaedics_and_sports_medicine_009.jpg"/>
          <p:cNvPicPr>
            <a:picLocks noChangeAspect="1"/>
          </p:cNvPicPr>
          <p:nvPr/>
        </p:nvPicPr>
        <p:blipFill>
          <a:blip r:embed="rId2"/>
          <a:stretch>
            <a:fillRect/>
          </a:stretch>
        </p:blipFill>
        <p:spPr>
          <a:xfrm>
            <a:off x="1428728" y="520700"/>
            <a:ext cx="6756422" cy="54383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22644945_csp_004_tcl.jpg"/>
          <p:cNvPicPr>
            <a:picLocks noGrp="1" noChangeAspect="1"/>
          </p:cNvPicPr>
          <p:nvPr>
            <p:ph idx="1"/>
          </p:nvPr>
        </p:nvPicPr>
        <p:blipFill>
          <a:blip r:embed="rId2"/>
          <a:stretch>
            <a:fillRect/>
          </a:stretch>
        </p:blipFill>
        <p:spPr>
          <a:xfrm>
            <a:off x="2428874" y="2096294"/>
            <a:ext cx="4643455" cy="3761598"/>
          </a:xfrm>
        </p:spPr>
      </p:pic>
      <p:sp>
        <p:nvSpPr>
          <p:cNvPr id="3" name="Title 2"/>
          <p:cNvSpPr>
            <a:spLocks noGrp="1"/>
          </p:cNvSpPr>
          <p:nvPr>
            <p:ph type="title"/>
          </p:nvPr>
        </p:nvSpPr>
        <p:spPr/>
        <p:txBody>
          <a:bodyPr/>
          <a:lstStyle/>
          <a:p>
            <a:pPr algn="ctr"/>
            <a:r>
              <a:rPr lang="fa-IR" dirty="0" smtClean="0">
                <a:solidFill>
                  <a:schemeClr val="accent2">
                    <a:lumMod val="60000"/>
                    <a:lumOff val="40000"/>
                  </a:schemeClr>
                </a:solidFill>
                <a:cs typeface="2  Baran" pitchFamily="2" charset="-78"/>
              </a:rPr>
              <a:t>جداسازی به روش کروماتوگرافی</a:t>
            </a:r>
            <a:endParaRPr lang="fa-IR" dirty="0">
              <a:solidFill>
                <a:schemeClr val="accent2">
                  <a:lumMod val="60000"/>
                  <a:lumOff val="40000"/>
                </a:schemeClr>
              </a:solidFill>
              <a:cs typeface="2  Baran"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4400" dirty="0" smtClean="0">
                <a:solidFill>
                  <a:schemeClr val="accent2">
                    <a:lumMod val="60000"/>
                    <a:lumOff val="40000"/>
                  </a:schemeClr>
                </a:solidFill>
                <a:cs typeface="2  Baran" pitchFamily="2" charset="-78"/>
              </a:rPr>
              <a:t>تهیه کننده :</a:t>
            </a:r>
          </a:p>
          <a:p>
            <a:r>
              <a:rPr lang="fa-IR" sz="4400" dirty="0" smtClean="0">
                <a:solidFill>
                  <a:schemeClr val="accent2">
                    <a:lumMod val="60000"/>
                    <a:lumOff val="40000"/>
                  </a:schemeClr>
                </a:solidFill>
                <a:cs typeface="2  Baran" pitchFamily="2" charset="-78"/>
              </a:rPr>
              <a:t>شعله پاکباز دبیر علوم تجربی شهر یاسوج</a:t>
            </a:r>
            <a:endParaRPr lang="fa-IR" sz="4400" dirty="0">
              <a:solidFill>
                <a:schemeClr val="accent2">
                  <a:lumMod val="60000"/>
                  <a:lumOff val="40000"/>
                </a:schemeClr>
              </a:solidFill>
              <a:cs typeface="2  Bara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3453610296213075.jpg"/>
          <p:cNvPicPr>
            <a:picLocks noGrp="1" noChangeAspect="1"/>
          </p:cNvPicPr>
          <p:nvPr>
            <p:ph idx="1"/>
          </p:nvPr>
        </p:nvPicPr>
        <p:blipFill>
          <a:blip r:embed="rId2"/>
          <a:stretch>
            <a:fillRect/>
          </a:stretch>
        </p:blipFill>
        <p:spPr>
          <a:xfrm>
            <a:off x="1571604" y="2428868"/>
            <a:ext cx="5357850" cy="3000396"/>
          </a:xfrm>
          <a:prstGeom prst="ellipse">
            <a:avLst/>
          </a:prstGeom>
          <a:ln>
            <a:noFill/>
          </a:ln>
          <a:effectLst>
            <a:softEdge rad="112500"/>
          </a:effectLst>
        </p:spPr>
      </p:pic>
      <p:sp>
        <p:nvSpPr>
          <p:cNvPr id="3" name="Title 2"/>
          <p:cNvSpPr>
            <a:spLocks noGrp="1"/>
          </p:cNvSpPr>
          <p:nvPr>
            <p:ph type="title"/>
          </p:nvPr>
        </p:nvSpPr>
        <p:spPr>
          <a:xfrm>
            <a:off x="500034" y="785794"/>
            <a:ext cx="8229600" cy="1143000"/>
          </a:xfrm>
        </p:spPr>
        <p:txBody>
          <a:bodyPr>
            <a:normAutofit/>
          </a:bodyPr>
          <a:lstStyle/>
          <a:p>
            <a:pPr algn="ctr"/>
            <a:r>
              <a:rPr lang="fa-IR" sz="4000" i="1" dirty="0" smtClean="0">
                <a:solidFill>
                  <a:schemeClr val="accent2"/>
                </a:solidFill>
              </a:rPr>
              <a:t>مخلوط ناهمگن </a:t>
            </a:r>
            <a:endParaRPr lang="fa-IR" sz="4000" i="1" dirty="0">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fa-IR" sz="3600" b="1" dirty="0" smtClean="0">
                <a:solidFill>
                  <a:srgbClr val="0070C0"/>
                </a:solidFill>
                <a:cs typeface="2  Baran" pitchFamily="2" charset="-78"/>
              </a:rPr>
              <a:t>1- یکسان پخش نشدن اجزای مخلوط در تمام نقاط آن.</a:t>
            </a:r>
          </a:p>
          <a:p>
            <a:pPr>
              <a:buNone/>
            </a:pPr>
            <a:endParaRPr lang="fa-IR" sz="3600" b="1" dirty="0" smtClean="0">
              <a:solidFill>
                <a:srgbClr val="0070C0"/>
              </a:solidFill>
              <a:cs typeface="2  Baran" pitchFamily="2" charset="-78"/>
            </a:endParaRPr>
          </a:p>
          <a:p>
            <a:pPr>
              <a:buFont typeface="Wingdings" pitchFamily="2" charset="2"/>
              <a:buChar char="v"/>
            </a:pPr>
            <a:r>
              <a:rPr lang="fa-IR" sz="3600" b="1" dirty="0" smtClean="0">
                <a:solidFill>
                  <a:srgbClr val="0070C0"/>
                </a:solidFill>
                <a:cs typeface="2  Baran" pitchFamily="2" charset="-78"/>
              </a:rPr>
              <a:t>2- در اغلب موارد می توان اجزای مخلوط را با چشم (یا ذره بین و میکروسکوپ) از یکدیگر تشخیص داد.</a:t>
            </a:r>
            <a:endParaRPr lang="fa-IR" sz="3600" b="1" dirty="0">
              <a:solidFill>
                <a:srgbClr val="0070C0"/>
              </a:solidFill>
              <a:cs typeface="2  Baran" pitchFamily="2" charset="-78"/>
            </a:endParaRPr>
          </a:p>
        </p:txBody>
      </p:sp>
      <p:sp>
        <p:nvSpPr>
          <p:cNvPr id="3" name="Title 2"/>
          <p:cNvSpPr>
            <a:spLocks noGrp="1"/>
          </p:cNvSpPr>
          <p:nvPr>
            <p:ph type="title"/>
          </p:nvPr>
        </p:nvSpPr>
        <p:spPr/>
        <p:txBody>
          <a:bodyPr>
            <a:normAutofit fontScale="90000"/>
          </a:bodyPr>
          <a:lstStyle/>
          <a:p>
            <a:pPr algn="r"/>
            <a:r>
              <a:rPr lang="fa-IR" dirty="0" smtClean="0">
                <a:solidFill>
                  <a:schemeClr val="accent2"/>
                </a:solidFill>
                <a:cs typeface="2  Baran" pitchFamily="2" charset="-78"/>
              </a:rPr>
              <a:t>ویژگی های مخلوط های نا همگن:</a:t>
            </a:r>
            <a:r>
              <a:rPr lang="fa-IR" dirty="0" smtClean="0">
                <a:solidFill>
                  <a:srgbClr val="0070C0"/>
                </a:solidFill>
                <a:cs typeface="2  Aseman" pitchFamily="2" charset="-78"/>
              </a:rPr>
              <a:t/>
            </a:r>
            <a:br>
              <a:rPr lang="fa-IR" dirty="0" smtClean="0">
                <a:solidFill>
                  <a:srgbClr val="0070C0"/>
                </a:solidFill>
                <a:cs typeface="2  Aseman" pitchFamily="2" charset="-78"/>
              </a:rPr>
            </a:br>
            <a:endParaRPr lang="fa-IR" dirty="0">
              <a:solidFill>
                <a:srgbClr val="0070C0"/>
              </a:solidFill>
              <a:cs typeface="2  Aseman" pitchFamily="2" charset="-78"/>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58204" cy="5572164"/>
          </a:xfrm>
        </p:spPr>
        <p:txBody>
          <a:bodyPr/>
          <a:lstStyle/>
          <a:p>
            <a:pPr>
              <a:buFont typeface="Wingdings" pitchFamily="2" charset="2"/>
              <a:buChar char="v"/>
            </a:pPr>
            <a:r>
              <a:rPr lang="fa-IR" dirty="0" smtClean="0">
                <a:solidFill>
                  <a:srgbClr val="0070C0"/>
                </a:solidFill>
              </a:rPr>
              <a:t>1- مخلوط های غیر معلق  </a:t>
            </a:r>
            <a:r>
              <a:rPr lang="fa-IR" dirty="0" smtClean="0">
                <a:solidFill>
                  <a:srgbClr val="FF0000"/>
                </a:solidFill>
                <a:cs typeface="2  Baran" pitchFamily="2" charset="-78"/>
              </a:rPr>
              <a:t>مانند : سالاد – آجیل – خاک - موزاییک</a:t>
            </a:r>
          </a:p>
          <a:p>
            <a:pPr>
              <a:buNone/>
            </a:pPr>
            <a:r>
              <a:rPr lang="fa-IR" dirty="0" smtClean="0">
                <a:solidFill>
                  <a:srgbClr val="0070C0"/>
                </a:solidFill>
                <a:cs typeface="2  Baran" pitchFamily="2" charset="-78"/>
              </a:rPr>
              <a:t>	</a:t>
            </a:r>
          </a:p>
          <a:p>
            <a:pPr>
              <a:buNone/>
            </a:pPr>
            <a:r>
              <a:rPr lang="fa-IR" dirty="0" smtClean="0">
                <a:solidFill>
                  <a:srgbClr val="0070C0"/>
                </a:solidFill>
                <a:cs typeface="2  Baran" pitchFamily="2" charset="-78"/>
              </a:rPr>
              <a:t>					جامد در مایع (سوسپانسیون)</a:t>
            </a:r>
            <a:r>
              <a:rPr lang="fa-IR" dirty="0" smtClean="0">
                <a:solidFill>
                  <a:srgbClr val="FF0000"/>
                </a:solidFill>
                <a:cs typeface="2  Baran" pitchFamily="2" charset="-78"/>
              </a:rPr>
              <a:t>مانند: دوغ </a:t>
            </a:r>
          </a:p>
          <a:p>
            <a:pPr>
              <a:buNone/>
            </a:pPr>
            <a:r>
              <a:rPr lang="fa-IR" dirty="0" smtClean="0">
                <a:solidFill>
                  <a:srgbClr val="0070C0"/>
                </a:solidFill>
                <a:cs typeface="2  Baran" pitchFamily="2" charset="-78"/>
              </a:rPr>
              <a:t>					</a:t>
            </a:r>
            <a:r>
              <a:rPr lang="fa-IR" dirty="0" smtClean="0">
                <a:solidFill>
                  <a:srgbClr val="FF0000"/>
                </a:solidFill>
                <a:cs typeface="2  Baran" pitchFamily="2" charset="-78"/>
              </a:rPr>
              <a:t>آب لیمو – شربت خاکشیر</a:t>
            </a:r>
          </a:p>
          <a:p>
            <a:pPr>
              <a:buFont typeface="Wingdings" pitchFamily="2" charset="2"/>
              <a:buChar char="v"/>
            </a:pPr>
            <a:r>
              <a:rPr lang="fa-IR" dirty="0" smtClean="0">
                <a:solidFill>
                  <a:srgbClr val="0070C0"/>
                </a:solidFill>
                <a:cs typeface="2  Baran" pitchFamily="2" charset="-78"/>
              </a:rPr>
              <a:t>2- مخلوط های معلق		مایع در مایع (امولسیون) </a:t>
            </a:r>
            <a:r>
              <a:rPr lang="fa-IR" dirty="0" smtClean="0">
                <a:solidFill>
                  <a:srgbClr val="FF0000"/>
                </a:solidFill>
                <a:cs typeface="2  Baran" pitchFamily="2" charset="-78"/>
              </a:rPr>
              <a:t>مانند :روغن در آب</a:t>
            </a:r>
            <a:endParaRPr lang="fa-IR" dirty="0" smtClean="0">
              <a:solidFill>
                <a:srgbClr val="0070C0"/>
              </a:solidFill>
              <a:cs typeface="2  Baran" pitchFamily="2" charset="-78"/>
            </a:endParaRPr>
          </a:p>
          <a:p>
            <a:pPr lvl="8">
              <a:buNone/>
            </a:pPr>
            <a:r>
              <a:rPr lang="fa-IR" dirty="0" smtClean="0">
                <a:solidFill>
                  <a:srgbClr val="0070C0"/>
                </a:solidFill>
              </a:rPr>
              <a:t>			</a:t>
            </a:r>
            <a:r>
              <a:rPr lang="fa-IR" sz="2800" b="1" dirty="0" smtClean="0">
                <a:solidFill>
                  <a:srgbClr val="0070C0"/>
                </a:solidFill>
                <a:cs typeface="2  Baran" pitchFamily="2" charset="-78"/>
              </a:rPr>
              <a:t>جامد در گاز </a:t>
            </a:r>
            <a:r>
              <a:rPr lang="fa-IR" sz="2800" b="1" dirty="0" smtClean="0">
                <a:solidFill>
                  <a:srgbClr val="FF0000"/>
                </a:solidFill>
                <a:cs typeface="2  Baran" pitchFamily="2" charset="-78"/>
              </a:rPr>
              <a:t>مانند :دوده در هوا</a:t>
            </a:r>
          </a:p>
          <a:p>
            <a:pPr lvl="8">
              <a:buNone/>
            </a:pPr>
            <a:r>
              <a:rPr lang="fa-IR" sz="2800" b="1" dirty="0" smtClean="0">
                <a:solidFill>
                  <a:srgbClr val="FF0000"/>
                </a:solidFill>
                <a:cs typeface="2  Baran" pitchFamily="2" charset="-78"/>
              </a:rPr>
              <a:t>			</a:t>
            </a:r>
            <a:r>
              <a:rPr lang="fa-IR" sz="2800" b="1" dirty="0" smtClean="0">
                <a:solidFill>
                  <a:srgbClr val="0070C0"/>
                </a:solidFill>
                <a:cs typeface="2  Baran" pitchFamily="2" charset="-78"/>
              </a:rPr>
              <a:t>گاز در مایع </a:t>
            </a:r>
            <a:r>
              <a:rPr lang="fa-IR" sz="2800" b="1" dirty="0" smtClean="0">
                <a:solidFill>
                  <a:srgbClr val="FF0000"/>
                </a:solidFill>
                <a:cs typeface="2  Baran" pitchFamily="2" charset="-78"/>
              </a:rPr>
              <a:t>مانند :کف صابون</a:t>
            </a:r>
          </a:p>
          <a:p>
            <a:pPr lvl="8">
              <a:buNone/>
            </a:pPr>
            <a:r>
              <a:rPr lang="fa-IR" sz="2800" b="1" dirty="0" smtClean="0">
                <a:solidFill>
                  <a:srgbClr val="FF0000"/>
                </a:solidFill>
                <a:cs typeface="2  Baran" pitchFamily="2" charset="-78"/>
              </a:rPr>
              <a:t>			</a:t>
            </a:r>
            <a:r>
              <a:rPr lang="fa-IR" sz="2800" b="1" dirty="0" smtClean="0">
                <a:solidFill>
                  <a:srgbClr val="0070C0"/>
                </a:solidFill>
                <a:cs typeface="2  Baran" pitchFamily="2" charset="-78"/>
              </a:rPr>
              <a:t>مایع در گاز </a:t>
            </a:r>
            <a:r>
              <a:rPr lang="fa-IR" sz="2800" b="1" dirty="0" smtClean="0">
                <a:solidFill>
                  <a:srgbClr val="FF0000"/>
                </a:solidFill>
                <a:cs typeface="2  Baran" pitchFamily="2" charset="-78"/>
              </a:rPr>
              <a:t>مانند : مخلوط سوخت و هوا 			در اتومبیل</a:t>
            </a:r>
          </a:p>
        </p:txBody>
      </p:sp>
      <p:sp>
        <p:nvSpPr>
          <p:cNvPr id="3" name="Title 2"/>
          <p:cNvSpPr>
            <a:spLocks noGrp="1"/>
          </p:cNvSpPr>
          <p:nvPr>
            <p:ph type="title"/>
          </p:nvPr>
        </p:nvSpPr>
        <p:spPr/>
        <p:txBody>
          <a:bodyPr>
            <a:normAutofit/>
          </a:bodyPr>
          <a:lstStyle/>
          <a:p>
            <a:pPr algn="ctr"/>
            <a:r>
              <a:rPr lang="fa-IR" sz="3600" dirty="0" smtClean="0">
                <a:solidFill>
                  <a:srgbClr val="C00000"/>
                </a:solidFill>
                <a:cs typeface="2  Baran" pitchFamily="2" charset="-78"/>
              </a:rPr>
              <a:t>انواع مخلوط های ناهمگن</a:t>
            </a:r>
            <a:endParaRPr lang="fa-IR" sz="3600" dirty="0">
              <a:solidFill>
                <a:srgbClr val="C00000"/>
              </a:solidFill>
              <a:cs typeface="2  Baran" pitchFamily="2" charset="-78"/>
            </a:endParaRPr>
          </a:p>
        </p:txBody>
      </p:sp>
      <p:sp>
        <p:nvSpPr>
          <p:cNvPr id="4" name="Right Brace 3"/>
          <p:cNvSpPr/>
          <p:nvPr/>
        </p:nvSpPr>
        <p:spPr>
          <a:xfrm>
            <a:off x="5143504" y="1857364"/>
            <a:ext cx="642942" cy="307183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solidFill>
                <a:cs typeface="2  Baran" pitchFamily="2" charset="-78"/>
              </a:rPr>
              <a:t>دو نمونه مخلوط ناهمگن غیر معلق</a:t>
            </a:r>
            <a:endParaRPr lang="fa-IR" dirty="0">
              <a:solidFill>
                <a:schemeClr val="accent2"/>
              </a:solidFill>
              <a:cs typeface="2  Baran" pitchFamily="2" charset="-78"/>
            </a:endParaRPr>
          </a:p>
        </p:txBody>
      </p:sp>
      <p:sp>
        <p:nvSpPr>
          <p:cNvPr id="3" name="Text Placeholder 2"/>
          <p:cNvSpPr>
            <a:spLocks noGrp="1"/>
          </p:cNvSpPr>
          <p:nvPr>
            <p:ph type="body" idx="1"/>
          </p:nvPr>
        </p:nvSpPr>
        <p:spPr/>
        <p:txBody>
          <a:bodyPr/>
          <a:lstStyle/>
          <a:p>
            <a:endParaRPr lang="fa-IR"/>
          </a:p>
        </p:txBody>
      </p:sp>
      <p:sp>
        <p:nvSpPr>
          <p:cNvPr id="4" name="Text Placeholder 3"/>
          <p:cNvSpPr>
            <a:spLocks noGrp="1"/>
          </p:cNvSpPr>
          <p:nvPr>
            <p:ph type="body" sz="half" idx="3"/>
          </p:nvPr>
        </p:nvSpPr>
        <p:spPr/>
        <p:txBody>
          <a:bodyPr/>
          <a:lstStyle/>
          <a:p>
            <a:endParaRPr lang="fa-IR" dirty="0"/>
          </a:p>
        </p:txBody>
      </p:sp>
      <p:pic>
        <p:nvPicPr>
          <p:cNvPr id="7" name="Content Placeholder 6" descr="ajil.jpg"/>
          <p:cNvPicPr>
            <a:picLocks noGrp="1" noChangeAspect="1"/>
          </p:cNvPicPr>
          <p:nvPr>
            <p:ph sz="quarter" idx="2"/>
          </p:nvPr>
        </p:nvPicPr>
        <p:blipFill>
          <a:blip r:embed="rId2"/>
          <a:stretch>
            <a:fillRect/>
          </a:stretch>
        </p:blipFill>
        <p:spPr>
          <a:xfrm>
            <a:off x="642910" y="1571612"/>
            <a:ext cx="3714776" cy="3571900"/>
          </a:xfrm>
        </p:spPr>
      </p:pic>
      <p:pic>
        <p:nvPicPr>
          <p:cNvPr id="10" name="Content Placeholder 9" descr="FunSara_Com-39515c0ac2.jpg"/>
          <p:cNvPicPr>
            <a:picLocks noGrp="1" noChangeAspect="1"/>
          </p:cNvPicPr>
          <p:nvPr>
            <p:ph sz="quarter" idx="4"/>
          </p:nvPr>
        </p:nvPicPr>
        <p:blipFill>
          <a:blip r:embed="rId3"/>
          <a:stretch>
            <a:fillRect/>
          </a:stretch>
        </p:blipFill>
        <p:spPr>
          <a:xfrm>
            <a:off x="4645025" y="1571612"/>
            <a:ext cx="4041775" cy="3643338"/>
          </a:xfr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chemeClr val="accent2"/>
                </a:solidFill>
                <a:effectLst/>
                <a:cs typeface="2  Baran" pitchFamily="2" charset="-78"/>
              </a:rPr>
              <a:t>دو نمونه سوسپانسیون</a:t>
            </a:r>
            <a:endParaRPr lang="fa-IR" sz="4400" dirty="0">
              <a:solidFill>
                <a:schemeClr val="accent2"/>
              </a:solidFill>
              <a:effectLst/>
              <a:cs typeface="2  Baran" pitchFamily="2" charset="-78"/>
            </a:endParaRPr>
          </a:p>
        </p:txBody>
      </p:sp>
      <p:sp>
        <p:nvSpPr>
          <p:cNvPr id="3" name="Text Placeholder 2"/>
          <p:cNvSpPr>
            <a:spLocks noGrp="1"/>
          </p:cNvSpPr>
          <p:nvPr>
            <p:ph type="body" idx="1"/>
          </p:nvPr>
        </p:nvSpPr>
        <p:spPr/>
        <p:txBody>
          <a:bodyPr/>
          <a:lstStyle/>
          <a:p>
            <a:endParaRPr lang="fa-IR"/>
          </a:p>
        </p:txBody>
      </p:sp>
      <p:sp>
        <p:nvSpPr>
          <p:cNvPr id="4" name="Text Placeholder 3"/>
          <p:cNvSpPr>
            <a:spLocks noGrp="1"/>
          </p:cNvSpPr>
          <p:nvPr>
            <p:ph type="body" sz="half" idx="3"/>
          </p:nvPr>
        </p:nvSpPr>
        <p:spPr/>
        <p:txBody>
          <a:bodyPr/>
          <a:lstStyle/>
          <a:p>
            <a:endParaRPr lang="fa-IR" dirty="0"/>
          </a:p>
        </p:txBody>
      </p:sp>
      <p:pic>
        <p:nvPicPr>
          <p:cNvPr id="7" name="Content Placeholder 6" descr="Bt-Ch-227-3.jpg"/>
          <p:cNvPicPr>
            <a:picLocks noGrp="1" noChangeAspect="1"/>
          </p:cNvPicPr>
          <p:nvPr>
            <p:ph sz="quarter" idx="2"/>
          </p:nvPr>
        </p:nvPicPr>
        <p:blipFill>
          <a:blip r:embed="rId2"/>
          <a:stretch>
            <a:fillRect/>
          </a:stretch>
        </p:blipFill>
        <p:spPr>
          <a:xfrm>
            <a:off x="457200" y="1428736"/>
            <a:ext cx="4040188" cy="3929090"/>
          </a:xfrm>
        </p:spPr>
      </p:pic>
      <p:pic>
        <p:nvPicPr>
          <p:cNvPr id="8" name="Content Placeholder 7" descr="ibuprofen.jpg"/>
          <p:cNvPicPr>
            <a:picLocks noGrp="1" noChangeAspect="1"/>
          </p:cNvPicPr>
          <p:nvPr>
            <p:ph sz="quarter" idx="4"/>
          </p:nvPr>
        </p:nvPicPr>
        <p:blipFill>
          <a:blip r:embed="rId3"/>
          <a:stretch>
            <a:fillRect/>
          </a:stretch>
        </p:blipFill>
        <p:spPr>
          <a:xfrm>
            <a:off x="4826365" y="1444625"/>
            <a:ext cx="3679094" cy="3941763"/>
          </a:xfr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69A.jpg"/>
          <p:cNvPicPr>
            <a:picLocks noGrp="1" noChangeAspect="1"/>
          </p:cNvPicPr>
          <p:nvPr>
            <p:ph idx="1"/>
          </p:nvPr>
        </p:nvPicPr>
        <p:blipFill>
          <a:blip r:embed="rId2"/>
          <a:stretch>
            <a:fillRect/>
          </a:stretch>
        </p:blipFill>
        <p:spPr>
          <a:xfrm>
            <a:off x="2556852" y="1428736"/>
            <a:ext cx="4015411" cy="5072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normAutofit/>
          </a:bodyPr>
          <a:lstStyle/>
          <a:p>
            <a:pPr algn="ctr"/>
            <a:r>
              <a:rPr lang="fa-IR" sz="3600" dirty="0" smtClean="0">
                <a:solidFill>
                  <a:schemeClr val="accent2"/>
                </a:solidFill>
                <a:cs typeface="2  Baran" pitchFamily="2" charset="-78"/>
              </a:rPr>
              <a:t>امولسیون روغن در آب</a:t>
            </a:r>
            <a:endParaRPr lang="fa-IR" sz="3600" dirty="0">
              <a:solidFill>
                <a:schemeClr val="accent2"/>
              </a:solidFill>
              <a:cs typeface="2  Baran" pitchFamily="2" charset="-78"/>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fa-IR" sz="2800" b="1" dirty="0" smtClean="0">
                <a:solidFill>
                  <a:srgbClr val="0070C0"/>
                </a:solidFill>
                <a:cs typeface="B Badr" pitchFamily="2" charset="-78"/>
              </a:rPr>
              <a:t>مخلوط های همگن (محلول ها) حداقل از دو جزء تشکیل می شوند : </a:t>
            </a:r>
            <a:r>
              <a:rPr lang="fa-IR" sz="2800" b="1" dirty="0" smtClean="0">
                <a:solidFill>
                  <a:schemeClr val="accent2">
                    <a:lumMod val="60000"/>
                    <a:lumOff val="40000"/>
                  </a:schemeClr>
                </a:solidFill>
                <a:cs typeface="B Badr" pitchFamily="2" charset="-78"/>
              </a:rPr>
              <a:t>حلال و حل شونده. </a:t>
            </a:r>
            <a:r>
              <a:rPr lang="fa-IR" sz="2800" b="1" dirty="0" smtClean="0">
                <a:solidFill>
                  <a:srgbClr val="0070C0"/>
                </a:solidFill>
                <a:cs typeface="B Badr" pitchFamily="2" charset="-78"/>
              </a:rPr>
              <a:t>حلال ماده ای است که ماده دیگر را در خود حل می کند و حل شونده ماده ای است که در حلال حل می شود.</a:t>
            </a:r>
            <a:endParaRPr lang="en-US" sz="2800" dirty="0" smtClean="0">
              <a:solidFill>
                <a:srgbClr val="0070C0"/>
              </a:solidFill>
              <a:cs typeface="B Badr" pitchFamily="2" charset="-78"/>
            </a:endParaRPr>
          </a:p>
          <a:p>
            <a:pPr lvl="0"/>
            <a:r>
              <a:rPr lang="fa-IR" sz="2800" b="1" dirty="0" smtClean="0">
                <a:solidFill>
                  <a:srgbClr val="0070C0"/>
                </a:solidFill>
                <a:cs typeface="B Badr" pitchFamily="2" charset="-78"/>
              </a:rPr>
              <a:t>محلول ها در دمای معمولی به یکی از حالت های جامد، مایع و گاز دیده می شوند.</a:t>
            </a:r>
            <a:endParaRPr lang="en-US" sz="2800" dirty="0" smtClean="0">
              <a:solidFill>
                <a:srgbClr val="0070C0"/>
              </a:solidFill>
              <a:cs typeface="B Badr" pitchFamily="2" charset="-78"/>
            </a:endParaRPr>
          </a:p>
          <a:p>
            <a:pPr lvl="0"/>
            <a:r>
              <a:rPr lang="fa-IR" sz="2800" b="1" dirty="0" smtClean="0">
                <a:solidFill>
                  <a:srgbClr val="0070C0"/>
                </a:solidFill>
                <a:cs typeface="B Badr" pitchFamily="2" charset="-78"/>
              </a:rPr>
              <a:t>محلول ها را بر اساس حالت فیزیکی در دمای 25 درجه سلسیوس می توان به گروه های زیر تقسیم بندی کرد. </a:t>
            </a:r>
            <a:endParaRPr lang="en-US" sz="2800" dirty="0" smtClean="0">
              <a:solidFill>
                <a:srgbClr val="0070C0"/>
              </a:solidFill>
              <a:cs typeface="B Badr" pitchFamily="2" charset="-78"/>
            </a:endParaRPr>
          </a:p>
          <a:p>
            <a:r>
              <a:rPr lang="en-US" sz="2800" dirty="0" smtClean="0">
                <a:cs typeface="B Badr" pitchFamily="2" charset="-78"/>
              </a:rPr>
              <a:t> </a:t>
            </a:r>
          </a:p>
          <a:p>
            <a:endParaRPr lang="fa-IR" dirty="0"/>
          </a:p>
        </p:txBody>
      </p:sp>
      <p:sp>
        <p:nvSpPr>
          <p:cNvPr id="3" name="Title 2"/>
          <p:cNvSpPr>
            <a:spLocks noGrp="1"/>
          </p:cNvSpPr>
          <p:nvPr>
            <p:ph type="title"/>
          </p:nvPr>
        </p:nvSpPr>
        <p:spPr/>
        <p:txBody>
          <a:bodyPr>
            <a:normAutofit/>
          </a:bodyPr>
          <a:lstStyle/>
          <a:p>
            <a:pPr algn="ctr"/>
            <a:r>
              <a:rPr lang="fa-IR" sz="4000" i="1" dirty="0" smtClean="0">
                <a:solidFill>
                  <a:srgbClr val="FF0000"/>
                </a:solidFill>
              </a:rPr>
              <a:t>مخلوط همگن</a:t>
            </a:r>
            <a:endParaRPr lang="fa-IR" sz="4000" i="1" dirty="0">
              <a:solidFill>
                <a:srgbClr val="FF0000"/>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297</TotalTime>
  <Words>779</Words>
  <Application>Microsoft Office PowerPoint</Application>
  <PresentationFormat>On-screen Show (4:3)</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فصل اول</vt:lpstr>
      <vt:lpstr>Slide 2</vt:lpstr>
      <vt:lpstr>مخلوط ناهمگن </vt:lpstr>
      <vt:lpstr>ویژگی های مخلوط های نا همگن: </vt:lpstr>
      <vt:lpstr>انواع مخلوط های ناهمگن</vt:lpstr>
      <vt:lpstr>دو نمونه مخلوط ناهمگن غیر معلق</vt:lpstr>
      <vt:lpstr>دو نمونه سوسپانسیون</vt:lpstr>
      <vt:lpstr>امولسیون روغن در آب</vt:lpstr>
      <vt:lpstr>مخلوط همگن</vt:lpstr>
      <vt:lpstr>انواع مخلوط های همگن</vt:lpstr>
      <vt:lpstr>مخلوط همگن</vt:lpstr>
      <vt:lpstr>در محلول ها، معمولا جزٸی که مقدارش بیشتر است حلال است.</vt:lpstr>
      <vt:lpstr>ویژگی های محلول های مایع: </vt:lpstr>
      <vt:lpstr>انواع مخلوط ها</vt:lpstr>
      <vt:lpstr>انحلال پذیری</vt:lpstr>
      <vt:lpstr>عوامل مؤثردر انحلال پذیری</vt:lpstr>
      <vt:lpstr>جداسازی اجزای مخلوط ها</vt:lpstr>
      <vt:lpstr>برخی از روش های جداسازی مخلوط ها :</vt:lpstr>
      <vt:lpstr>جداسازی به روش تقطیر</vt:lpstr>
      <vt:lpstr>جداسازی به روش دکانته کردن</vt:lpstr>
      <vt:lpstr>جداسازی به روش صاف کردن</vt:lpstr>
      <vt:lpstr>جداسازی به روش سانتریفیوژ</vt:lpstr>
      <vt:lpstr>Slide 23</vt:lpstr>
      <vt:lpstr>جداسازی به روش کروماتوگرافی</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47</cp:revision>
  <dcterms:created xsi:type="dcterms:W3CDTF">2014-11-20T21:32:40Z</dcterms:created>
  <dcterms:modified xsi:type="dcterms:W3CDTF">2014-11-21T16:09:39Z</dcterms:modified>
</cp:coreProperties>
</file>