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80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02592" y="1479176"/>
            <a:ext cx="394370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فارسی هفتم </a:t>
            </a:r>
          </a:p>
          <a:p>
            <a:pPr algn="ctr">
              <a:lnSpc>
                <a:spcPct val="200000"/>
              </a:lnSpc>
            </a:pP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 دوره اول </a:t>
            </a: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متوسطه</a:t>
            </a:r>
          </a:p>
          <a:p>
            <a:pPr algn="ctr">
              <a:lnSpc>
                <a:spcPct val="200000"/>
              </a:lnSpc>
            </a:pPr>
            <a:endParaRPr lang="fa-IR" sz="36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مدرس : فاطمه محمدی</a:t>
            </a:r>
            <a:endParaRPr lang="en-US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350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553376"/>
            <a:ext cx="6096000" cy="15988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8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پایان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135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5389" y="823910"/>
            <a:ext cx="9950823" cy="5406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انواع فعل از نظر کارکرد: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به جملات زیر توجه کنید :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الف) نیما کفشهای جدیدش را پوشید 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ب) کشاورزان گندم را کاشتند 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ج) </a:t>
            </a:r>
            <a:r>
              <a:rPr lang="fa-IR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شاگردان  خوشحال  شدند.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35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8106" y="2252773"/>
            <a:ext cx="8435788" cy="4160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*فعلها از نظر کار کرد به دودسته تقسیم می شوند :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ct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2252345" algn="l"/>
              </a:tabLst>
            </a:pPr>
            <a:r>
              <a:rPr lang="fa-IR" sz="32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1)فعلهای  </a:t>
            </a:r>
            <a:r>
              <a:rPr lang="fa-IR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ربطی      </a:t>
            </a:r>
            <a:endParaRPr lang="fa-IR" sz="3200" b="1" dirty="0" smtClean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ct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2252345" algn="l"/>
              </a:tabLst>
            </a:pPr>
            <a:r>
              <a:rPr lang="fa-IR" sz="32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</a:t>
            </a:r>
            <a:r>
              <a:rPr lang="fa-IR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2) فعلهای غیر ربطی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409575" marR="0" algn="r" rtl="1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750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0974" y="687978"/>
            <a:ext cx="10990729" cy="5842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فعلهای ربطی(اسنادی</a:t>
            </a:r>
            <a:r>
              <a:rPr lang="fa-IR" sz="3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):</a:t>
            </a:r>
          </a:p>
          <a:p>
            <a:pPr algn="ctr" rtl="1">
              <a:lnSpc>
                <a:spcPct val="150000"/>
              </a:lnSpc>
              <a:spcAft>
                <a:spcPts val="1000"/>
              </a:spcAft>
              <a:tabLst>
                <a:tab pos="2252345" algn="l"/>
              </a:tabLst>
            </a:pP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فعلهایی هستند که   حالت یا صفتی را به نهاد ربط می دهند   و در واقع کار ی در آنها انجام نمی شود.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CC0066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فعلهای ربطی عبارتند از :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15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 smtClean="0">
                <a:solidFill>
                  <a:srgbClr val="CC0066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است </a:t>
            </a:r>
            <a:r>
              <a:rPr lang="fa-IR" sz="3200" b="1" dirty="0">
                <a:solidFill>
                  <a:srgbClr val="CC0066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بود ، شد ، گشت ، گردید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مانند: شاگردان  خوشحال  شدند.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666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" y="2416229"/>
            <a:ext cx="11793070" cy="3303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در جمله هایی که فعلهای اسنادی وجود دارد   ساختارشان به این شکل می شود : </a:t>
            </a:r>
            <a:endParaRPr lang="fa-IR" sz="32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962304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نهاد ( غیر فاعلی)+ مسند + فعل ربطی( اسنادی )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194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93059" y="1980280"/>
            <a:ext cx="11205882" cy="2190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تعریف مسند: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حالت یا صفتی  است که  به وسیله ی فعلهای ربطی به نهاد ، ربط داده  می شود 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3366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25271" y="1027906"/>
            <a:ext cx="6096000" cy="31624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طرز پیدا کردن مسند در جمله :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solidFill>
                  <a:srgbClr val="3333C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چه+ فعل ربطی = مسند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200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949824" y="3311643"/>
            <a:ext cx="13662213" cy="3082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مثال:  شاگردان  </a:t>
            </a:r>
            <a:r>
              <a:rPr lang="fa-IR" sz="28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خوشحال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شدند.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چه شدند؟خوشحال     خوشحال نقش مسند دارد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در جمله هایی که فعلهای اسنادی وجود دارد  نهاد همیشه نقش غیر فاعلی دارد 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زیر را در جملاتی که  ، فعل اسنادی وجود دارد کاری انجام نمی شود.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همین دلیل ، به نهاد ، نهاد غیر فاعلی گفته می شود . 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192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03412" y="1027906"/>
            <a:ext cx="11529834" cy="495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نام دیگر نهاد غیرفاعلی ، مسند الیه ، است  .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طرز پیدا کردن  مسندالیه  : 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چه+ مسند و فعل ربطی =  مسندالیه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مثال:  </a:t>
            </a:r>
            <a:r>
              <a:rPr lang="fa-IR" sz="28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شاگردان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</a:t>
            </a:r>
            <a:r>
              <a:rPr lang="fa-IR" sz="28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خوشحال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شدند.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شاگردان : نهاد غیر فاعلی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چادر من چلچراغی از صفاست        چادر من باغی    از آیبینه هاست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باغی از آیینه های دوستی              باغی از مهر  وصفای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دوستی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2846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28130" y="2628852"/>
            <a:ext cx="6096000" cy="27422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تمرین :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علامه جعفری  کنجکاو بود . </a:t>
            </a:r>
            <a:endParaRPr lang="fa-IR" sz="32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252345" algn="l"/>
              </a:tabLs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او شیفته طبیعت است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2708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310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47</cp:revision>
  <dcterms:created xsi:type="dcterms:W3CDTF">2015-07-06T05:06:21Z</dcterms:created>
  <dcterms:modified xsi:type="dcterms:W3CDTF">2015-09-12T11:13:01Z</dcterms:modified>
</cp:coreProperties>
</file>