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E16F8E-E298-4CF7-8702-F5A9510881EF}" type="datetimeFigureOut">
              <a:rPr lang="fa-IR" smtClean="0"/>
              <a:pPr/>
              <a:t>02/23/1438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372F67-3C0B-4978-844C-2CB44034500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7170" name="Picture 2" descr="D:\Picture\MAZHABI\New folder\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905776" cy="3800478"/>
          </a:xfrm>
        </p:spPr>
        <p:txBody>
          <a:bodyPr>
            <a:noAutofit/>
          </a:bodyPr>
          <a:lstStyle/>
          <a:p>
            <a:pPr algn="r"/>
            <a:r>
              <a:rPr lang="fa-IR" sz="9600" i="1" u="sng" spc="600" dirty="0" smtClean="0">
                <a:cs typeface="B Koodak" pitchFamily="2" charset="-78"/>
              </a:rPr>
              <a:t>آموزش</a:t>
            </a:r>
            <a:r>
              <a:rPr lang="en-US" sz="9600" i="1" u="sng" spc="600" dirty="0" smtClean="0">
                <a:cs typeface="B Koodak" pitchFamily="2" charset="-78"/>
              </a:rPr>
              <a:t> Paint </a:t>
            </a:r>
            <a:endParaRPr lang="fa-IR" sz="9600" i="1" u="sng" spc="600" dirty="0">
              <a:cs typeface="B Koodak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928934"/>
            <a:ext cx="609069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30003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2357430"/>
            <a:ext cx="321471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1928802"/>
            <a:ext cx="4143372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1- اشار ه گر موس را روی دکمه ی آغاز       قرار داده، کلید سمت چپ موس را فشار دهید.منوی استارت ظاهر میشود 2- و بعد گزینه </a:t>
            </a:r>
            <a:r>
              <a:rPr lang="en-US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all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</a:t>
            </a:r>
            <a:r>
              <a:rPr lang="en-US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program</a:t>
            </a:r>
            <a:r>
              <a:rPr lang="fa-I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را کلیک کرده و منوی دیگری باز میشود 3- سپس گزینه </a:t>
            </a:r>
            <a:r>
              <a:rPr lang="en-US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Accessories</a:t>
            </a:r>
            <a:r>
              <a:rPr lang="fa-I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 را کلیک کرده و منو جدیدی باز میشود </a:t>
            </a: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4-</a:t>
            </a:r>
            <a:r>
              <a:rPr lang="fa-I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و بعدش برنامه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paint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oodak" pitchFamily="2" charset="-78"/>
              </a:rPr>
              <a:t> را انتخاب کرده و روی آن کلیک    کنید تا برنامه نقاشی اجرا شود.</a:t>
            </a:r>
            <a:endParaRPr lang="fa-I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Koodak" pitchFamily="2" charset="-78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0756" y="16883"/>
            <a:ext cx="357190" cy="265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Left Arrow 1"/>
          <p:cNvSpPr/>
          <p:nvPr/>
        </p:nvSpPr>
        <p:spPr>
          <a:xfrm rot="20507703">
            <a:off x="116128" y="5287608"/>
            <a:ext cx="3000396" cy="1224136"/>
          </a:xfrm>
          <a:prstGeom prst="leftArrow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>
                <a:cs typeface="B Koodak" pitchFamily="2" charset="-78"/>
              </a:rPr>
              <a:t>1</a:t>
            </a:r>
            <a:endParaRPr lang="fa-IR" sz="4400" dirty="0">
              <a:cs typeface="B Koodak" pitchFamily="2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67544" y="3532442"/>
            <a:ext cx="1032638" cy="2079093"/>
          </a:xfrm>
          <a:prstGeom prst="downArrow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4400" dirty="0" smtClean="0">
                <a:solidFill>
                  <a:prstClr val="white"/>
                </a:solidFill>
                <a:cs typeface="B Koodak" pitchFamily="2" charset="-78"/>
              </a:rPr>
              <a:t>2</a:t>
            </a:r>
            <a:endParaRPr lang="fa-IR" sz="4400" dirty="0">
              <a:solidFill>
                <a:prstClr val="white"/>
              </a:solidFill>
              <a:cs typeface="B Koodak" pitchFamily="2" charset="-78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2006071" y="2594409"/>
            <a:ext cx="1292798" cy="1821662"/>
          </a:xfrm>
          <a:prstGeom prst="upArrow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>
                <a:cs typeface="B Koodak" pitchFamily="2" charset="-78"/>
              </a:rPr>
              <a:t>3</a:t>
            </a:r>
          </a:p>
        </p:txBody>
      </p:sp>
      <p:sp>
        <p:nvSpPr>
          <p:cNvPr id="5" name="Down Arrow 4"/>
          <p:cNvSpPr/>
          <p:nvPr/>
        </p:nvSpPr>
        <p:spPr>
          <a:xfrm>
            <a:off x="5464108" y="2449254"/>
            <a:ext cx="1319741" cy="1431610"/>
          </a:xfrm>
          <a:prstGeom prst="downArrow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400" dirty="0">
                <a:solidFill>
                  <a:schemeClr val="lt1"/>
                </a:solidFill>
                <a:cs typeface="B Koodak" pitchFamily="2" charset="-78"/>
              </a:rPr>
              <a:t>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72166" y="2000240"/>
            <a:ext cx="3071834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FFFF00"/>
                </a:solidFill>
                <a:cs typeface="B Koodak" pitchFamily="2" charset="-78"/>
              </a:rPr>
              <a:t>1- در قسمت رنگ ها روی رنگ دلخواه کلیک کنید.</a:t>
            </a:r>
            <a:endParaRPr lang="fa-IR" sz="2800" dirty="0">
              <a:solidFill>
                <a:srgbClr val="FFFF00"/>
              </a:solidFill>
              <a:cs typeface="B Koodak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3214686"/>
            <a:ext cx="4143372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2- در </a:t>
            </a:r>
            <a:r>
              <a:rPr lang="fa-IR" sz="2800" dirty="0">
                <a:solidFill>
                  <a:schemeClr val="bg1"/>
                </a:solidFill>
                <a:cs typeface="B Koodak" pitchFamily="2" charset="-78"/>
              </a:rPr>
              <a:t>قسمت ابزار روی این ابزار کلیک کنید و بعد در نقطه دلخواهی از صفحه نقاشی کلیک </a:t>
            </a: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کنید</a:t>
            </a:r>
          </a:p>
          <a:p>
            <a:pPr algn="just"/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3- </a:t>
            </a:r>
            <a:r>
              <a:rPr lang="fa-IR" sz="2800" dirty="0">
                <a:solidFill>
                  <a:schemeClr val="bg1"/>
                </a:solidFill>
                <a:cs typeface="B Koodak" pitchFamily="2" charset="-78"/>
              </a:rPr>
              <a:t>تا رنگ صفحه نقاشی مطابق میل تغییر کند.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5250661" y="1321579"/>
            <a:ext cx="1500198" cy="42862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1714480" y="857232"/>
            <a:ext cx="4143404" cy="250033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357554" y="5929330"/>
            <a:ext cx="928694" cy="9286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dirty="0" smtClean="0">
                <a:cs typeface="B Koodak" pitchFamily="2" charset="-78"/>
              </a:rPr>
              <a:t>3</a:t>
            </a:r>
            <a:endParaRPr lang="fa-IR" sz="6000" dirty="0">
              <a:cs typeface="B Koodak" pitchFamily="2" charset="-78"/>
            </a:endParaRPr>
          </a:p>
        </p:txBody>
      </p:sp>
      <p:cxnSp>
        <p:nvCxnSpPr>
          <p:cNvPr id="18" name="Straight Arrow Connector 17"/>
          <p:cNvCxnSpPr>
            <a:stCxn id="16" idx="0"/>
          </p:cNvCxnSpPr>
          <p:nvPr/>
        </p:nvCxnSpPr>
        <p:spPr>
          <a:xfrm rot="16200000" flipV="1">
            <a:off x="3589728" y="5697157"/>
            <a:ext cx="428628" cy="35718"/>
          </a:xfrm>
          <a:prstGeom prst="straightConnector1">
            <a:avLst/>
          </a:prstGeom>
          <a:ln w="412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714876" y="1571612"/>
            <a:ext cx="4429124" cy="3970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2800" dirty="0" smtClean="0">
                <a:cs typeface="B Koodak" pitchFamily="2" charset="-78"/>
              </a:rPr>
              <a:t>1- در قسمت ابزار یک شکلی را انتخاب کنید.</a:t>
            </a:r>
          </a:p>
          <a:p>
            <a:r>
              <a:rPr lang="fa-IR" sz="2800" dirty="0" smtClean="0">
                <a:cs typeface="B Koodak" pitchFamily="2" charset="-78"/>
              </a:rPr>
              <a:t>2- در قسمت رنگ هارنگ مورد دلخواه را انتخاب کرده:</a:t>
            </a:r>
          </a:p>
          <a:p>
            <a:r>
              <a:rPr lang="fa-IR" sz="2800" dirty="0" smtClean="0">
                <a:cs typeface="B Koodak" pitchFamily="2" charset="-78"/>
              </a:rPr>
              <a:t>الف) برای تعیین رنگ خط دور شکل روی </a:t>
            </a:r>
            <a:r>
              <a:rPr lang="en-US" sz="2800" dirty="0" smtClean="0">
                <a:cs typeface="B Koodak" pitchFamily="2" charset="-78"/>
              </a:rPr>
              <a:t>color1</a:t>
            </a:r>
            <a:r>
              <a:rPr lang="fa-IR" sz="2800" dirty="0" smtClean="0">
                <a:cs typeface="B Koodak" pitchFamily="2" charset="-78"/>
              </a:rPr>
              <a:t> کلیک کنید.</a:t>
            </a:r>
          </a:p>
          <a:p>
            <a:r>
              <a:rPr lang="fa-IR" sz="2800" dirty="0" smtClean="0">
                <a:cs typeface="B Koodak" pitchFamily="2" charset="-78"/>
              </a:rPr>
              <a:t>ب) برای تعیین رنگ داخل شکل روی </a:t>
            </a:r>
            <a:r>
              <a:rPr lang="en-US" sz="2800" dirty="0" smtClean="0">
                <a:cs typeface="B Koodak" pitchFamily="2" charset="-78"/>
              </a:rPr>
              <a:t>color2</a:t>
            </a:r>
            <a:r>
              <a:rPr lang="fa-IR" sz="2800" dirty="0" smtClean="0">
                <a:cs typeface="B Koodak" pitchFamily="2" charset="-78"/>
              </a:rPr>
              <a:t> کلیک کنید و سپس رنگ دلخواه را انتخاب کنید.</a:t>
            </a:r>
            <a:endParaRPr lang="fa-IR" sz="2800" dirty="0">
              <a:cs typeface="B Koodak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928926" y="785794"/>
            <a:ext cx="2786082" cy="1000132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43438" y="192880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Koodak" pitchFamily="2" charset="-78"/>
              </a:rPr>
              <a:t>2</a:t>
            </a:r>
            <a:endParaRPr lang="fa-IR" sz="4000" dirty="0">
              <a:cs typeface="B Koodak" pitchFamily="2" charset="-78"/>
            </a:endParaRP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rot="16200000" flipV="1">
            <a:off x="4500562" y="1428736"/>
            <a:ext cx="642942" cy="35719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</p:cNvCxnSpPr>
          <p:nvPr/>
        </p:nvCxnSpPr>
        <p:spPr>
          <a:xfrm rot="16200000" flipV="1">
            <a:off x="4643438" y="1571612"/>
            <a:ext cx="571504" cy="1428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441680"/>
            <a:ext cx="3357554" cy="34163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3600" dirty="0" smtClean="0">
                <a:solidFill>
                  <a:schemeClr val="bg1"/>
                </a:solidFill>
                <a:cs typeface="B Koodak" pitchFamily="2" charset="-78"/>
              </a:rPr>
              <a:t>در این قسمت برای انتخاب سایز مداد استفاده میشود که یکی از سایزها را به دلخواه انتخاب میکنیم</a:t>
            </a:r>
            <a:endParaRPr lang="fa-IR" sz="3600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7" name="Bent Arrow 6"/>
          <p:cNvSpPr/>
          <p:nvPr/>
        </p:nvSpPr>
        <p:spPr>
          <a:xfrm>
            <a:off x="2714612" y="2071678"/>
            <a:ext cx="1214446" cy="1357322"/>
          </a:xfrm>
          <a:prstGeom prst="bentArrow">
            <a:avLst>
              <a:gd name="adj1" fmla="val 30606"/>
              <a:gd name="adj2" fmla="val 3178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9322" y="1857364"/>
            <a:ext cx="3214678" cy="255454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chemeClr val="bg1"/>
                </a:solidFill>
                <a:cs typeface="B Koodak" pitchFamily="2" charset="-78"/>
              </a:rPr>
              <a:t>ابزارها :</a:t>
            </a:r>
          </a:p>
          <a:p>
            <a:r>
              <a:rPr lang="fa-IR" sz="3200" dirty="0" smtClean="0">
                <a:solidFill>
                  <a:schemeClr val="bg1"/>
                </a:solidFill>
                <a:cs typeface="B Koodak" pitchFamily="2" charset="-78"/>
              </a:rPr>
              <a:t>1- پاک کن</a:t>
            </a:r>
          </a:p>
          <a:p>
            <a:r>
              <a:rPr lang="fa-IR" sz="3200" dirty="0" smtClean="0">
                <a:solidFill>
                  <a:schemeClr val="bg1"/>
                </a:solidFill>
                <a:cs typeface="B Koodak" pitchFamily="2" charset="-78"/>
              </a:rPr>
              <a:t>2- مداد</a:t>
            </a:r>
          </a:p>
          <a:p>
            <a:r>
              <a:rPr lang="fa-IR" sz="3200" dirty="0" smtClean="0">
                <a:solidFill>
                  <a:schemeClr val="bg1"/>
                </a:solidFill>
                <a:cs typeface="B Koodak" pitchFamily="2" charset="-78"/>
              </a:rPr>
              <a:t>3- برای نوشتن متن</a:t>
            </a:r>
          </a:p>
          <a:p>
            <a:r>
              <a:rPr lang="fa-IR" sz="3200" dirty="0" smtClean="0">
                <a:solidFill>
                  <a:schemeClr val="bg1"/>
                </a:solidFill>
                <a:cs typeface="B Koodak" pitchFamily="2" charset="-78"/>
              </a:rPr>
              <a:t>4- رنگ کردن صفحه</a:t>
            </a:r>
            <a:endParaRPr lang="fa-IR" sz="3200" dirty="0">
              <a:solidFill>
                <a:schemeClr val="bg1"/>
              </a:solidFill>
              <a:cs typeface="B Koodak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357158" y="178592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Koodak" pitchFamily="2" charset="-78"/>
              </a:rPr>
              <a:t>1</a:t>
            </a:r>
            <a:endParaRPr lang="fa-IR" sz="2800" dirty="0">
              <a:cs typeface="B Koodak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85720" y="135729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Koodak" pitchFamily="2" charset="-78"/>
              </a:rPr>
              <a:t>2</a:t>
            </a:r>
            <a:endParaRPr lang="fa-IR" sz="2800" dirty="0">
              <a:cs typeface="B Koodak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000232" y="278605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Koodak" pitchFamily="2" charset="-78"/>
              </a:rPr>
              <a:t>4</a:t>
            </a:r>
            <a:endParaRPr lang="fa-IR" sz="2800" dirty="0">
              <a:cs typeface="B Koodak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428860" y="200024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Koodak" pitchFamily="2" charset="-78"/>
              </a:rPr>
              <a:t>3</a:t>
            </a:r>
            <a:endParaRPr lang="fa-IR" sz="2800" dirty="0">
              <a:cs typeface="B Koodak" pitchFamily="2" charset="-78"/>
            </a:endParaRPr>
          </a:p>
        </p:txBody>
      </p:sp>
      <p:cxnSp>
        <p:nvCxnSpPr>
          <p:cNvPr id="15" name="Straight Arrow Connector 14"/>
          <p:cNvCxnSpPr>
            <a:stCxn id="9" idx="7"/>
          </p:cNvCxnSpPr>
          <p:nvPr/>
        </p:nvCxnSpPr>
        <p:spPr>
          <a:xfrm rot="5400000" flipH="1" flipV="1">
            <a:off x="769196" y="1178704"/>
            <a:ext cx="552375" cy="766689"/>
          </a:xfrm>
          <a:prstGeom prst="straightConnector1">
            <a:avLst/>
          </a:prstGeom>
          <a:ln w="412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7"/>
          </p:cNvCxnSpPr>
          <p:nvPr/>
        </p:nvCxnSpPr>
        <p:spPr>
          <a:xfrm rot="5400000" flipH="1" flipV="1">
            <a:off x="733477" y="714357"/>
            <a:ext cx="552375" cy="838127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0"/>
          </p:cNvCxnSpPr>
          <p:nvPr/>
        </p:nvCxnSpPr>
        <p:spPr>
          <a:xfrm rot="16200000" flipV="1">
            <a:off x="1696622" y="1089406"/>
            <a:ext cx="1071570" cy="750097"/>
          </a:xfrm>
          <a:prstGeom prst="straightConnector1">
            <a:avLst/>
          </a:prstGeom>
          <a:ln w="412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0"/>
          </p:cNvCxnSpPr>
          <p:nvPr/>
        </p:nvCxnSpPr>
        <p:spPr>
          <a:xfrm rot="16200000" flipV="1">
            <a:off x="1017961" y="1625191"/>
            <a:ext cx="1857388" cy="464345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302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71934" y="1928802"/>
            <a:ext cx="4572032" cy="35394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just"/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برای ذخیره کردن نقاشی خود روی این گزینه که با فلش قرمز نشان دادیم کلیک کنید تا پنجره ی زیر آن        باز شود سپس روی گزینه </a:t>
            </a:r>
            <a:r>
              <a:rPr lang="en-US" sz="2800" dirty="0" smtClean="0">
                <a:solidFill>
                  <a:schemeClr val="bg1"/>
                </a:solidFill>
                <a:cs typeface="B Koodak" pitchFamily="2" charset="-78"/>
              </a:rPr>
              <a:t>save</a:t>
            </a: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کلیک کنید و بعد پنجره زیر باز میشود سپس نقاشی خود را با هر اسمی در هر جایی دوسدارید ذخیره کرده سپس </a:t>
            </a:r>
            <a:r>
              <a:rPr lang="en-US" sz="2800" dirty="0" smtClean="0">
                <a:solidFill>
                  <a:schemeClr val="bg1"/>
                </a:solidFill>
                <a:cs typeface="B Koodak" pitchFamily="2" charset="-78"/>
              </a:rPr>
              <a:t>save</a:t>
            </a:r>
            <a:r>
              <a:rPr lang="fa-IR" sz="2800" dirty="0" smtClean="0">
                <a:solidFill>
                  <a:schemeClr val="bg1"/>
                </a:solidFill>
                <a:cs typeface="B Koodak" pitchFamily="2" charset="-78"/>
              </a:rPr>
              <a:t> را کلیک کنید.</a:t>
            </a:r>
            <a:endParaRPr lang="fa-IR" sz="2800" dirty="0">
              <a:solidFill>
                <a:schemeClr val="bg1"/>
              </a:solidFill>
              <a:cs typeface="B Koodak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00034" y="214290"/>
            <a:ext cx="4500594" cy="2286016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857224" y="1785926"/>
            <a:ext cx="3429024" cy="1571636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0438"/>
            <a:ext cx="414337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rot="10800000" flipV="1">
            <a:off x="3286116" y="5214950"/>
            <a:ext cx="3071834" cy="142876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rved Left Arrow 17"/>
          <p:cNvSpPr/>
          <p:nvPr/>
        </p:nvSpPr>
        <p:spPr>
          <a:xfrm>
            <a:off x="8572528" y="4643446"/>
            <a:ext cx="571472" cy="17145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8" idx="2"/>
          </p:cNvCxnSpPr>
          <p:nvPr/>
        </p:nvCxnSpPr>
        <p:spPr>
          <a:xfrm flipH="1" flipV="1">
            <a:off x="1357290" y="6215082"/>
            <a:ext cx="7215238" cy="8"/>
          </a:xfrm>
          <a:prstGeom prst="straightConnector1">
            <a:avLst/>
          </a:prstGeom>
          <a:ln w="1016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85926"/>
            <a:ext cx="8964488" cy="1362075"/>
          </a:xfrm>
        </p:spPr>
        <p:txBody>
          <a:bodyPr>
            <a:noAutofit/>
          </a:bodyPr>
          <a:lstStyle/>
          <a:p>
            <a:pPr algn="r"/>
            <a:r>
              <a:rPr lang="fa-IR" sz="5400" i="1" dirty="0" smtClean="0">
                <a:cs typeface="2  Titr" panose="00000700000000000000" pitchFamily="2" charset="-78"/>
              </a:rPr>
              <a:t/>
            </a:r>
            <a:br>
              <a:rPr lang="fa-IR" sz="5400" i="1" dirty="0" smtClean="0">
                <a:cs typeface="2  Titr" panose="00000700000000000000" pitchFamily="2" charset="-78"/>
              </a:rPr>
            </a:br>
            <a:r>
              <a:rPr lang="fa-IR" sz="5400" i="1" dirty="0">
                <a:cs typeface="2  Titr" panose="00000700000000000000" pitchFamily="2" charset="-78"/>
              </a:rPr>
              <a:t/>
            </a:r>
            <a:br>
              <a:rPr lang="fa-IR" sz="5400" i="1" dirty="0">
                <a:cs typeface="2  Titr" panose="00000700000000000000" pitchFamily="2" charset="-78"/>
              </a:rPr>
            </a:br>
            <a:r>
              <a:rPr lang="fa-IR" sz="5400" i="1" dirty="0" smtClean="0">
                <a:cs typeface="2  Titr" panose="00000700000000000000" pitchFamily="2" charset="-78"/>
              </a:rPr>
              <a:t/>
            </a:r>
            <a:br>
              <a:rPr lang="fa-IR" sz="5400" i="1" dirty="0" smtClean="0">
                <a:cs typeface="2  Titr" panose="00000700000000000000" pitchFamily="2" charset="-78"/>
              </a:rPr>
            </a:br>
            <a:r>
              <a:rPr lang="fa-IR" sz="5400" i="1" dirty="0">
                <a:cs typeface="2  Titr" panose="00000700000000000000" pitchFamily="2" charset="-78"/>
              </a:rPr>
              <a:t/>
            </a:r>
            <a:br>
              <a:rPr lang="fa-IR" sz="5400" i="1" dirty="0">
                <a:cs typeface="2  Titr" panose="00000700000000000000" pitchFamily="2" charset="-78"/>
              </a:rPr>
            </a:br>
            <a:r>
              <a:rPr lang="fa-IR" sz="5400" i="1" dirty="0" smtClean="0">
                <a:cs typeface="2  Titr" panose="00000700000000000000" pitchFamily="2" charset="-78"/>
              </a:rPr>
              <a:t>تهیه کننده : محمد جواد رضای</a:t>
            </a:r>
            <a:br>
              <a:rPr lang="fa-IR" sz="5400" i="1" dirty="0" smtClean="0">
                <a:cs typeface="2  Titr" panose="00000700000000000000" pitchFamily="2" charset="-78"/>
              </a:rPr>
            </a:br>
            <a:r>
              <a:rPr lang="fa-IR" sz="5400" i="1" dirty="0" smtClean="0">
                <a:cs typeface="2  Titr" panose="00000700000000000000" pitchFamily="2" charset="-78"/>
              </a:rPr>
              <a:t>           </a:t>
            </a:r>
            <a:br>
              <a:rPr lang="fa-IR" sz="5400" i="1" dirty="0" smtClean="0">
                <a:cs typeface="2  Titr" panose="00000700000000000000" pitchFamily="2" charset="-78"/>
              </a:rPr>
            </a:br>
            <a:endParaRPr lang="fa-IR" sz="5400" i="1" dirty="0">
              <a:cs typeface="2  Titr" panose="000007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آموزش pain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آموزش paint" id="{C2F20458-CCAC-4712-BB61-B3F641D80860}" vid="{382315CE-D377-44DB-9685-C012F053E1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آموزش paint</Template>
  <TotalTime>0</TotalTime>
  <Words>261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آموزش paint</vt:lpstr>
      <vt:lpstr>Slide 1</vt:lpstr>
      <vt:lpstr>آموزش Paint </vt:lpstr>
      <vt:lpstr>Slide 3</vt:lpstr>
      <vt:lpstr>Slide 4</vt:lpstr>
      <vt:lpstr>Slide 5</vt:lpstr>
      <vt:lpstr>Slide 6</vt:lpstr>
      <vt:lpstr>Slide 7</vt:lpstr>
      <vt:lpstr>    تهیه کننده : محمد جواد رضای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1</cp:revision>
  <dcterms:created xsi:type="dcterms:W3CDTF">2016-11-23T08:13:45Z</dcterms:created>
  <dcterms:modified xsi:type="dcterms:W3CDTF">2016-11-23T08:14:14Z</dcterms:modified>
</cp:coreProperties>
</file>