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notesMasterIdLst>
    <p:notesMasterId r:id="rId5"/>
  </p:notesMasterIdLst>
  <p:sldIdLst>
    <p:sldId id="304" r:id="rId2"/>
    <p:sldId id="305" r:id="rId3"/>
    <p:sldId id="306" r:id="rId4"/>
  </p:sldIdLst>
  <p:sldSz cx="12192000" cy="6858000"/>
  <p:notesSz cx="6858000" cy="9144000"/>
  <p:embeddedFontLst>
    <p:embeddedFont>
      <p:font typeface="Cambria Math" panose="02040503050406030204" pitchFamily="18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 Nazanin" panose="020B0604020202020204" charset="-78"/>
      <p:bold r:id="rId1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3B"/>
    <a:srgbClr val="CE74AC"/>
    <a:srgbClr val="C369AA"/>
    <a:srgbClr val="7F7F7F"/>
    <a:srgbClr val="00A8EE"/>
    <a:srgbClr val="5B9BD5"/>
    <a:srgbClr val="EC008D"/>
    <a:srgbClr val="DC2763"/>
    <a:srgbClr val="F0F6DE"/>
    <a:srgbClr val="27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دون سبک، بدون خطوط شطرنجی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سبک متوسط 2 - آکسان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سبک طرح زمینه داده شده 2 - اکسان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سبک  روشن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9964" autoAdjust="0"/>
  </p:normalViewPr>
  <p:slideViewPr>
    <p:cSldViewPr snapToGrid="0">
      <p:cViewPr>
        <p:scale>
          <a:sx n="47" d="100"/>
          <a:sy n="47" d="100"/>
        </p:scale>
        <p:origin x="726" y="-90"/>
      </p:cViewPr>
      <p:guideLst>
        <p:guide orient="horz" pos="1344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3B5C68-66B0-4D02-A4E5-8D4F40CBB446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FA6741-A518-4B40-B916-EAD9DD14A57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91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حجم هرم و</a:t>
            </a:r>
            <a:r>
              <a:rPr lang="fa-IR" baseline="0" dirty="0" smtClean="0"/>
              <a:t> مخروط – ک ص 137</a:t>
            </a:r>
            <a:endParaRPr lang="fa-IR" dirty="0" smtClean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A6741-A518-4B40-B916-EAD9DD14A57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474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حجم هرم و</a:t>
            </a:r>
            <a:r>
              <a:rPr lang="fa-IR" baseline="0" dirty="0" smtClean="0"/>
              <a:t> مخروط – ک ص 138س 2</a:t>
            </a:r>
            <a:endParaRPr lang="fa-IR" dirty="0" smtClean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A6741-A518-4B40-B916-EAD9DD14A572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8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حجم هرم و</a:t>
            </a:r>
            <a:r>
              <a:rPr lang="fa-IR" baseline="0" dirty="0" smtClean="0"/>
              <a:t> مخروط – ص 139 – فرمول محاسبه حجم مخروط</a:t>
            </a:r>
            <a:endParaRPr lang="fa-IR" dirty="0" smtClean="0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A6741-A518-4B40-B916-EAD9DD14A572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989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8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766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8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09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0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47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93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795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69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11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50000"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5DD0-4338-4A6A-BDC1-D59BE3614435}" type="datetimeFigureOut">
              <a:rPr lang="fa-IR" smtClean="0"/>
              <a:t>04/22/1441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0725-7322-43CD-84CB-BEEE1EA7C36B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تصویر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50" y="6288087"/>
            <a:ext cx="501650" cy="501650"/>
          </a:xfrm>
          <a:prstGeom prst="rect">
            <a:avLst/>
          </a:prstGeom>
        </p:spPr>
      </p:pic>
      <p:pic>
        <p:nvPicPr>
          <p:cNvPr id="8" name="تصویر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288087"/>
            <a:ext cx="50165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tm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تصویر سوا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1" y="0"/>
            <a:ext cx="10050278" cy="3064573"/>
          </a:xfrm>
          <a:prstGeom prst="rect">
            <a:avLst/>
          </a:prstGeom>
        </p:spPr>
      </p:pic>
      <p:pic>
        <p:nvPicPr>
          <p:cNvPr id="6" name="تصویر پاسخ کامل نشده" descr="برش صفح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61" y="3420257"/>
            <a:ext cx="5601482" cy="2086266"/>
          </a:xfrm>
          <a:prstGeom prst="rect">
            <a:avLst/>
          </a:prstGeom>
        </p:spPr>
      </p:pic>
      <p:sp>
        <p:nvSpPr>
          <p:cNvPr id="7" name="کادر متن عدد 6"/>
          <p:cNvSpPr txBox="1"/>
          <p:nvPr/>
        </p:nvSpPr>
        <p:spPr>
          <a:xfrm>
            <a:off x="3738282" y="3266803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8" name="کادر متن عدد 10"/>
          <p:cNvSpPr txBox="1"/>
          <p:nvPr/>
        </p:nvSpPr>
        <p:spPr>
          <a:xfrm>
            <a:off x="4543418" y="3266803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10</a:t>
            </a:r>
            <a:endParaRPr lang="fa-IR" sz="3200" dirty="0">
              <a:solidFill>
                <a:schemeClr val="accent2"/>
              </a:solidFill>
            </a:endParaRPr>
          </a:p>
        </p:txBody>
      </p:sp>
      <p:sp>
        <p:nvSpPr>
          <p:cNvPr id="9" name="کادر متن عدد 2"/>
          <p:cNvSpPr txBox="1"/>
          <p:nvPr/>
        </p:nvSpPr>
        <p:spPr>
          <a:xfrm>
            <a:off x="4154297" y="3761836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2</a:t>
            </a:r>
            <a:endParaRPr lang="fa-IR" sz="3200" dirty="0">
              <a:solidFill>
                <a:schemeClr val="accent2"/>
              </a:solidFill>
            </a:endParaRPr>
          </a:p>
        </p:txBody>
      </p:sp>
      <p:sp>
        <p:nvSpPr>
          <p:cNvPr id="10" name="کادر متن عدد 30"/>
          <p:cNvSpPr txBox="1"/>
          <p:nvPr/>
        </p:nvSpPr>
        <p:spPr>
          <a:xfrm>
            <a:off x="5494783" y="3482532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30</a:t>
            </a:r>
            <a:endParaRPr lang="fa-IR" sz="3200" dirty="0">
              <a:solidFill>
                <a:schemeClr val="accent2"/>
              </a:solidFill>
            </a:endParaRPr>
          </a:p>
        </p:txBody>
      </p:sp>
      <p:sp>
        <p:nvSpPr>
          <p:cNvPr id="12" name="کادر متن عدد 30"/>
          <p:cNvSpPr txBox="1"/>
          <p:nvPr/>
        </p:nvSpPr>
        <p:spPr>
          <a:xfrm>
            <a:off x="3300830" y="4399664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30</a:t>
            </a:r>
            <a:endParaRPr lang="fa-IR" sz="3200" dirty="0">
              <a:solidFill>
                <a:schemeClr val="accent2"/>
              </a:solidFill>
            </a:endParaRPr>
          </a:p>
        </p:txBody>
      </p:sp>
      <p:sp>
        <p:nvSpPr>
          <p:cNvPr id="14" name="کادر متن عدد 5"/>
          <p:cNvSpPr txBox="1"/>
          <p:nvPr/>
        </p:nvSpPr>
        <p:spPr>
          <a:xfrm>
            <a:off x="4067736" y="4399664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5</a:t>
            </a:r>
            <a:endParaRPr lang="fa-IR" sz="3200" dirty="0">
              <a:solidFill>
                <a:schemeClr val="accent2"/>
              </a:solidFill>
            </a:endParaRPr>
          </a:p>
        </p:txBody>
      </p:sp>
      <p:sp>
        <p:nvSpPr>
          <p:cNvPr id="20" name="کادر متن عدد 5"/>
          <p:cNvSpPr txBox="1"/>
          <p:nvPr/>
        </p:nvSpPr>
        <p:spPr>
          <a:xfrm>
            <a:off x="4899765" y="4411285"/>
            <a:ext cx="672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50</a:t>
            </a:r>
            <a:endParaRPr lang="fa-IR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منشو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منشو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منشو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منشو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منشو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منشو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منشو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منشو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منشور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منشور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منشور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منشور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منشور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منشور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منشور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منشور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منشور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منشور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منشور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منشور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منشور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منشور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منشور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منشور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منشور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منشور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منشور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منشور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منشور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منشور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منشور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منشور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منشور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منشور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منشور 3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منشور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منشور 3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منشور 4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73"/>
            <a:ext cx="10058400" cy="5868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تصویر سوال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40" y="403278"/>
            <a:ext cx="5449060" cy="2743583"/>
          </a:xfrm>
          <a:prstGeom prst="rect">
            <a:avLst/>
          </a:prstGeom>
        </p:spPr>
      </p:pic>
      <p:sp>
        <p:nvSpPr>
          <p:cNvPr id="45" name="کادر متن پاسخ قسمت اول"/>
          <p:cNvSpPr txBox="1"/>
          <p:nvPr/>
        </p:nvSpPr>
        <p:spPr>
          <a:xfrm>
            <a:off x="8917308" y="2560693"/>
            <a:ext cx="1014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دایره</a:t>
            </a:r>
            <a:endParaRPr lang="fa-IR" sz="2800" dirty="0">
              <a:solidFill>
                <a:schemeClr val="accent2"/>
              </a:solidFill>
            </a:endParaRPr>
          </a:p>
        </p:txBody>
      </p:sp>
      <p:pic>
        <p:nvPicPr>
          <p:cNvPr id="46" name="تصویر ادامه سوال" descr="برش صفحه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8" y="3178885"/>
            <a:ext cx="3134162" cy="533474"/>
          </a:xfrm>
          <a:prstGeom prst="rect">
            <a:avLst/>
          </a:prstGeom>
        </p:spPr>
      </p:pic>
      <p:sp>
        <p:nvSpPr>
          <p:cNvPr id="47" name="کادر متن پاسخ قسمت  دوم"/>
          <p:cNvSpPr txBox="1"/>
          <p:nvPr/>
        </p:nvSpPr>
        <p:spPr>
          <a:xfrm>
            <a:off x="7498081" y="3178885"/>
            <a:ext cx="1495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مخروط</a:t>
            </a:r>
            <a:endParaRPr lang="fa-I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تصویر نتیجه گیری فرم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9" y="2762008"/>
            <a:ext cx="8740661" cy="3534268"/>
          </a:xfrm>
          <a:prstGeom prst="rect">
            <a:avLst/>
          </a:prstGeom>
        </p:spPr>
      </p:pic>
      <p:pic>
        <p:nvPicPr>
          <p:cNvPr id="6" name="تصویر تعریف" descr="برش صفح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97" y="257178"/>
            <a:ext cx="9697803" cy="2276793"/>
          </a:xfrm>
          <a:prstGeom prst="rect">
            <a:avLst/>
          </a:prstGeom>
        </p:spPr>
      </p:pic>
      <p:sp>
        <p:nvSpPr>
          <p:cNvPr id="8" name="مستطیل پرده"/>
          <p:cNvSpPr/>
          <p:nvPr/>
        </p:nvSpPr>
        <p:spPr>
          <a:xfrm>
            <a:off x="3269931" y="3712852"/>
            <a:ext cx="2324638" cy="74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بیضوی قاعده"/>
          <p:cNvSpPr/>
          <p:nvPr/>
        </p:nvSpPr>
        <p:spPr>
          <a:xfrm>
            <a:off x="6213763" y="5392883"/>
            <a:ext cx="2286001" cy="685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CE74AC"/>
              </a:solidFill>
            </a:endParaRPr>
          </a:p>
        </p:txBody>
      </p:sp>
      <p:pic>
        <p:nvPicPr>
          <p:cNvPr id="9" name="تصویر مخروط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367683"/>
            <a:ext cx="2591162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theme1.xml><?xml version="1.0" encoding="utf-8"?>
<a:theme xmlns:a="http://schemas.openxmlformats.org/drawingml/2006/main" name="gmath&amp;riazi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 Nazanin-Cambria Math">
      <a:majorFont>
        <a:latin typeface="Cambria Math"/>
        <a:ea typeface=""/>
        <a:cs typeface="B Nazanin"/>
      </a:majorFont>
      <a:minorFont>
        <a:latin typeface="Cambria Math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ath&amp;riazi7" id="{D5C70343-98AC-4C06-A5CE-58022B46EBE5}" vid="{2678A124-D7CD-4A48-B7CD-ABC36521BEDB}"/>
    </a:ext>
  </a:extLst>
</a:theme>
</file>

<file path=ppt/theme/theme2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ریاضی نهم حجم هرم و مخروط</Template>
  <TotalTime>0</TotalTime>
  <Words>41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Calibri</vt:lpstr>
      <vt:lpstr>B Nazanin</vt:lpstr>
      <vt:lpstr>gmath&amp;riazi7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2019-12-20T06:53:58Z</dcterms:created>
  <dcterms:modified xsi:type="dcterms:W3CDTF">2019-12-20T06:54:25Z</dcterms:modified>
</cp:coreProperties>
</file>