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 id="2147483816" r:id="rId2"/>
  </p:sldMasterIdLst>
  <p:notesMasterIdLst>
    <p:notesMasterId r:id="rId35"/>
  </p:notesMasterIdLst>
  <p:sldIdLst>
    <p:sldId id="258" r:id="rId3"/>
    <p:sldId id="319" r:id="rId4"/>
    <p:sldId id="321" r:id="rId5"/>
    <p:sldId id="261" r:id="rId6"/>
    <p:sldId id="299" r:id="rId7"/>
    <p:sldId id="300" r:id="rId8"/>
    <p:sldId id="301" r:id="rId9"/>
    <p:sldId id="323" r:id="rId10"/>
    <p:sldId id="325" r:id="rId11"/>
    <p:sldId id="326" r:id="rId12"/>
    <p:sldId id="327" r:id="rId13"/>
    <p:sldId id="329" r:id="rId14"/>
    <p:sldId id="330" r:id="rId15"/>
    <p:sldId id="285" r:id="rId16"/>
    <p:sldId id="305" r:id="rId17"/>
    <p:sldId id="307" r:id="rId18"/>
    <p:sldId id="332" r:id="rId19"/>
    <p:sldId id="314" r:id="rId20"/>
    <p:sldId id="306" r:id="rId21"/>
    <p:sldId id="302" r:id="rId22"/>
    <p:sldId id="308" r:id="rId23"/>
    <p:sldId id="315" r:id="rId24"/>
    <p:sldId id="334" r:id="rId25"/>
    <p:sldId id="303" r:id="rId26"/>
    <p:sldId id="309" r:id="rId27"/>
    <p:sldId id="310" r:id="rId28"/>
    <p:sldId id="289" r:id="rId29"/>
    <p:sldId id="336" r:id="rId30"/>
    <p:sldId id="311" r:id="rId31"/>
    <p:sldId id="338" r:id="rId32"/>
    <p:sldId id="312" r:id="rId33"/>
    <p:sldId id="313" r:id="rId34"/>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274"/>
    <a:srgbClr val="FF0000"/>
    <a:srgbClr val="7FEB35"/>
    <a:srgbClr val="964DBF"/>
    <a:srgbClr val="004376"/>
    <a:srgbClr val="001642"/>
    <a:srgbClr val="BF41A7"/>
    <a:srgbClr val="99CCFF"/>
    <a:srgbClr val="003300"/>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426" autoAdjust="0"/>
    <p:restoredTop sz="89964" autoAdjust="0"/>
  </p:normalViewPr>
  <p:slideViewPr>
    <p:cSldViewPr>
      <p:cViewPr>
        <p:scale>
          <a:sx n="78" d="100"/>
          <a:sy n="78" d="100"/>
        </p:scale>
        <p:origin x="-1134" y="-2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1822C46-F4B6-42BC-B15F-8AAC23C4F38A}"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E592D2BF-0A28-41B6-A7B4-F33744CD6DD1}">
      <dgm:prSet phldrT="[Text]" custT="1"/>
      <dgm:spPr>
        <a:solidFill>
          <a:schemeClr val="bg2">
            <a:lumMod val="75000"/>
          </a:schemeClr>
        </a:solidFill>
      </dgm:spPr>
      <dgm:t>
        <a:bodyPr/>
        <a:lstStyle/>
        <a:p>
          <a:pPr rtl="1"/>
          <a:r>
            <a:rPr lang="fa-IR" sz="2400" b="1" dirty="0" smtClean="0">
              <a:solidFill>
                <a:schemeClr val="tx1">
                  <a:lumMod val="95000"/>
                  <a:lumOff val="5000"/>
                </a:schemeClr>
              </a:solidFill>
              <a:cs typeface="B Titr" pitchFamily="2" charset="-78"/>
            </a:rPr>
            <a:t>تولید مثل</a:t>
          </a:r>
          <a:endParaRPr lang="en-US" sz="2400" b="1" dirty="0">
            <a:solidFill>
              <a:schemeClr val="tx1">
                <a:lumMod val="95000"/>
                <a:lumOff val="5000"/>
              </a:schemeClr>
            </a:solidFill>
            <a:cs typeface="B Titr" pitchFamily="2" charset="-78"/>
          </a:endParaRPr>
        </a:p>
      </dgm:t>
    </dgm:pt>
    <dgm:pt modelId="{8E280ED5-1EC4-40DA-90E7-673468B9F035}" type="parTrans" cxnId="{55AE3941-5792-4584-9266-31F307CCB6A7}">
      <dgm:prSet/>
      <dgm:spPr/>
      <dgm:t>
        <a:bodyPr/>
        <a:lstStyle/>
        <a:p>
          <a:endParaRPr lang="en-US" sz="1500">
            <a:cs typeface="B Homa" pitchFamily="2" charset="-78"/>
          </a:endParaRPr>
        </a:p>
      </dgm:t>
    </dgm:pt>
    <dgm:pt modelId="{28446ACB-E50F-44FB-9A53-8937C514D77E}" type="sibTrans" cxnId="{55AE3941-5792-4584-9266-31F307CCB6A7}">
      <dgm:prSet/>
      <dgm:spPr/>
      <dgm:t>
        <a:bodyPr/>
        <a:lstStyle/>
        <a:p>
          <a:endParaRPr lang="en-US" sz="1500">
            <a:cs typeface="B Homa" pitchFamily="2" charset="-78"/>
          </a:endParaRPr>
        </a:p>
      </dgm:t>
    </dgm:pt>
    <dgm:pt modelId="{54FA6BAA-86D7-4BCD-91AC-E9065B3CF79F}">
      <dgm:prSet phldrT="[Text]" custT="1"/>
      <dgm:spPr/>
      <dgm:t>
        <a:bodyPr/>
        <a:lstStyle/>
        <a:p>
          <a:pPr algn="r" rtl="1"/>
          <a:r>
            <a:rPr lang="fa-IR" sz="2000" b="1" dirty="0" smtClean="0">
              <a:cs typeface="B Nazanin" pitchFamily="2" charset="-78"/>
            </a:rPr>
            <a:t>عملی که در آن از یک جاندار افرادی مشابه آن جاندار به وجود می آید.</a:t>
          </a:r>
          <a:endParaRPr lang="en-US" sz="2000" b="1" dirty="0">
            <a:cs typeface="B Nazanin" pitchFamily="2" charset="-78"/>
          </a:endParaRPr>
        </a:p>
      </dgm:t>
    </dgm:pt>
    <dgm:pt modelId="{AB95C7AD-D84E-43A1-AFFD-FEA69E1609A5}" type="parTrans" cxnId="{DEF312F2-15FB-4F0D-BC0B-EF0FDD10FD3B}">
      <dgm:prSet/>
      <dgm:spPr/>
      <dgm:t>
        <a:bodyPr/>
        <a:lstStyle/>
        <a:p>
          <a:endParaRPr lang="en-US" sz="1500">
            <a:cs typeface="B Homa" pitchFamily="2" charset="-78"/>
          </a:endParaRPr>
        </a:p>
      </dgm:t>
    </dgm:pt>
    <dgm:pt modelId="{2FC64904-548F-47A8-B4BC-2EDA8B48E5B8}" type="sibTrans" cxnId="{DEF312F2-15FB-4F0D-BC0B-EF0FDD10FD3B}">
      <dgm:prSet/>
      <dgm:spPr/>
      <dgm:t>
        <a:bodyPr/>
        <a:lstStyle/>
        <a:p>
          <a:endParaRPr lang="en-US" sz="1500">
            <a:cs typeface="B Homa" pitchFamily="2" charset="-78"/>
          </a:endParaRPr>
        </a:p>
      </dgm:t>
    </dgm:pt>
    <dgm:pt modelId="{9B7E540D-DAB3-4A3D-B629-A27E86F84524}" type="pres">
      <dgm:prSet presAssocID="{91822C46-F4B6-42BC-B15F-8AAC23C4F38A}" presName="Name0" presStyleCnt="0">
        <dgm:presLayoutVars>
          <dgm:dir val="rev"/>
          <dgm:animLvl val="lvl"/>
          <dgm:resizeHandles val="exact"/>
        </dgm:presLayoutVars>
      </dgm:prSet>
      <dgm:spPr/>
      <dgm:t>
        <a:bodyPr/>
        <a:lstStyle/>
        <a:p>
          <a:endParaRPr lang="en-US"/>
        </a:p>
      </dgm:t>
    </dgm:pt>
    <dgm:pt modelId="{28E53AE8-E816-42A7-9B64-64FAF0A425A3}" type="pres">
      <dgm:prSet presAssocID="{E592D2BF-0A28-41B6-A7B4-F33744CD6DD1}" presName="linNode" presStyleCnt="0"/>
      <dgm:spPr/>
    </dgm:pt>
    <dgm:pt modelId="{F4FAA098-2D6F-495E-92C3-E7BEC8B5CC77}" type="pres">
      <dgm:prSet presAssocID="{E592D2BF-0A28-41B6-A7B4-F33744CD6DD1}" presName="parentText" presStyleLbl="node1" presStyleIdx="0" presStyleCnt="1" custScaleX="78629" custScaleY="79970" custLinFactNeighborY="-5059">
        <dgm:presLayoutVars>
          <dgm:chMax val="1"/>
          <dgm:bulletEnabled val="1"/>
        </dgm:presLayoutVars>
      </dgm:prSet>
      <dgm:spPr>
        <a:prstGeom prst="ellipse">
          <a:avLst/>
        </a:prstGeom>
      </dgm:spPr>
      <dgm:t>
        <a:bodyPr/>
        <a:lstStyle/>
        <a:p>
          <a:endParaRPr lang="en-US"/>
        </a:p>
      </dgm:t>
    </dgm:pt>
    <dgm:pt modelId="{4F0DF0E7-5133-4E24-8286-B6DDCDDA41D5}" type="pres">
      <dgm:prSet presAssocID="{E592D2BF-0A28-41B6-A7B4-F33744CD6DD1}" presName="descendantText" presStyleLbl="alignAccFollowNode1" presStyleIdx="0" presStyleCnt="1" custScaleX="181110" custScaleY="67373">
        <dgm:presLayoutVars>
          <dgm:bulletEnabled val="1"/>
        </dgm:presLayoutVars>
      </dgm:prSet>
      <dgm:spPr/>
      <dgm:t>
        <a:bodyPr/>
        <a:lstStyle/>
        <a:p>
          <a:endParaRPr lang="en-US"/>
        </a:p>
      </dgm:t>
    </dgm:pt>
  </dgm:ptLst>
  <dgm:cxnLst>
    <dgm:cxn modelId="{6EC4970E-94E4-4526-BC3E-365BF4DC93A3}" type="presOf" srcId="{E592D2BF-0A28-41B6-A7B4-F33744CD6DD1}" destId="{F4FAA098-2D6F-495E-92C3-E7BEC8B5CC77}" srcOrd="0" destOrd="0" presId="urn:microsoft.com/office/officeart/2005/8/layout/vList5"/>
    <dgm:cxn modelId="{DEF312F2-15FB-4F0D-BC0B-EF0FDD10FD3B}" srcId="{E592D2BF-0A28-41B6-A7B4-F33744CD6DD1}" destId="{54FA6BAA-86D7-4BCD-91AC-E9065B3CF79F}" srcOrd="0" destOrd="0" parTransId="{AB95C7AD-D84E-43A1-AFFD-FEA69E1609A5}" sibTransId="{2FC64904-548F-47A8-B4BC-2EDA8B48E5B8}"/>
    <dgm:cxn modelId="{E71F0146-0788-4952-A32B-869D73756B30}" type="presOf" srcId="{91822C46-F4B6-42BC-B15F-8AAC23C4F38A}" destId="{9B7E540D-DAB3-4A3D-B629-A27E86F84524}" srcOrd="0" destOrd="0" presId="urn:microsoft.com/office/officeart/2005/8/layout/vList5"/>
    <dgm:cxn modelId="{55AE3941-5792-4584-9266-31F307CCB6A7}" srcId="{91822C46-F4B6-42BC-B15F-8AAC23C4F38A}" destId="{E592D2BF-0A28-41B6-A7B4-F33744CD6DD1}" srcOrd="0" destOrd="0" parTransId="{8E280ED5-1EC4-40DA-90E7-673468B9F035}" sibTransId="{28446ACB-E50F-44FB-9A53-8937C514D77E}"/>
    <dgm:cxn modelId="{355B181F-B6F6-4B02-82F0-FE8BCD616472}" type="presOf" srcId="{54FA6BAA-86D7-4BCD-91AC-E9065B3CF79F}" destId="{4F0DF0E7-5133-4E24-8286-B6DDCDDA41D5}" srcOrd="0" destOrd="0" presId="urn:microsoft.com/office/officeart/2005/8/layout/vList5"/>
    <dgm:cxn modelId="{6072434A-DBFA-4EF9-952E-09DC4682146D}" type="presParOf" srcId="{9B7E540D-DAB3-4A3D-B629-A27E86F84524}" destId="{28E53AE8-E816-42A7-9B64-64FAF0A425A3}" srcOrd="0" destOrd="0" presId="urn:microsoft.com/office/officeart/2005/8/layout/vList5"/>
    <dgm:cxn modelId="{F0CB9D8C-3283-42DE-A461-7B4602B443FD}" type="presParOf" srcId="{28E53AE8-E816-42A7-9B64-64FAF0A425A3}" destId="{F4FAA098-2D6F-495E-92C3-E7BEC8B5CC77}" srcOrd="0" destOrd="0" presId="urn:microsoft.com/office/officeart/2005/8/layout/vList5"/>
    <dgm:cxn modelId="{64D8E16F-9EA3-4057-BF99-69C602F11842}" type="presParOf" srcId="{28E53AE8-E816-42A7-9B64-64FAF0A425A3}" destId="{4F0DF0E7-5133-4E24-8286-B6DDCDDA41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2BF9A69-6393-4DC6-920A-0D6D685DB7E1}"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en-US"/>
        </a:p>
      </dgm:t>
    </dgm:pt>
    <dgm:pt modelId="{8F18C7DC-72EB-4303-8761-FF8EDEEFDA63}">
      <dgm:prSet phldrT="[Text]" custT="1"/>
      <dgm:spPr/>
      <dgm:t>
        <a:bodyPr/>
        <a:lstStyle/>
        <a:p>
          <a:pPr algn="ctr" rtl="1"/>
          <a:r>
            <a:rPr lang="fa-IR" sz="2400" b="1" dirty="0" smtClean="0">
              <a:cs typeface="B Titr" pitchFamily="2" charset="-78"/>
            </a:rPr>
            <a:t>انواع دوقلوها</a:t>
          </a:r>
          <a:endParaRPr lang="en-US" sz="2400" b="1" dirty="0">
            <a:cs typeface="B Titr" pitchFamily="2" charset="-78"/>
          </a:endParaRPr>
        </a:p>
      </dgm:t>
    </dgm:pt>
    <dgm:pt modelId="{4CDB57F5-084D-45D0-9A2A-75874AB79B10}" type="parTrans" cxnId="{EEBB1067-EE42-4D20-8CA0-2B1863A54979}">
      <dgm:prSet/>
      <dgm:spPr/>
      <dgm:t>
        <a:bodyPr/>
        <a:lstStyle/>
        <a:p>
          <a:pPr algn="ctr" rtl="1"/>
          <a:endParaRPr lang="en-US" sz="1300" b="1">
            <a:cs typeface="B Nazanin" pitchFamily="2" charset="-78"/>
          </a:endParaRPr>
        </a:p>
      </dgm:t>
    </dgm:pt>
    <dgm:pt modelId="{BB9E81E1-224D-47AB-AE86-35074583F624}" type="sibTrans" cxnId="{EEBB1067-EE42-4D20-8CA0-2B1863A54979}">
      <dgm:prSet/>
      <dgm:spPr/>
      <dgm:t>
        <a:bodyPr/>
        <a:lstStyle/>
        <a:p>
          <a:pPr algn="ctr" rtl="1"/>
          <a:endParaRPr lang="en-US" sz="1300" b="1">
            <a:cs typeface="B Nazanin" pitchFamily="2" charset="-78"/>
          </a:endParaRPr>
        </a:p>
      </dgm:t>
    </dgm:pt>
    <dgm:pt modelId="{7E6B58F1-D237-4FCD-9ABE-68B70B303186}">
      <dgm:prSet phldrT="[Text]" custT="1"/>
      <dgm:spPr/>
      <dgm:t>
        <a:bodyPr/>
        <a:lstStyle/>
        <a:p>
          <a:pPr algn="ctr" rtl="1"/>
          <a:r>
            <a:rPr lang="fa-IR" sz="1800" b="1" dirty="0" smtClean="0">
              <a:solidFill>
                <a:schemeClr val="bg1"/>
              </a:solidFill>
              <a:cs typeface="B Nazanin" pitchFamily="2" charset="-78"/>
            </a:rPr>
            <a:t>ویژگی: کاملا هم شکل و از يك جنس هستند</a:t>
          </a:r>
          <a:endParaRPr lang="en-US" sz="1800" b="1" dirty="0">
            <a:solidFill>
              <a:schemeClr val="bg1"/>
            </a:solidFill>
            <a:cs typeface="B Nazanin" pitchFamily="2" charset="-78"/>
          </a:endParaRPr>
        </a:p>
      </dgm:t>
    </dgm:pt>
    <dgm:pt modelId="{3DD46922-13CD-4088-9007-AAF0A6117E27}" type="parTrans" cxnId="{CE8A6C70-910D-4B03-A224-FBB78C8659A7}">
      <dgm:prSet custT="1"/>
      <dgm:spPr/>
      <dgm:t>
        <a:bodyPr/>
        <a:lstStyle/>
        <a:p>
          <a:pPr algn="ctr" rtl="1"/>
          <a:endParaRPr lang="en-US" sz="1300" b="1">
            <a:cs typeface="B Nazanin" pitchFamily="2" charset="-78"/>
          </a:endParaRPr>
        </a:p>
      </dgm:t>
    </dgm:pt>
    <dgm:pt modelId="{1185255A-FFFB-46F4-99B8-CA530CD771D9}" type="sibTrans" cxnId="{CE8A6C70-910D-4B03-A224-FBB78C8659A7}">
      <dgm:prSet/>
      <dgm:spPr/>
      <dgm:t>
        <a:bodyPr/>
        <a:lstStyle/>
        <a:p>
          <a:pPr algn="ctr" rtl="1"/>
          <a:endParaRPr lang="en-US" sz="1300" b="1">
            <a:cs typeface="B Nazanin" pitchFamily="2" charset="-78"/>
          </a:endParaRPr>
        </a:p>
      </dgm:t>
    </dgm:pt>
    <dgm:pt modelId="{58517A91-0B49-4C5D-A8CA-736412E96517}">
      <dgm:prSet custT="1"/>
      <dgm:spPr/>
      <dgm:t>
        <a:bodyPr/>
        <a:lstStyle/>
        <a:p>
          <a:r>
            <a:rPr lang="fa-IR" sz="2000" b="1" dirty="0" smtClean="0">
              <a:solidFill>
                <a:schemeClr val="bg1"/>
              </a:solidFill>
              <a:cs typeface="B Nazanin" pitchFamily="2" charset="-78"/>
            </a:rPr>
            <a:t>هرجنين از يك سلول تخم جداگانه اي بوجود آمده است</a:t>
          </a:r>
          <a:endParaRPr lang="en-US" sz="2000" b="1" dirty="0">
            <a:solidFill>
              <a:schemeClr val="bg1"/>
            </a:solidFill>
            <a:cs typeface="B Nazanin" pitchFamily="2" charset="-78"/>
          </a:endParaRPr>
        </a:p>
      </dgm:t>
    </dgm:pt>
    <dgm:pt modelId="{6F6C64A7-F17F-4874-8F4A-7E7390C75951}" type="parTrans" cxnId="{7814F142-F6B0-4965-8467-E6C0A9E36B33}">
      <dgm:prSet custT="1"/>
      <dgm:spPr/>
      <dgm:t>
        <a:bodyPr/>
        <a:lstStyle/>
        <a:p>
          <a:endParaRPr lang="en-US" sz="1300" b="1">
            <a:cs typeface="B Nazanin" pitchFamily="2" charset="-78"/>
          </a:endParaRPr>
        </a:p>
      </dgm:t>
    </dgm:pt>
    <dgm:pt modelId="{40FC0C96-8CC6-4CF9-83FF-9954D3351734}" type="sibTrans" cxnId="{7814F142-F6B0-4965-8467-E6C0A9E36B33}">
      <dgm:prSet/>
      <dgm:spPr/>
      <dgm:t>
        <a:bodyPr/>
        <a:lstStyle/>
        <a:p>
          <a:endParaRPr lang="en-US" sz="1300" b="1">
            <a:cs typeface="B Nazanin" pitchFamily="2" charset="-78"/>
          </a:endParaRPr>
        </a:p>
      </dgm:t>
    </dgm:pt>
    <dgm:pt modelId="{FD7C4159-9EFD-491A-8E40-CC45C204B965}">
      <dgm:prSet custT="1"/>
      <dgm:spPr/>
      <dgm:t>
        <a:bodyPr/>
        <a:lstStyle/>
        <a:p>
          <a:r>
            <a:rPr lang="fa-IR" sz="2000" b="1" dirty="0" smtClean="0">
              <a:solidFill>
                <a:schemeClr val="tx1"/>
              </a:solidFill>
              <a:cs typeface="B Titr" pitchFamily="2" charset="-78"/>
            </a:rPr>
            <a:t>همسان</a:t>
          </a:r>
          <a:endParaRPr lang="en-US" sz="2000" b="1" dirty="0">
            <a:solidFill>
              <a:schemeClr val="tx1"/>
            </a:solidFill>
            <a:cs typeface="B Titr" pitchFamily="2" charset="-78"/>
          </a:endParaRPr>
        </a:p>
      </dgm:t>
    </dgm:pt>
    <dgm:pt modelId="{E0F786AF-716D-47AA-B72F-49F7F74FDADA}" type="parTrans" cxnId="{AAE158A9-F4C4-490D-B737-D1F1E07085C4}">
      <dgm:prSet custT="1"/>
      <dgm:spPr/>
      <dgm:t>
        <a:bodyPr/>
        <a:lstStyle/>
        <a:p>
          <a:endParaRPr lang="en-US" sz="1300" b="1">
            <a:cs typeface="B Nazanin" pitchFamily="2" charset="-78"/>
          </a:endParaRPr>
        </a:p>
      </dgm:t>
    </dgm:pt>
    <dgm:pt modelId="{8180A555-B9D6-4B19-8F6C-9AC1842C99E9}" type="sibTrans" cxnId="{AAE158A9-F4C4-490D-B737-D1F1E07085C4}">
      <dgm:prSet/>
      <dgm:spPr/>
      <dgm:t>
        <a:bodyPr/>
        <a:lstStyle/>
        <a:p>
          <a:endParaRPr lang="en-US" sz="1300" b="1">
            <a:cs typeface="B Nazanin" pitchFamily="2" charset="-78"/>
          </a:endParaRPr>
        </a:p>
      </dgm:t>
    </dgm:pt>
    <dgm:pt modelId="{B06A3074-A2A8-4A82-9A0C-DDA3BB74DEBD}">
      <dgm:prSet custT="1"/>
      <dgm:spPr/>
      <dgm:t>
        <a:bodyPr/>
        <a:lstStyle/>
        <a:p>
          <a:r>
            <a:rPr lang="fa-IR" sz="2000" b="1" dirty="0" smtClean="0">
              <a:solidFill>
                <a:schemeClr val="bg1"/>
              </a:solidFill>
              <a:cs typeface="B Nazanin" pitchFamily="2" charset="-78"/>
            </a:rPr>
            <a:t>منشا آنها از يك سلول تخم مشترك است</a:t>
          </a:r>
        </a:p>
      </dgm:t>
    </dgm:pt>
    <dgm:pt modelId="{C511A615-C962-4DD2-BA10-BEE3AC9AA261}" type="parTrans" cxnId="{E80DC4C1-4732-49F3-8ACB-2ED48F2AAB62}">
      <dgm:prSet custT="1"/>
      <dgm:spPr/>
      <dgm:t>
        <a:bodyPr/>
        <a:lstStyle/>
        <a:p>
          <a:endParaRPr lang="en-US" sz="1300" b="1">
            <a:cs typeface="B Nazanin" pitchFamily="2" charset="-78"/>
          </a:endParaRPr>
        </a:p>
      </dgm:t>
    </dgm:pt>
    <dgm:pt modelId="{9BA17E45-211D-487B-B5D1-6C2BC9BBBB1D}" type="sibTrans" cxnId="{E80DC4C1-4732-49F3-8ACB-2ED48F2AAB62}">
      <dgm:prSet/>
      <dgm:spPr/>
      <dgm:t>
        <a:bodyPr/>
        <a:lstStyle/>
        <a:p>
          <a:endParaRPr lang="en-US" sz="1300" b="1">
            <a:cs typeface="B Nazanin" pitchFamily="2" charset="-78"/>
          </a:endParaRPr>
        </a:p>
      </dgm:t>
    </dgm:pt>
    <dgm:pt modelId="{ECC46AE2-6257-4A2D-9600-60E804358655}">
      <dgm:prSet custT="1"/>
      <dgm:spPr/>
      <dgm:t>
        <a:bodyPr/>
        <a:lstStyle/>
        <a:p>
          <a:r>
            <a:rPr lang="fa-IR" sz="2000" b="1" dirty="0" smtClean="0">
              <a:solidFill>
                <a:schemeClr val="tx1"/>
              </a:solidFill>
              <a:cs typeface="B Titr" pitchFamily="2" charset="-78"/>
            </a:rPr>
            <a:t>ناهمسان</a:t>
          </a:r>
          <a:endParaRPr lang="en-US" sz="2000" b="1" dirty="0">
            <a:solidFill>
              <a:schemeClr val="tx1"/>
            </a:solidFill>
            <a:cs typeface="B Titr" pitchFamily="2" charset="-78"/>
          </a:endParaRPr>
        </a:p>
      </dgm:t>
    </dgm:pt>
    <dgm:pt modelId="{BB5E08AF-9E4A-48F0-99BF-EA6A7D505B42}" type="parTrans" cxnId="{C3F4AC74-F800-4E53-951C-3D98AC58AC3A}">
      <dgm:prSet custT="1"/>
      <dgm:spPr/>
      <dgm:t>
        <a:bodyPr/>
        <a:lstStyle/>
        <a:p>
          <a:endParaRPr lang="en-US" sz="1300" b="1">
            <a:cs typeface="B Nazanin" pitchFamily="2" charset="-78"/>
          </a:endParaRPr>
        </a:p>
      </dgm:t>
    </dgm:pt>
    <dgm:pt modelId="{F119B8C1-8732-4FA1-80F5-0655A02DDA96}" type="sibTrans" cxnId="{C3F4AC74-F800-4E53-951C-3D98AC58AC3A}">
      <dgm:prSet/>
      <dgm:spPr/>
      <dgm:t>
        <a:bodyPr/>
        <a:lstStyle/>
        <a:p>
          <a:endParaRPr lang="en-US" sz="1300" b="1">
            <a:cs typeface="B Nazanin" pitchFamily="2" charset="-78"/>
          </a:endParaRPr>
        </a:p>
      </dgm:t>
    </dgm:pt>
    <dgm:pt modelId="{D0D3E414-C1A7-42E0-81C0-20B37F51B368}">
      <dgm:prSet custT="1"/>
      <dgm:spPr/>
      <dgm:t>
        <a:bodyPr/>
        <a:lstStyle/>
        <a:p>
          <a:r>
            <a:rPr lang="fa-IR" sz="1800" b="1" dirty="0" smtClean="0">
              <a:solidFill>
                <a:schemeClr val="bg1"/>
              </a:solidFill>
              <a:cs typeface="B Nazanin" pitchFamily="2" charset="-78"/>
            </a:rPr>
            <a:t>ویژگی: ممکن است هم شکل و هم جنس و یا کاملا متفاوت باشند</a:t>
          </a:r>
          <a:endParaRPr lang="en-US" sz="1800" b="1" dirty="0">
            <a:solidFill>
              <a:schemeClr val="bg1"/>
            </a:solidFill>
            <a:cs typeface="B Nazanin" pitchFamily="2" charset="-78"/>
          </a:endParaRPr>
        </a:p>
      </dgm:t>
    </dgm:pt>
    <dgm:pt modelId="{A3248F16-3F27-4DF8-82F2-B08B5EDB80F7}" type="parTrans" cxnId="{85D6B2D4-DE02-4736-AD02-EF7693D3D2C0}">
      <dgm:prSet custT="1"/>
      <dgm:spPr/>
      <dgm:t>
        <a:bodyPr/>
        <a:lstStyle/>
        <a:p>
          <a:endParaRPr lang="en-US" sz="1300" b="1">
            <a:cs typeface="B Nazanin" pitchFamily="2" charset="-78"/>
          </a:endParaRPr>
        </a:p>
      </dgm:t>
    </dgm:pt>
    <dgm:pt modelId="{AD760F65-C33B-4EF1-B625-25836D751074}" type="sibTrans" cxnId="{85D6B2D4-DE02-4736-AD02-EF7693D3D2C0}">
      <dgm:prSet/>
      <dgm:spPr/>
      <dgm:t>
        <a:bodyPr/>
        <a:lstStyle/>
        <a:p>
          <a:endParaRPr lang="en-US" sz="1300" b="1">
            <a:cs typeface="B Nazanin" pitchFamily="2" charset="-78"/>
          </a:endParaRPr>
        </a:p>
      </dgm:t>
    </dgm:pt>
    <dgm:pt modelId="{176CB884-AA71-40D3-BCAE-144577390B78}">
      <dgm:prSet phldrT="[Text]" custT="1"/>
      <dgm:spPr>
        <a:solidFill>
          <a:schemeClr val="bg2">
            <a:lumMod val="25000"/>
          </a:schemeClr>
        </a:solidFill>
      </dgm:spPr>
      <dgm:t>
        <a:bodyPr/>
        <a:lstStyle/>
        <a:p>
          <a:pPr rtl="1"/>
          <a:r>
            <a:rPr lang="fa-IR" sz="2800" b="1" dirty="0" smtClean="0">
              <a:solidFill>
                <a:srgbClr val="FF0000"/>
              </a:solidFill>
              <a:cs typeface="B Nazanin" pitchFamily="2" charset="-78"/>
            </a:rPr>
            <a:t>نکته</a:t>
          </a:r>
          <a:r>
            <a:rPr lang="fa-IR" sz="1800" b="1" dirty="0" smtClean="0">
              <a:solidFill>
                <a:srgbClr val="FFFF00"/>
              </a:solidFill>
              <a:cs typeface="B Nazanin" pitchFamily="2" charset="-78"/>
            </a:rPr>
            <a:t>: دو قلوهای ناهمسان فقط اشتراك زماني دارندومي توانند از يك جنس هم نباشند چون هركدام از يك سلول تحم جداگانه اي بوجود امده اند</a:t>
          </a:r>
          <a:endParaRPr lang="en-US" sz="1800" b="1" dirty="0">
            <a:solidFill>
              <a:srgbClr val="FFFF00"/>
            </a:solidFill>
            <a:cs typeface="B Nazanin" pitchFamily="2" charset="-78"/>
          </a:endParaRPr>
        </a:p>
      </dgm:t>
    </dgm:pt>
    <dgm:pt modelId="{C8437ABD-2706-4E15-9578-E9F9D96CACE6}" type="parTrans" cxnId="{F7857919-583A-489B-8274-62AE16D2D127}">
      <dgm:prSet/>
      <dgm:spPr/>
      <dgm:t>
        <a:bodyPr/>
        <a:lstStyle/>
        <a:p>
          <a:endParaRPr lang="en-US"/>
        </a:p>
      </dgm:t>
    </dgm:pt>
    <dgm:pt modelId="{2B3A8A48-F626-488C-B401-AB58512F4CC1}" type="sibTrans" cxnId="{F7857919-583A-489B-8274-62AE16D2D127}">
      <dgm:prSet/>
      <dgm:spPr/>
      <dgm:t>
        <a:bodyPr/>
        <a:lstStyle/>
        <a:p>
          <a:endParaRPr lang="en-US"/>
        </a:p>
      </dgm:t>
    </dgm:pt>
    <dgm:pt modelId="{2BFF4B08-B583-4B5F-9976-BF838EB3596F}" type="pres">
      <dgm:prSet presAssocID="{F2BF9A69-6393-4DC6-920A-0D6D685DB7E1}" presName="diagram" presStyleCnt="0">
        <dgm:presLayoutVars>
          <dgm:chPref val="1"/>
          <dgm:dir val="rev"/>
          <dgm:animOne val="branch"/>
          <dgm:animLvl val="lvl"/>
          <dgm:resizeHandles val="exact"/>
        </dgm:presLayoutVars>
      </dgm:prSet>
      <dgm:spPr/>
      <dgm:t>
        <a:bodyPr/>
        <a:lstStyle/>
        <a:p>
          <a:endParaRPr lang="en-US"/>
        </a:p>
      </dgm:t>
    </dgm:pt>
    <dgm:pt modelId="{FD4DA458-0CEE-4622-ADAE-8F593CE7708D}" type="pres">
      <dgm:prSet presAssocID="{8F18C7DC-72EB-4303-8761-FF8EDEEFDA63}" presName="root1" presStyleCnt="0"/>
      <dgm:spPr/>
      <dgm:t>
        <a:bodyPr/>
        <a:lstStyle/>
        <a:p>
          <a:pPr rtl="1"/>
          <a:endParaRPr lang="fa-IR"/>
        </a:p>
      </dgm:t>
    </dgm:pt>
    <dgm:pt modelId="{DD39E786-368B-4404-9029-FEC0ADCD0B6A}" type="pres">
      <dgm:prSet presAssocID="{8F18C7DC-72EB-4303-8761-FF8EDEEFDA63}" presName="LevelOneTextNode" presStyleLbl="node0" presStyleIdx="0" presStyleCnt="2" custScaleX="182513" custScaleY="632203" custLinFactNeighborX="-12385" custLinFactNeighborY="793">
        <dgm:presLayoutVars>
          <dgm:chPref val="3"/>
        </dgm:presLayoutVars>
      </dgm:prSet>
      <dgm:spPr/>
      <dgm:t>
        <a:bodyPr/>
        <a:lstStyle/>
        <a:p>
          <a:endParaRPr lang="en-US"/>
        </a:p>
      </dgm:t>
    </dgm:pt>
    <dgm:pt modelId="{6F37C0CF-67BD-4DD0-B75B-F49AE5F2EFD5}" type="pres">
      <dgm:prSet presAssocID="{8F18C7DC-72EB-4303-8761-FF8EDEEFDA63}" presName="level2hierChild" presStyleCnt="0"/>
      <dgm:spPr/>
      <dgm:t>
        <a:bodyPr/>
        <a:lstStyle/>
        <a:p>
          <a:pPr rtl="1"/>
          <a:endParaRPr lang="fa-IR"/>
        </a:p>
      </dgm:t>
    </dgm:pt>
    <dgm:pt modelId="{DB497CD1-E9D7-4F8B-9BC2-70E75A5D4E4A}" type="pres">
      <dgm:prSet presAssocID="{E0F786AF-716D-47AA-B72F-49F7F74FDADA}" presName="conn2-1" presStyleLbl="parChTrans1D2" presStyleIdx="0" presStyleCnt="2"/>
      <dgm:spPr/>
      <dgm:t>
        <a:bodyPr/>
        <a:lstStyle/>
        <a:p>
          <a:endParaRPr lang="en-US"/>
        </a:p>
      </dgm:t>
    </dgm:pt>
    <dgm:pt modelId="{683CF1AA-B94C-4D67-A251-206D306FDA8C}" type="pres">
      <dgm:prSet presAssocID="{E0F786AF-716D-47AA-B72F-49F7F74FDADA}" presName="connTx" presStyleLbl="parChTrans1D2" presStyleIdx="0" presStyleCnt="2"/>
      <dgm:spPr/>
      <dgm:t>
        <a:bodyPr/>
        <a:lstStyle/>
        <a:p>
          <a:endParaRPr lang="en-US"/>
        </a:p>
      </dgm:t>
    </dgm:pt>
    <dgm:pt modelId="{B2738FAC-0F95-4852-A977-C07A35BE0F70}" type="pres">
      <dgm:prSet presAssocID="{FD7C4159-9EFD-491A-8E40-CC45C204B965}" presName="root2" presStyleCnt="0"/>
      <dgm:spPr/>
      <dgm:t>
        <a:bodyPr/>
        <a:lstStyle/>
        <a:p>
          <a:pPr rtl="1"/>
          <a:endParaRPr lang="fa-IR"/>
        </a:p>
      </dgm:t>
    </dgm:pt>
    <dgm:pt modelId="{F63AB2DC-07FA-4679-ABC9-73DEFEF79C31}" type="pres">
      <dgm:prSet presAssocID="{FD7C4159-9EFD-491A-8E40-CC45C204B965}" presName="LevelTwoTextNode" presStyleLbl="node2" presStyleIdx="0" presStyleCnt="2" custScaleX="132238" custScaleY="266312">
        <dgm:presLayoutVars>
          <dgm:chPref val="3"/>
        </dgm:presLayoutVars>
      </dgm:prSet>
      <dgm:spPr/>
      <dgm:t>
        <a:bodyPr/>
        <a:lstStyle/>
        <a:p>
          <a:endParaRPr lang="en-US"/>
        </a:p>
      </dgm:t>
    </dgm:pt>
    <dgm:pt modelId="{E12DFC6C-9B48-4C76-B1FD-F8FDA832D44C}" type="pres">
      <dgm:prSet presAssocID="{FD7C4159-9EFD-491A-8E40-CC45C204B965}" presName="level3hierChild" presStyleCnt="0"/>
      <dgm:spPr/>
      <dgm:t>
        <a:bodyPr/>
        <a:lstStyle/>
        <a:p>
          <a:pPr rtl="1"/>
          <a:endParaRPr lang="fa-IR"/>
        </a:p>
      </dgm:t>
    </dgm:pt>
    <dgm:pt modelId="{06EBE8A6-9424-4080-9F33-B0254CD52DA0}" type="pres">
      <dgm:prSet presAssocID="{3DD46922-13CD-4088-9007-AAF0A6117E27}" presName="conn2-1" presStyleLbl="parChTrans1D3" presStyleIdx="0" presStyleCnt="4"/>
      <dgm:spPr/>
      <dgm:t>
        <a:bodyPr/>
        <a:lstStyle/>
        <a:p>
          <a:endParaRPr lang="en-US"/>
        </a:p>
      </dgm:t>
    </dgm:pt>
    <dgm:pt modelId="{5D7F272B-B02E-4E39-B59E-2435FBAB3572}" type="pres">
      <dgm:prSet presAssocID="{3DD46922-13CD-4088-9007-AAF0A6117E27}" presName="connTx" presStyleLbl="parChTrans1D3" presStyleIdx="0" presStyleCnt="4"/>
      <dgm:spPr/>
      <dgm:t>
        <a:bodyPr/>
        <a:lstStyle/>
        <a:p>
          <a:endParaRPr lang="en-US"/>
        </a:p>
      </dgm:t>
    </dgm:pt>
    <dgm:pt modelId="{398ED9D5-AA6F-44B8-8D13-085B858FFBD3}" type="pres">
      <dgm:prSet presAssocID="{7E6B58F1-D237-4FCD-9ABE-68B70B303186}" presName="root2" presStyleCnt="0"/>
      <dgm:spPr/>
      <dgm:t>
        <a:bodyPr/>
        <a:lstStyle/>
        <a:p>
          <a:pPr rtl="1"/>
          <a:endParaRPr lang="fa-IR"/>
        </a:p>
      </dgm:t>
    </dgm:pt>
    <dgm:pt modelId="{CE45EFEC-6EA5-433E-BC6C-237652C03E57}" type="pres">
      <dgm:prSet presAssocID="{7E6B58F1-D237-4FCD-9ABE-68B70B303186}" presName="LevelTwoTextNode" presStyleLbl="node3" presStyleIdx="0" presStyleCnt="4" custScaleX="327339" custScaleY="258729" custLinFactY="147715" custLinFactNeighborX="6894" custLinFactNeighborY="200000">
        <dgm:presLayoutVars>
          <dgm:chPref val="3"/>
        </dgm:presLayoutVars>
      </dgm:prSet>
      <dgm:spPr/>
      <dgm:t>
        <a:bodyPr/>
        <a:lstStyle/>
        <a:p>
          <a:endParaRPr lang="en-US"/>
        </a:p>
      </dgm:t>
    </dgm:pt>
    <dgm:pt modelId="{D34764D8-5BCC-4087-8EAF-80BFEF24739F}" type="pres">
      <dgm:prSet presAssocID="{7E6B58F1-D237-4FCD-9ABE-68B70B303186}" presName="level3hierChild" presStyleCnt="0"/>
      <dgm:spPr/>
      <dgm:t>
        <a:bodyPr/>
        <a:lstStyle/>
        <a:p>
          <a:pPr rtl="1"/>
          <a:endParaRPr lang="fa-IR"/>
        </a:p>
      </dgm:t>
    </dgm:pt>
    <dgm:pt modelId="{3D287CFD-9549-41AC-9D20-1C5F834FB911}" type="pres">
      <dgm:prSet presAssocID="{C511A615-C962-4DD2-BA10-BEE3AC9AA261}" presName="conn2-1" presStyleLbl="parChTrans1D3" presStyleIdx="1" presStyleCnt="4"/>
      <dgm:spPr/>
      <dgm:t>
        <a:bodyPr/>
        <a:lstStyle/>
        <a:p>
          <a:endParaRPr lang="en-US"/>
        </a:p>
      </dgm:t>
    </dgm:pt>
    <dgm:pt modelId="{4B2FE28B-FBE4-42DD-BE57-1EC4D118FEC5}" type="pres">
      <dgm:prSet presAssocID="{C511A615-C962-4DD2-BA10-BEE3AC9AA261}" presName="connTx" presStyleLbl="parChTrans1D3" presStyleIdx="1" presStyleCnt="4"/>
      <dgm:spPr/>
      <dgm:t>
        <a:bodyPr/>
        <a:lstStyle/>
        <a:p>
          <a:endParaRPr lang="en-US"/>
        </a:p>
      </dgm:t>
    </dgm:pt>
    <dgm:pt modelId="{8C6886F8-7E51-4AB9-852A-D70082F2BAAD}" type="pres">
      <dgm:prSet presAssocID="{B06A3074-A2A8-4A82-9A0C-DDA3BB74DEBD}" presName="root2" presStyleCnt="0"/>
      <dgm:spPr/>
      <dgm:t>
        <a:bodyPr/>
        <a:lstStyle/>
        <a:p>
          <a:pPr rtl="1"/>
          <a:endParaRPr lang="fa-IR"/>
        </a:p>
      </dgm:t>
    </dgm:pt>
    <dgm:pt modelId="{1FAE1CE3-2DBA-40D0-9B8F-68F10B23D6D6}" type="pres">
      <dgm:prSet presAssocID="{B06A3074-A2A8-4A82-9A0C-DDA3BB74DEBD}" presName="LevelTwoTextNode" presStyleLbl="node3" presStyleIdx="1" presStyleCnt="4" custScaleX="313078" custScaleY="340824" custLinFactY="-100000" custLinFactNeighborX="-13101" custLinFactNeighborY="-176450">
        <dgm:presLayoutVars>
          <dgm:chPref val="3"/>
        </dgm:presLayoutVars>
      </dgm:prSet>
      <dgm:spPr/>
      <dgm:t>
        <a:bodyPr/>
        <a:lstStyle/>
        <a:p>
          <a:endParaRPr lang="en-US"/>
        </a:p>
      </dgm:t>
    </dgm:pt>
    <dgm:pt modelId="{73EABD9C-937C-45D9-B945-171649C74C81}" type="pres">
      <dgm:prSet presAssocID="{B06A3074-A2A8-4A82-9A0C-DDA3BB74DEBD}" presName="level3hierChild" presStyleCnt="0"/>
      <dgm:spPr/>
      <dgm:t>
        <a:bodyPr/>
        <a:lstStyle/>
        <a:p>
          <a:pPr rtl="1"/>
          <a:endParaRPr lang="fa-IR"/>
        </a:p>
      </dgm:t>
    </dgm:pt>
    <dgm:pt modelId="{C18D7805-332A-4EAB-964A-4E665209D0AB}" type="pres">
      <dgm:prSet presAssocID="{BB5E08AF-9E4A-48F0-99BF-EA6A7D505B42}" presName="conn2-1" presStyleLbl="parChTrans1D2" presStyleIdx="1" presStyleCnt="2"/>
      <dgm:spPr/>
      <dgm:t>
        <a:bodyPr/>
        <a:lstStyle/>
        <a:p>
          <a:endParaRPr lang="en-US"/>
        </a:p>
      </dgm:t>
    </dgm:pt>
    <dgm:pt modelId="{CA15290D-DFD3-4F53-B025-D7A86C71BF9E}" type="pres">
      <dgm:prSet presAssocID="{BB5E08AF-9E4A-48F0-99BF-EA6A7D505B42}" presName="connTx" presStyleLbl="parChTrans1D2" presStyleIdx="1" presStyleCnt="2"/>
      <dgm:spPr/>
      <dgm:t>
        <a:bodyPr/>
        <a:lstStyle/>
        <a:p>
          <a:endParaRPr lang="en-US"/>
        </a:p>
      </dgm:t>
    </dgm:pt>
    <dgm:pt modelId="{B75E3FA2-1711-405E-9C60-4745D99533F4}" type="pres">
      <dgm:prSet presAssocID="{ECC46AE2-6257-4A2D-9600-60E804358655}" presName="root2" presStyleCnt="0"/>
      <dgm:spPr/>
      <dgm:t>
        <a:bodyPr/>
        <a:lstStyle/>
        <a:p>
          <a:pPr rtl="1"/>
          <a:endParaRPr lang="fa-IR"/>
        </a:p>
      </dgm:t>
    </dgm:pt>
    <dgm:pt modelId="{BBE75141-38CB-415F-8C45-6D2AFD143BF3}" type="pres">
      <dgm:prSet presAssocID="{ECC46AE2-6257-4A2D-9600-60E804358655}" presName="LevelTwoTextNode" presStyleLbl="node2" presStyleIdx="1" presStyleCnt="2" custScaleX="132238" custScaleY="266312">
        <dgm:presLayoutVars>
          <dgm:chPref val="3"/>
        </dgm:presLayoutVars>
      </dgm:prSet>
      <dgm:spPr/>
      <dgm:t>
        <a:bodyPr/>
        <a:lstStyle/>
        <a:p>
          <a:endParaRPr lang="en-US"/>
        </a:p>
      </dgm:t>
    </dgm:pt>
    <dgm:pt modelId="{A6852261-EADD-45BD-8C9E-371E1A6B6CF3}" type="pres">
      <dgm:prSet presAssocID="{ECC46AE2-6257-4A2D-9600-60E804358655}" presName="level3hierChild" presStyleCnt="0"/>
      <dgm:spPr/>
      <dgm:t>
        <a:bodyPr/>
        <a:lstStyle/>
        <a:p>
          <a:pPr rtl="1"/>
          <a:endParaRPr lang="fa-IR"/>
        </a:p>
      </dgm:t>
    </dgm:pt>
    <dgm:pt modelId="{C582CCD3-77C4-4816-A99E-03B6BDDC227A}" type="pres">
      <dgm:prSet presAssocID="{6F6C64A7-F17F-4874-8F4A-7E7390C75951}" presName="conn2-1" presStyleLbl="parChTrans1D3" presStyleIdx="2" presStyleCnt="4"/>
      <dgm:spPr/>
      <dgm:t>
        <a:bodyPr/>
        <a:lstStyle/>
        <a:p>
          <a:endParaRPr lang="en-US"/>
        </a:p>
      </dgm:t>
    </dgm:pt>
    <dgm:pt modelId="{7912DA75-CC8F-4A17-B0EE-7774852E227F}" type="pres">
      <dgm:prSet presAssocID="{6F6C64A7-F17F-4874-8F4A-7E7390C75951}" presName="connTx" presStyleLbl="parChTrans1D3" presStyleIdx="2" presStyleCnt="4"/>
      <dgm:spPr/>
      <dgm:t>
        <a:bodyPr/>
        <a:lstStyle/>
        <a:p>
          <a:endParaRPr lang="en-US"/>
        </a:p>
      </dgm:t>
    </dgm:pt>
    <dgm:pt modelId="{9342069D-0708-4099-B8E2-215F9AC0C4CD}" type="pres">
      <dgm:prSet presAssocID="{58517A91-0B49-4C5D-A8CA-736412E96517}" presName="root2" presStyleCnt="0"/>
      <dgm:spPr/>
      <dgm:t>
        <a:bodyPr/>
        <a:lstStyle/>
        <a:p>
          <a:pPr rtl="1"/>
          <a:endParaRPr lang="fa-IR"/>
        </a:p>
      </dgm:t>
    </dgm:pt>
    <dgm:pt modelId="{A1D8700E-59FF-4C07-9F9F-630078AD7572}" type="pres">
      <dgm:prSet presAssocID="{58517A91-0B49-4C5D-A8CA-736412E96517}" presName="LevelTwoTextNode" presStyleLbl="node3" presStyleIdx="2" presStyleCnt="4" custScaleX="327339" custScaleY="334712" custLinFactNeighborX="3088" custLinFactNeighborY="7311">
        <dgm:presLayoutVars>
          <dgm:chPref val="3"/>
        </dgm:presLayoutVars>
      </dgm:prSet>
      <dgm:spPr/>
      <dgm:t>
        <a:bodyPr/>
        <a:lstStyle/>
        <a:p>
          <a:endParaRPr lang="en-US"/>
        </a:p>
      </dgm:t>
    </dgm:pt>
    <dgm:pt modelId="{96B6E027-8499-4F91-8A50-8A328B7BD124}" type="pres">
      <dgm:prSet presAssocID="{58517A91-0B49-4C5D-A8CA-736412E96517}" presName="level3hierChild" presStyleCnt="0"/>
      <dgm:spPr/>
      <dgm:t>
        <a:bodyPr/>
        <a:lstStyle/>
        <a:p>
          <a:pPr rtl="1"/>
          <a:endParaRPr lang="fa-IR"/>
        </a:p>
      </dgm:t>
    </dgm:pt>
    <dgm:pt modelId="{E9407FA7-8574-419A-A040-5FA61E66C9B6}" type="pres">
      <dgm:prSet presAssocID="{A3248F16-3F27-4DF8-82F2-B08B5EDB80F7}" presName="conn2-1" presStyleLbl="parChTrans1D3" presStyleIdx="3" presStyleCnt="4"/>
      <dgm:spPr/>
      <dgm:t>
        <a:bodyPr/>
        <a:lstStyle/>
        <a:p>
          <a:endParaRPr lang="en-US"/>
        </a:p>
      </dgm:t>
    </dgm:pt>
    <dgm:pt modelId="{98533A04-7734-408C-8E3B-1129820A23BA}" type="pres">
      <dgm:prSet presAssocID="{A3248F16-3F27-4DF8-82F2-B08B5EDB80F7}" presName="connTx" presStyleLbl="parChTrans1D3" presStyleIdx="3" presStyleCnt="4"/>
      <dgm:spPr/>
      <dgm:t>
        <a:bodyPr/>
        <a:lstStyle/>
        <a:p>
          <a:endParaRPr lang="en-US"/>
        </a:p>
      </dgm:t>
    </dgm:pt>
    <dgm:pt modelId="{258E29DD-E3D2-4C0D-B4DE-D882C9DC196E}" type="pres">
      <dgm:prSet presAssocID="{D0D3E414-C1A7-42E0-81C0-20B37F51B368}" presName="root2" presStyleCnt="0"/>
      <dgm:spPr/>
      <dgm:t>
        <a:bodyPr/>
        <a:lstStyle/>
        <a:p>
          <a:pPr rtl="1"/>
          <a:endParaRPr lang="fa-IR"/>
        </a:p>
      </dgm:t>
    </dgm:pt>
    <dgm:pt modelId="{FE28D4EE-8B81-44B3-986F-4AB20191FFDB}" type="pres">
      <dgm:prSet presAssocID="{D0D3E414-C1A7-42E0-81C0-20B37F51B368}" presName="LevelTwoTextNode" presStyleLbl="node3" presStyleIdx="3" presStyleCnt="4" custScaleX="328035" custScaleY="292367" custLinFactNeighborX="3784" custLinFactNeighborY="30690">
        <dgm:presLayoutVars>
          <dgm:chPref val="3"/>
        </dgm:presLayoutVars>
      </dgm:prSet>
      <dgm:spPr/>
      <dgm:t>
        <a:bodyPr/>
        <a:lstStyle/>
        <a:p>
          <a:endParaRPr lang="en-US"/>
        </a:p>
      </dgm:t>
    </dgm:pt>
    <dgm:pt modelId="{0527DA5D-8C07-408E-B0FE-8A8EE5270EF5}" type="pres">
      <dgm:prSet presAssocID="{D0D3E414-C1A7-42E0-81C0-20B37F51B368}" presName="level3hierChild" presStyleCnt="0"/>
      <dgm:spPr/>
      <dgm:t>
        <a:bodyPr/>
        <a:lstStyle/>
        <a:p>
          <a:pPr rtl="1"/>
          <a:endParaRPr lang="fa-IR"/>
        </a:p>
      </dgm:t>
    </dgm:pt>
    <dgm:pt modelId="{1F5B73DC-93AC-4060-AFE9-A9226A61BB68}" type="pres">
      <dgm:prSet presAssocID="{176CB884-AA71-40D3-BCAE-144577390B78}" presName="root1" presStyleCnt="0"/>
      <dgm:spPr/>
    </dgm:pt>
    <dgm:pt modelId="{BE2CE9F1-163D-4E01-8FF9-E762F76BCD2F}" type="pres">
      <dgm:prSet presAssocID="{176CB884-AA71-40D3-BCAE-144577390B78}" presName="LevelOneTextNode" presStyleLbl="node0" presStyleIdx="1" presStyleCnt="2" custScaleX="1055588" custScaleY="218056" custLinFactY="59844" custLinFactNeighborX="8206" custLinFactNeighborY="100000">
        <dgm:presLayoutVars>
          <dgm:chPref val="3"/>
        </dgm:presLayoutVars>
      </dgm:prSet>
      <dgm:spPr/>
      <dgm:t>
        <a:bodyPr/>
        <a:lstStyle/>
        <a:p>
          <a:endParaRPr lang="en-US"/>
        </a:p>
      </dgm:t>
    </dgm:pt>
    <dgm:pt modelId="{F2331559-F906-44D6-A9C3-13F8F66DDF91}" type="pres">
      <dgm:prSet presAssocID="{176CB884-AA71-40D3-BCAE-144577390B78}" presName="level2hierChild" presStyleCnt="0"/>
      <dgm:spPr/>
    </dgm:pt>
  </dgm:ptLst>
  <dgm:cxnLst>
    <dgm:cxn modelId="{3C9FCABE-B638-4C7A-A1AF-BEFC9E8EAB56}" type="presOf" srcId="{7E6B58F1-D237-4FCD-9ABE-68B70B303186}" destId="{CE45EFEC-6EA5-433E-BC6C-237652C03E57}" srcOrd="0" destOrd="0" presId="urn:microsoft.com/office/officeart/2005/8/layout/hierarchy2"/>
    <dgm:cxn modelId="{276BD958-883D-4762-A1EC-384A97D23503}" type="presOf" srcId="{E0F786AF-716D-47AA-B72F-49F7F74FDADA}" destId="{683CF1AA-B94C-4D67-A251-206D306FDA8C}" srcOrd="1" destOrd="0" presId="urn:microsoft.com/office/officeart/2005/8/layout/hierarchy2"/>
    <dgm:cxn modelId="{16AF97B5-7A15-411E-8F9E-63FE2374AFB4}" type="presOf" srcId="{C511A615-C962-4DD2-BA10-BEE3AC9AA261}" destId="{4B2FE28B-FBE4-42DD-BE57-1EC4D118FEC5}" srcOrd="1" destOrd="0" presId="urn:microsoft.com/office/officeart/2005/8/layout/hierarchy2"/>
    <dgm:cxn modelId="{9C7095D9-D12F-44B3-935F-851CE4A29AA6}" type="presOf" srcId="{6F6C64A7-F17F-4874-8F4A-7E7390C75951}" destId="{C582CCD3-77C4-4816-A99E-03B6BDDC227A}" srcOrd="0" destOrd="0" presId="urn:microsoft.com/office/officeart/2005/8/layout/hierarchy2"/>
    <dgm:cxn modelId="{CE8A6C70-910D-4B03-A224-FBB78C8659A7}" srcId="{FD7C4159-9EFD-491A-8E40-CC45C204B965}" destId="{7E6B58F1-D237-4FCD-9ABE-68B70B303186}" srcOrd="0" destOrd="0" parTransId="{3DD46922-13CD-4088-9007-AAF0A6117E27}" sibTransId="{1185255A-FFFB-46F4-99B8-CA530CD771D9}"/>
    <dgm:cxn modelId="{F4F6D1F9-F904-4430-99A8-0A244977EA82}" type="presOf" srcId="{8F18C7DC-72EB-4303-8761-FF8EDEEFDA63}" destId="{DD39E786-368B-4404-9029-FEC0ADCD0B6A}" srcOrd="0" destOrd="0" presId="urn:microsoft.com/office/officeart/2005/8/layout/hierarchy2"/>
    <dgm:cxn modelId="{7814F142-F6B0-4965-8467-E6C0A9E36B33}" srcId="{ECC46AE2-6257-4A2D-9600-60E804358655}" destId="{58517A91-0B49-4C5D-A8CA-736412E96517}" srcOrd="0" destOrd="0" parTransId="{6F6C64A7-F17F-4874-8F4A-7E7390C75951}" sibTransId="{40FC0C96-8CC6-4CF9-83FF-9954D3351734}"/>
    <dgm:cxn modelId="{FECF472D-C0F0-4420-BF54-4E3309CE72B6}" type="presOf" srcId="{A3248F16-3F27-4DF8-82F2-B08B5EDB80F7}" destId="{E9407FA7-8574-419A-A040-5FA61E66C9B6}" srcOrd="0" destOrd="0" presId="urn:microsoft.com/office/officeart/2005/8/layout/hierarchy2"/>
    <dgm:cxn modelId="{5E77CCC0-AE15-4126-B45D-719DA536F851}" type="presOf" srcId="{ECC46AE2-6257-4A2D-9600-60E804358655}" destId="{BBE75141-38CB-415F-8C45-6D2AFD143BF3}" srcOrd="0" destOrd="0" presId="urn:microsoft.com/office/officeart/2005/8/layout/hierarchy2"/>
    <dgm:cxn modelId="{C3F4AC74-F800-4E53-951C-3D98AC58AC3A}" srcId="{8F18C7DC-72EB-4303-8761-FF8EDEEFDA63}" destId="{ECC46AE2-6257-4A2D-9600-60E804358655}" srcOrd="1" destOrd="0" parTransId="{BB5E08AF-9E4A-48F0-99BF-EA6A7D505B42}" sibTransId="{F119B8C1-8732-4FA1-80F5-0655A02DDA96}"/>
    <dgm:cxn modelId="{AAE158A9-F4C4-490D-B737-D1F1E07085C4}" srcId="{8F18C7DC-72EB-4303-8761-FF8EDEEFDA63}" destId="{FD7C4159-9EFD-491A-8E40-CC45C204B965}" srcOrd="0" destOrd="0" parTransId="{E0F786AF-716D-47AA-B72F-49F7F74FDADA}" sibTransId="{8180A555-B9D6-4B19-8F6C-9AC1842C99E9}"/>
    <dgm:cxn modelId="{0020D86F-F590-4487-8524-5A513FBEEE3B}" type="presOf" srcId="{58517A91-0B49-4C5D-A8CA-736412E96517}" destId="{A1D8700E-59FF-4C07-9F9F-630078AD7572}" srcOrd="0" destOrd="0" presId="urn:microsoft.com/office/officeart/2005/8/layout/hierarchy2"/>
    <dgm:cxn modelId="{A7C1A223-55E1-4C03-BA6F-F4C1829DEB61}" type="presOf" srcId="{E0F786AF-716D-47AA-B72F-49F7F74FDADA}" destId="{DB497CD1-E9D7-4F8B-9BC2-70E75A5D4E4A}" srcOrd="0" destOrd="0" presId="urn:microsoft.com/office/officeart/2005/8/layout/hierarchy2"/>
    <dgm:cxn modelId="{C2ED84AD-7C58-4909-B49A-023D0D630517}" type="presOf" srcId="{D0D3E414-C1A7-42E0-81C0-20B37F51B368}" destId="{FE28D4EE-8B81-44B3-986F-4AB20191FFDB}" srcOrd="0" destOrd="0" presId="urn:microsoft.com/office/officeart/2005/8/layout/hierarchy2"/>
    <dgm:cxn modelId="{CC1F6988-FCED-40BB-9C3C-3892CA8A0987}" type="presOf" srcId="{F2BF9A69-6393-4DC6-920A-0D6D685DB7E1}" destId="{2BFF4B08-B583-4B5F-9976-BF838EB3596F}" srcOrd="0" destOrd="0" presId="urn:microsoft.com/office/officeart/2005/8/layout/hierarchy2"/>
    <dgm:cxn modelId="{71D7D7E1-EB32-40C6-95D1-4EC8A3F2BB49}" type="presOf" srcId="{176CB884-AA71-40D3-BCAE-144577390B78}" destId="{BE2CE9F1-163D-4E01-8FF9-E762F76BCD2F}" srcOrd="0" destOrd="0" presId="urn:microsoft.com/office/officeart/2005/8/layout/hierarchy2"/>
    <dgm:cxn modelId="{E80DC4C1-4732-49F3-8ACB-2ED48F2AAB62}" srcId="{FD7C4159-9EFD-491A-8E40-CC45C204B965}" destId="{B06A3074-A2A8-4A82-9A0C-DDA3BB74DEBD}" srcOrd="1" destOrd="0" parTransId="{C511A615-C962-4DD2-BA10-BEE3AC9AA261}" sibTransId="{9BA17E45-211D-487B-B5D1-6C2BC9BBBB1D}"/>
    <dgm:cxn modelId="{BF86958F-BE41-4908-A5A2-C594C10A7591}" type="presOf" srcId="{3DD46922-13CD-4088-9007-AAF0A6117E27}" destId="{5D7F272B-B02E-4E39-B59E-2435FBAB3572}" srcOrd="1" destOrd="0" presId="urn:microsoft.com/office/officeart/2005/8/layout/hierarchy2"/>
    <dgm:cxn modelId="{85D6B2D4-DE02-4736-AD02-EF7693D3D2C0}" srcId="{ECC46AE2-6257-4A2D-9600-60E804358655}" destId="{D0D3E414-C1A7-42E0-81C0-20B37F51B368}" srcOrd="1" destOrd="0" parTransId="{A3248F16-3F27-4DF8-82F2-B08B5EDB80F7}" sibTransId="{AD760F65-C33B-4EF1-B625-25836D751074}"/>
    <dgm:cxn modelId="{0EA6584D-DCCF-4767-8CD4-AB8E145EE51C}" type="presOf" srcId="{BB5E08AF-9E4A-48F0-99BF-EA6A7D505B42}" destId="{C18D7805-332A-4EAB-964A-4E665209D0AB}" srcOrd="0" destOrd="0" presId="urn:microsoft.com/office/officeart/2005/8/layout/hierarchy2"/>
    <dgm:cxn modelId="{9A713F4E-6305-4D83-8DF5-04563FBA9A26}" type="presOf" srcId="{FD7C4159-9EFD-491A-8E40-CC45C204B965}" destId="{F63AB2DC-07FA-4679-ABC9-73DEFEF79C31}" srcOrd="0" destOrd="0" presId="urn:microsoft.com/office/officeart/2005/8/layout/hierarchy2"/>
    <dgm:cxn modelId="{909DF511-1ED3-4809-9230-34A633C96DA2}" type="presOf" srcId="{C511A615-C962-4DD2-BA10-BEE3AC9AA261}" destId="{3D287CFD-9549-41AC-9D20-1C5F834FB911}" srcOrd="0" destOrd="0" presId="urn:microsoft.com/office/officeart/2005/8/layout/hierarchy2"/>
    <dgm:cxn modelId="{07F92DF5-ACA9-4E6A-953B-FA7C224100B6}" type="presOf" srcId="{B06A3074-A2A8-4A82-9A0C-DDA3BB74DEBD}" destId="{1FAE1CE3-2DBA-40D0-9B8F-68F10B23D6D6}" srcOrd="0" destOrd="0" presId="urn:microsoft.com/office/officeart/2005/8/layout/hierarchy2"/>
    <dgm:cxn modelId="{B52594FD-9CD3-41EC-96A6-114FE347625F}" type="presOf" srcId="{6F6C64A7-F17F-4874-8F4A-7E7390C75951}" destId="{7912DA75-CC8F-4A17-B0EE-7774852E227F}" srcOrd="1" destOrd="0" presId="urn:microsoft.com/office/officeart/2005/8/layout/hierarchy2"/>
    <dgm:cxn modelId="{ADF434BD-9D82-475A-8DA8-21DCB1FFD134}" type="presOf" srcId="{BB5E08AF-9E4A-48F0-99BF-EA6A7D505B42}" destId="{CA15290D-DFD3-4F53-B025-D7A86C71BF9E}" srcOrd="1" destOrd="0" presId="urn:microsoft.com/office/officeart/2005/8/layout/hierarchy2"/>
    <dgm:cxn modelId="{5B22F919-4B6E-45DE-BABF-27170AF938D4}" type="presOf" srcId="{3DD46922-13CD-4088-9007-AAF0A6117E27}" destId="{06EBE8A6-9424-4080-9F33-B0254CD52DA0}" srcOrd="0" destOrd="0" presId="urn:microsoft.com/office/officeart/2005/8/layout/hierarchy2"/>
    <dgm:cxn modelId="{F7857919-583A-489B-8274-62AE16D2D127}" srcId="{F2BF9A69-6393-4DC6-920A-0D6D685DB7E1}" destId="{176CB884-AA71-40D3-BCAE-144577390B78}" srcOrd="1" destOrd="0" parTransId="{C8437ABD-2706-4E15-9578-E9F9D96CACE6}" sibTransId="{2B3A8A48-F626-488C-B401-AB58512F4CC1}"/>
    <dgm:cxn modelId="{00E5957D-FFB5-49DC-9986-F9F5AA85AB1F}" type="presOf" srcId="{A3248F16-3F27-4DF8-82F2-B08B5EDB80F7}" destId="{98533A04-7734-408C-8E3B-1129820A23BA}" srcOrd="1" destOrd="0" presId="urn:microsoft.com/office/officeart/2005/8/layout/hierarchy2"/>
    <dgm:cxn modelId="{EEBB1067-EE42-4D20-8CA0-2B1863A54979}" srcId="{F2BF9A69-6393-4DC6-920A-0D6D685DB7E1}" destId="{8F18C7DC-72EB-4303-8761-FF8EDEEFDA63}" srcOrd="0" destOrd="0" parTransId="{4CDB57F5-084D-45D0-9A2A-75874AB79B10}" sibTransId="{BB9E81E1-224D-47AB-AE86-35074583F624}"/>
    <dgm:cxn modelId="{301CD052-DE4D-4415-BADC-A6868EE2A827}" type="presParOf" srcId="{2BFF4B08-B583-4B5F-9976-BF838EB3596F}" destId="{FD4DA458-0CEE-4622-ADAE-8F593CE7708D}" srcOrd="0" destOrd="0" presId="urn:microsoft.com/office/officeart/2005/8/layout/hierarchy2"/>
    <dgm:cxn modelId="{AC00058B-73EF-454B-A42B-E78681757E6C}" type="presParOf" srcId="{FD4DA458-0CEE-4622-ADAE-8F593CE7708D}" destId="{DD39E786-368B-4404-9029-FEC0ADCD0B6A}" srcOrd="0" destOrd="0" presId="urn:microsoft.com/office/officeart/2005/8/layout/hierarchy2"/>
    <dgm:cxn modelId="{FC0BE9F8-36FB-4DAF-AB79-0E407CDC596F}" type="presParOf" srcId="{FD4DA458-0CEE-4622-ADAE-8F593CE7708D}" destId="{6F37C0CF-67BD-4DD0-B75B-F49AE5F2EFD5}" srcOrd="1" destOrd="0" presId="urn:microsoft.com/office/officeart/2005/8/layout/hierarchy2"/>
    <dgm:cxn modelId="{110F3A6D-0C13-490F-AEAA-1222B3F99469}" type="presParOf" srcId="{6F37C0CF-67BD-4DD0-B75B-F49AE5F2EFD5}" destId="{DB497CD1-E9D7-4F8B-9BC2-70E75A5D4E4A}" srcOrd="0" destOrd="0" presId="urn:microsoft.com/office/officeart/2005/8/layout/hierarchy2"/>
    <dgm:cxn modelId="{C02D8523-3472-43D1-A25E-831667F025F2}" type="presParOf" srcId="{DB497CD1-E9D7-4F8B-9BC2-70E75A5D4E4A}" destId="{683CF1AA-B94C-4D67-A251-206D306FDA8C}" srcOrd="0" destOrd="0" presId="urn:microsoft.com/office/officeart/2005/8/layout/hierarchy2"/>
    <dgm:cxn modelId="{CC14BA5E-D730-4A92-A66C-9BD345D03F9B}" type="presParOf" srcId="{6F37C0CF-67BD-4DD0-B75B-F49AE5F2EFD5}" destId="{B2738FAC-0F95-4852-A977-C07A35BE0F70}" srcOrd="1" destOrd="0" presId="urn:microsoft.com/office/officeart/2005/8/layout/hierarchy2"/>
    <dgm:cxn modelId="{E18E978C-8020-475F-95C1-40FB10BE5FB1}" type="presParOf" srcId="{B2738FAC-0F95-4852-A977-C07A35BE0F70}" destId="{F63AB2DC-07FA-4679-ABC9-73DEFEF79C31}" srcOrd="0" destOrd="0" presId="urn:microsoft.com/office/officeart/2005/8/layout/hierarchy2"/>
    <dgm:cxn modelId="{1CC33147-127B-4360-9458-BF1FA383CA5D}" type="presParOf" srcId="{B2738FAC-0F95-4852-A977-C07A35BE0F70}" destId="{E12DFC6C-9B48-4C76-B1FD-F8FDA832D44C}" srcOrd="1" destOrd="0" presId="urn:microsoft.com/office/officeart/2005/8/layout/hierarchy2"/>
    <dgm:cxn modelId="{E6FAF482-7F4D-48F1-AF10-1C1EC392AC32}" type="presParOf" srcId="{E12DFC6C-9B48-4C76-B1FD-F8FDA832D44C}" destId="{06EBE8A6-9424-4080-9F33-B0254CD52DA0}" srcOrd="0" destOrd="0" presId="urn:microsoft.com/office/officeart/2005/8/layout/hierarchy2"/>
    <dgm:cxn modelId="{0401370B-3704-4316-956B-F82A32B8D982}" type="presParOf" srcId="{06EBE8A6-9424-4080-9F33-B0254CD52DA0}" destId="{5D7F272B-B02E-4E39-B59E-2435FBAB3572}" srcOrd="0" destOrd="0" presId="urn:microsoft.com/office/officeart/2005/8/layout/hierarchy2"/>
    <dgm:cxn modelId="{505ED439-466E-42F2-B84F-94B5E57DD820}" type="presParOf" srcId="{E12DFC6C-9B48-4C76-B1FD-F8FDA832D44C}" destId="{398ED9D5-AA6F-44B8-8D13-085B858FFBD3}" srcOrd="1" destOrd="0" presId="urn:microsoft.com/office/officeart/2005/8/layout/hierarchy2"/>
    <dgm:cxn modelId="{C433919E-EA58-4A4C-8B56-F695AFC849F0}" type="presParOf" srcId="{398ED9D5-AA6F-44B8-8D13-085B858FFBD3}" destId="{CE45EFEC-6EA5-433E-BC6C-237652C03E57}" srcOrd="0" destOrd="0" presId="urn:microsoft.com/office/officeart/2005/8/layout/hierarchy2"/>
    <dgm:cxn modelId="{A13AAA72-6969-4E3D-BFDB-1FE7259F57B9}" type="presParOf" srcId="{398ED9D5-AA6F-44B8-8D13-085B858FFBD3}" destId="{D34764D8-5BCC-4087-8EAF-80BFEF24739F}" srcOrd="1" destOrd="0" presId="urn:microsoft.com/office/officeart/2005/8/layout/hierarchy2"/>
    <dgm:cxn modelId="{541C4C8D-A643-4A8B-9949-F0470BAE868C}" type="presParOf" srcId="{E12DFC6C-9B48-4C76-B1FD-F8FDA832D44C}" destId="{3D287CFD-9549-41AC-9D20-1C5F834FB911}" srcOrd="2" destOrd="0" presId="urn:microsoft.com/office/officeart/2005/8/layout/hierarchy2"/>
    <dgm:cxn modelId="{8B4EC584-D63E-4FB8-81BD-60C0581E9A17}" type="presParOf" srcId="{3D287CFD-9549-41AC-9D20-1C5F834FB911}" destId="{4B2FE28B-FBE4-42DD-BE57-1EC4D118FEC5}" srcOrd="0" destOrd="0" presId="urn:microsoft.com/office/officeart/2005/8/layout/hierarchy2"/>
    <dgm:cxn modelId="{D9A0DA70-1EFE-4EB1-97C4-C3A55B38A34F}" type="presParOf" srcId="{E12DFC6C-9B48-4C76-B1FD-F8FDA832D44C}" destId="{8C6886F8-7E51-4AB9-852A-D70082F2BAAD}" srcOrd="3" destOrd="0" presId="urn:microsoft.com/office/officeart/2005/8/layout/hierarchy2"/>
    <dgm:cxn modelId="{D2D4FE35-2CB2-461C-82C3-09F6BA2E7853}" type="presParOf" srcId="{8C6886F8-7E51-4AB9-852A-D70082F2BAAD}" destId="{1FAE1CE3-2DBA-40D0-9B8F-68F10B23D6D6}" srcOrd="0" destOrd="0" presId="urn:microsoft.com/office/officeart/2005/8/layout/hierarchy2"/>
    <dgm:cxn modelId="{5585C84C-483E-4CCD-905D-08C1C55C7046}" type="presParOf" srcId="{8C6886F8-7E51-4AB9-852A-D70082F2BAAD}" destId="{73EABD9C-937C-45D9-B945-171649C74C81}" srcOrd="1" destOrd="0" presId="urn:microsoft.com/office/officeart/2005/8/layout/hierarchy2"/>
    <dgm:cxn modelId="{A684616F-099E-4A8E-A9FB-0609EBAF916C}" type="presParOf" srcId="{6F37C0CF-67BD-4DD0-B75B-F49AE5F2EFD5}" destId="{C18D7805-332A-4EAB-964A-4E665209D0AB}" srcOrd="2" destOrd="0" presId="urn:microsoft.com/office/officeart/2005/8/layout/hierarchy2"/>
    <dgm:cxn modelId="{2B28369A-56AB-4DD8-A746-C455918372CA}" type="presParOf" srcId="{C18D7805-332A-4EAB-964A-4E665209D0AB}" destId="{CA15290D-DFD3-4F53-B025-D7A86C71BF9E}" srcOrd="0" destOrd="0" presId="urn:microsoft.com/office/officeart/2005/8/layout/hierarchy2"/>
    <dgm:cxn modelId="{34A17B29-A52C-45CE-BAC9-4BCDE81BE878}" type="presParOf" srcId="{6F37C0CF-67BD-4DD0-B75B-F49AE5F2EFD5}" destId="{B75E3FA2-1711-405E-9C60-4745D99533F4}" srcOrd="3" destOrd="0" presId="urn:microsoft.com/office/officeart/2005/8/layout/hierarchy2"/>
    <dgm:cxn modelId="{5B71BD24-E3C3-471A-9647-8CD3FCFCD357}" type="presParOf" srcId="{B75E3FA2-1711-405E-9C60-4745D99533F4}" destId="{BBE75141-38CB-415F-8C45-6D2AFD143BF3}" srcOrd="0" destOrd="0" presId="urn:microsoft.com/office/officeart/2005/8/layout/hierarchy2"/>
    <dgm:cxn modelId="{1B3F0E84-8F12-4611-B98E-12E75E37DA13}" type="presParOf" srcId="{B75E3FA2-1711-405E-9C60-4745D99533F4}" destId="{A6852261-EADD-45BD-8C9E-371E1A6B6CF3}" srcOrd="1" destOrd="0" presId="urn:microsoft.com/office/officeart/2005/8/layout/hierarchy2"/>
    <dgm:cxn modelId="{4390F309-627A-4E6E-A854-434CE59A4BCB}" type="presParOf" srcId="{A6852261-EADD-45BD-8C9E-371E1A6B6CF3}" destId="{C582CCD3-77C4-4816-A99E-03B6BDDC227A}" srcOrd="0" destOrd="0" presId="urn:microsoft.com/office/officeart/2005/8/layout/hierarchy2"/>
    <dgm:cxn modelId="{3E1202C3-AFE5-4676-834B-1F7BFA18372B}" type="presParOf" srcId="{C582CCD3-77C4-4816-A99E-03B6BDDC227A}" destId="{7912DA75-CC8F-4A17-B0EE-7774852E227F}" srcOrd="0" destOrd="0" presId="urn:microsoft.com/office/officeart/2005/8/layout/hierarchy2"/>
    <dgm:cxn modelId="{3238DDDD-1D3A-4817-BBF4-AAAAE2473ED5}" type="presParOf" srcId="{A6852261-EADD-45BD-8C9E-371E1A6B6CF3}" destId="{9342069D-0708-4099-B8E2-215F9AC0C4CD}" srcOrd="1" destOrd="0" presId="urn:microsoft.com/office/officeart/2005/8/layout/hierarchy2"/>
    <dgm:cxn modelId="{1BFABBBC-DE23-4889-AD14-ABE9AE83544D}" type="presParOf" srcId="{9342069D-0708-4099-B8E2-215F9AC0C4CD}" destId="{A1D8700E-59FF-4C07-9F9F-630078AD7572}" srcOrd="0" destOrd="0" presId="urn:microsoft.com/office/officeart/2005/8/layout/hierarchy2"/>
    <dgm:cxn modelId="{C08AD798-1952-4AF1-A30D-EE4BEDAC96C7}" type="presParOf" srcId="{9342069D-0708-4099-B8E2-215F9AC0C4CD}" destId="{96B6E027-8499-4F91-8A50-8A328B7BD124}" srcOrd="1" destOrd="0" presId="urn:microsoft.com/office/officeart/2005/8/layout/hierarchy2"/>
    <dgm:cxn modelId="{7D757482-1766-4736-87C5-CF255A97209B}" type="presParOf" srcId="{A6852261-EADD-45BD-8C9E-371E1A6B6CF3}" destId="{E9407FA7-8574-419A-A040-5FA61E66C9B6}" srcOrd="2" destOrd="0" presId="urn:microsoft.com/office/officeart/2005/8/layout/hierarchy2"/>
    <dgm:cxn modelId="{61C991B5-2FE3-4DCC-A02D-94884923823D}" type="presParOf" srcId="{E9407FA7-8574-419A-A040-5FA61E66C9B6}" destId="{98533A04-7734-408C-8E3B-1129820A23BA}" srcOrd="0" destOrd="0" presId="urn:microsoft.com/office/officeart/2005/8/layout/hierarchy2"/>
    <dgm:cxn modelId="{D5DEA19F-3BE5-47D2-B730-7486F2981E00}" type="presParOf" srcId="{A6852261-EADD-45BD-8C9E-371E1A6B6CF3}" destId="{258E29DD-E3D2-4C0D-B4DE-D882C9DC196E}" srcOrd="3" destOrd="0" presId="urn:microsoft.com/office/officeart/2005/8/layout/hierarchy2"/>
    <dgm:cxn modelId="{2BE2D804-2CC6-45F5-87C9-D278DBCF9D29}" type="presParOf" srcId="{258E29DD-E3D2-4C0D-B4DE-D882C9DC196E}" destId="{FE28D4EE-8B81-44B3-986F-4AB20191FFDB}" srcOrd="0" destOrd="0" presId="urn:microsoft.com/office/officeart/2005/8/layout/hierarchy2"/>
    <dgm:cxn modelId="{EE4C7413-944D-4C7B-A56B-61D87E9C40EF}" type="presParOf" srcId="{258E29DD-E3D2-4C0D-B4DE-D882C9DC196E}" destId="{0527DA5D-8C07-408E-B0FE-8A8EE5270EF5}" srcOrd="1" destOrd="0" presId="urn:microsoft.com/office/officeart/2005/8/layout/hierarchy2"/>
    <dgm:cxn modelId="{F5BC9D41-8EAC-4256-A043-3D31F70DD7B5}" type="presParOf" srcId="{2BFF4B08-B583-4B5F-9976-BF838EB3596F}" destId="{1F5B73DC-93AC-4060-AFE9-A9226A61BB68}" srcOrd="1" destOrd="0" presId="urn:microsoft.com/office/officeart/2005/8/layout/hierarchy2"/>
    <dgm:cxn modelId="{38D62FC3-891A-48B9-BD3F-09EE0AE09892}" type="presParOf" srcId="{1F5B73DC-93AC-4060-AFE9-A9226A61BB68}" destId="{BE2CE9F1-163D-4E01-8FF9-E762F76BCD2F}" srcOrd="0" destOrd="0" presId="urn:microsoft.com/office/officeart/2005/8/layout/hierarchy2"/>
    <dgm:cxn modelId="{A7D22175-8DBB-4837-9AA0-DA4AAAD05EBF}" type="presParOf" srcId="{1F5B73DC-93AC-4060-AFE9-A9226A61BB68}" destId="{F2331559-F906-44D6-A9C3-13F8F66DDF91}"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4890701-7012-4B93-A544-630053FE99B5}" type="doc">
      <dgm:prSet loTypeId="urn:microsoft.com/office/officeart/2005/8/layout/hierarchy2" loCatId="hierarchy" qsTypeId="urn:microsoft.com/office/officeart/2005/8/quickstyle/simple1" qsCatId="simple" csTypeId="urn:microsoft.com/office/officeart/2005/8/colors/colorful5" csCatId="colorful" phldr="1"/>
      <dgm:spPr/>
      <dgm:t>
        <a:bodyPr/>
        <a:lstStyle/>
        <a:p>
          <a:endParaRPr lang="en-US"/>
        </a:p>
      </dgm:t>
    </dgm:pt>
    <dgm:pt modelId="{F1D7DDF5-7A9D-4708-81D2-378EFE1A46C1}">
      <dgm:prSet phldrT="[Text]" custT="1"/>
      <dgm:spPr>
        <a:effectLst>
          <a:outerShdw blurRad="50800" dist="38100" dir="2700000" algn="tl" rotWithShape="0">
            <a:prstClr val="black">
              <a:alpha val="40000"/>
            </a:prstClr>
          </a:outerShdw>
        </a:effectLst>
      </dgm:spPr>
      <dgm:t>
        <a:bodyPr/>
        <a:lstStyle/>
        <a:p>
          <a:pPr rtl="1"/>
          <a:r>
            <a:rPr lang="fa-IR" sz="1600" dirty="0" smtClean="0">
              <a:solidFill>
                <a:srgbClr val="002060"/>
              </a:solidFill>
              <a:cs typeface="B Titr" pitchFamily="2" charset="-78"/>
            </a:rPr>
            <a:t>سلول های جنسی در گیاهان گلدار</a:t>
          </a:r>
          <a:endParaRPr lang="en-US" sz="1600" dirty="0">
            <a:solidFill>
              <a:srgbClr val="002060"/>
            </a:solidFill>
            <a:cs typeface="B Titr" pitchFamily="2" charset="-78"/>
          </a:endParaRPr>
        </a:p>
      </dgm:t>
    </dgm:pt>
    <dgm:pt modelId="{2ABDD914-F67D-429E-A5DF-50A69F8C8CB6}" type="parTrans" cxnId="{DF11D468-A58F-4D1C-85B3-E6AF4FDE0922}">
      <dgm:prSet/>
      <dgm:spPr/>
      <dgm:t>
        <a:bodyPr/>
        <a:lstStyle/>
        <a:p>
          <a:pPr rtl="1"/>
          <a:endParaRPr lang="en-US" sz="1400">
            <a:solidFill>
              <a:schemeClr val="tx1"/>
            </a:solidFill>
            <a:cs typeface="B Nazanin" pitchFamily="2" charset="-78"/>
          </a:endParaRPr>
        </a:p>
      </dgm:t>
    </dgm:pt>
    <dgm:pt modelId="{CD14D166-6C69-48DD-9DDE-709956FDEDC7}" type="sibTrans" cxnId="{DF11D468-A58F-4D1C-85B3-E6AF4FDE0922}">
      <dgm:prSet/>
      <dgm:spPr/>
      <dgm:t>
        <a:bodyPr/>
        <a:lstStyle/>
        <a:p>
          <a:pPr rtl="1"/>
          <a:endParaRPr lang="en-US" sz="1400">
            <a:solidFill>
              <a:schemeClr val="tx1"/>
            </a:solidFill>
            <a:cs typeface="B Nazanin" pitchFamily="2" charset="-78"/>
          </a:endParaRPr>
        </a:p>
      </dgm:t>
    </dgm:pt>
    <dgm:pt modelId="{9ECEC7BF-D20D-45C4-B0F4-DAB57CD49600}">
      <dgm:prSet phldrT="[Text]" custT="1"/>
      <dgm:spPr>
        <a:effectLst>
          <a:outerShdw blurRad="50800" dist="38100" dir="2700000" algn="tl" rotWithShape="0">
            <a:prstClr val="black">
              <a:alpha val="40000"/>
            </a:prstClr>
          </a:outerShdw>
        </a:effectLst>
      </dgm:spPr>
      <dgm:t>
        <a:bodyPr/>
        <a:lstStyle/>
        <a:p>
          <a:pPr rtl="1"/>
          <a:r>
            <a:rPr lang="fa-IR" sz="1600" b="1" dirty="0" smtClean="0">
              <a:solidFill>
                <a:schemeClr val="bg1"/>
              </a:solidFill>
              <a:cs typeface="B Titr" pitchFamily="2" charset="-78"/>
            </a:rPr>
            <a:t>سلول جنسی نر (دانه ی گرده): </a:t>
          </a:r>
          <a:r>
            <a:rPr lang="fa-IR" sz="1600" b="1" dirty="0" smtClean="0">
              <a:solidFill>
                <a:schemeClr val="tx1">
                  <a:lumMod val="95000"/>
                  <a:lumOff val="5000"/>
                </a:schemeClr>
              </a:solidFill>
              <a:cs typeface="B Nazanin" pitchFamily="2" charset="-78"/>
            </a:rPr>
            <a:t>درون بساک تشکیل می شوند.</a:t>
          </a:r>
          <a:endParaRPr lang="en-US" sz="1600" b="1" dirty="0">
            <a:solidFill>
              <a:schemeClr val="tx1">
                <a:lumMod val="95000"/>
                <a:lumOff val="5000"/>
              </a:schemeClr>
            </a:solidFill>
            <a:cs typeface="B Nazanin" pitchFamily="2" charset="-78"/>
          </a:endParaRPr>
        </a:p>
      </dgm:t>
    </dgm:pt>
    <dgm:pt modelId="{EA2707AF-1D24-4EA0-817D-A1773D467D31}" type="parTrans" cxnId="{B7DA892A-86FC-41FE-A6F7-3DFB3B27BE63}">
      <dgm:prSet custT="1"/>
      <dgm:spPr/>
      <dgm:t>
        <a:bodyPr/>
        <a:lstStyle/>
        <a:p>
          <a:pPr rtl="1"/>
          <a:endParaRPr lang="en-US" sz="1400">
            <a:solidFill>
              <a:schemeClr val="tx1"/>
            </a:solidFill>
            <a:cs typeface="B Nazanin" pitchFamily="2" charset="-78"/>
          </a:endParaRPr>
        </a:p>
      </dgm:t>
    </dgm:pt>
    <dgm:pt modelId="{9897A899-1E5A-4C5C-8B9F-BDEFB6A3A973}" type="sibTrans" cxnId="{B7DA892A-86FC-41FE-A6F7-3DFB3B27BE63}">
      <dgm:prSet/>
      <dgm:spPr/>
      <dgm:t>
        <a:bodyPr/>
        <a:lstStyle/>
        <a:p>
          <a:pPr rtl="1"/>
          <a:endParaRPr lang="en-US" sz="1400">
            <a:solidFill>
              <a:schemeClr val="tx1"/>
            </a:solidFill>
            <a:cs typeface="B Nazanin" pitchFamily="2" charset="-78"/>
          </a:endParaRPr>
        </a:p>
      </dgm:t>
    </dgm:pt>
    <dgm:pt modelId="{B29DF0E2-5BED-42AB-836E-0B3A7DF7B870}">
      <dgm:prSet phldrT="[Text]" custT="1"/>
      <dgm:spPr>
        <a:effectLst>
          <a:outerShdw blurRad="50800" dist="38100" dir="2700000" algn="tl" rotWithShape="0">
            <a:prstClr val="black">
              <a:alpha val="40000"/>
            </a:prstClr>
          </a:outerShdw>
        </a:effectLst>
      </dgm:spPr>
      <dgm:t>
        <a:bodyPr/>
        <a:lstStyle/>
        <a:p>
          <a:pPr rtl="1"/>
          <a:r>
            <a:rPr lang="fa-IR" sz="1400" b="1" dirty="0" smtClean="0">
              <a:solidFill>
                <a:schemeClr val="bg1"/>
              </a:solidFill>
              <a:cs typeface="B Titr" pitchFamily="2" charset="-78"/>
            </a:rPr>
            <a:t>سلول جنسی ماده (تخمزا): </a:t>
          </a:r>
          <a:r>
            <a:rPr lang="fa-IR" sz="1600" b="1" dirty="0" smtClean="0">
              <a:solidFill>
                <a:schemeClr val="tx1">
                  <a:lumMod val="95000"/>
                  <a:lumOff val="5000"/>
                </a:schemeClr>
              </a:solidFill>
              <a:cs typeface="B Nazanin" pitchFamily="2" charset="-78"/>
            </a:rPr>
            <a:t>درون تخمدان تشکیل می شوند.</a:t>
          </a:r>
          <a:endParaRPr lang="en-US" sz="1600" b="1" dirty="0">
            <a:solidFill>
              <a:schemeClr val="tx1">
                <a:lumMod val="95000"/>
                <a:lumOff val="5000"/>
              </a:schemeClr>
            </a:solidFill>
            <a:cs typeface="B Nazanin" pitchFamily="2" charset="-78"/>
          </a:endParaRPr>
        </a:p>
      </dgm:t>
    </dgm:pt>
    <dgm:pt modelId="{898818A5-58DA-4502-8695-99D91ADA5AD9}" type="parTrans" cxnId="{DF8357BC-9934-41A9-AF75-E14696A0AF34}">
      <dgm:prSet custT="1"/>
      <dgm:spPr/>
      <dgm:t>
        <a:bodyPr/>
        <a:lstStyle/>
        <a:p>
          <a:endParaRPr lang="en-US" sz="1400"/>
        </a:p>
      </dgm:t>
    </dgm:pt>
    <dgm:pt modelId="{15DD3D3F-54E8-4F0A-94DF-F19DD3FC2FC4}" type="sibTrans" cxnId="{DF8357BC-9934-41A9-AF75-E14696A0AF34}">
      <dgm:prSet/>
      <dgm:spPr/>
      <dgm:t>
        <a:bodyPr/>
        <a:lstStyle/>
        <a:p>
          <a:endParaRPr lang="en-US" sz="1400"/>
        </a:p>
      </dgm:t>
    </dgm:pt>
    <dgm:pt modelId="{2E5C670C-D6CA-436A-81A9-BB99002E81E0}" type="pres">
      <dgm:prSet presAssocID="{14890701-7012-4B93-A544-630053FE99B5}" presName="diagram" presStyleCnt="0">
        <dgm:presLayoutVars>
          <dgm:chPref val="1"/>
          <dgm:dir val="rev"/>
          <dgm:animOne val="branch"/>
          <dgm:animLvl val="lvl"/>
          <dgm:resizeHandles val="exact"/>
        </dgm:presLayoutVars>
      </dgm:prSet>
      <dgm:spPr/>
      <dgm:t>
        <a:bodyPr/>
        <a:lstStyle/>
        <a:p>
          <a:endParaRPr lang="en-US"/>
        </a:p>
      </dgm:t>
    </dgm:pt>
    <dgm:pt modelId="{83B91DCA-EFD1-437A-AC74-C34FA5111530}" type="pres">
      <dgm:prSet presAssocID="{F1D7DDF5-7A9D-4708-81D2-378EFE1A46C1}" presName="root1" presStyleCnt="0"/>
      <dgm:spPr/>
      <dgm:t>
        <a:bodyPr/>
        <a:lstStyle/>
        <a:p>
          <a:pPr rtl="1"/>
          <a:endParaRPr lang="fa-IR"/>
        </a:p>
      </dgm:t>
    </dgm:pt>
    <dgm:pt modelId="{1014DE4E-AD3E-40EC-A764-FC246F6922FC}" type="pres">
      <dgm:prSet presAssocID="{F1D7DDF5-7A9D-4708-81D2-378EFE1A46C1}" presName="LevelOneTextNode" presStyleLbl="node0" presStyleIdx="0" presStyleCnt="1" custScaleX="188783" custScaleY="303693">
        <dgm:presLayoutVars>
          <dgm:chPref val="3"/>
        </dgm:presLayoutVars>
      </dgm:prSet>
      <dgm:spPr/>
      <dgm:t>
        <a:bodyPr/>
        <a:lstStyle/>
        <a:p>
          <a:endParaRPr lang="en-US"/>
        </a:p>
      </dgm:t>
    </dgm:pt>
    <dgm:pt modelId="{5F326EED-039B-4233-B78F-92D7230E9D8B}" type="pres">
      <dgm:prSet presAssocID="{F1D7DDF5-7A9D-4708-81D2-378EFE1A46C1}" presName="level2hierChild" presStyleCnt="0"/>
      <dgm:spPr/>
      <dgm:t>
        <a:bodyPr/>
        <a:lstStyle/>
        <a:p>
          <a:pPr rtl="1"/>
          <a:endParaRPr lang="fa-IR"/>
        </a:p>
      </dgm:t>
    </dgm:pt>
    <dgm:pt modelId="{1D6CBDA5-CBEB-4C38-BD04-2641192F55F1}" type="pres">
      <dgm:prSet presAssocID="{EA2707AF-1D24-4EA0-817D-A1773D467D31}" presName="conn2-1" presStyleLbl="parChTrans1D2" presStyleIdx="0" presStyleCnt="2"/>
      <dgm:spPr/>
      <dgm:t>
        <a:bodyPr/>
        <a:lstStyle/>
        <a:p>
          <a:endParaRPr lang="en-US"/>
        </a:p>
      </dgm:t>
    </dgm:pt>
    <dgm:pt modelId="{6E680011-1F66-4713-9A26-E54A54811AE9}" type="pres">
      <dgm:prSet presAssocID="{EA2707AF-1D24-4EA0-817D-A1773D467D31}" presName="connTx" presStyleLbl="parChTrans1D2" presStyleIdx="0" presStyleCnt="2"/>
      <dgm:spPr/>
      <dgm:t>
        <a:bodyPr/>
        <a:lstStyle/>
        <a:p>
          <a:endParaRPr lang="en-US"/>
        </a:p>
      </dgm:t>
    </dgm:pt>
    <dgm:pt modelId="{470D5187-EEA2-4D56-8238-56BC340ED498}" type="pres">
      <dgm:prSet presAssocID="{9ECEC7BF-D20D-45C4-B0F4-DAB57CD49600}" presName="root2" presStyleCnt="0"/>
      <dgm:spPr/>
      <dgm:t>
        <a:bodyPr/>
        <a:lstStyle/>
        <a:p>
          <a:pPr rtl="1"/>
          <a:endParaRPr lang="fa-IR"/>
        </a:p>
      </dgm:t>
    </dgm:pt>
    <dgm:pt modelId="{42826F54-FB26-4471-9E84-8F2B22BFDF78}" type="pres">
      <dgm:prSet presAssocID="{9ECEC7BF-D20D-45C4-B0F4-DAB57CD49600}" presName="LevelTwoTextNode" presStyleLbl="node2" presStyleIdx="0" presStyleCnt="2" custScaleX="708670" custScaleY="223831">
        <dgm:presLayoutVars>
          <dgm:chPref val="3"/>
        </dgm:presLayoutVars>
      </dgm:prSet>
      <dgm:spPr/>
      <dgm:t>
        <a:bodyPr/>
        <a:lstStyle/>
        <a:p>
          <a:endParaRPr lang="en-US"/>
        </a:p>
      </dgm:t>
    </dgm:pt>
    <dgm:pt modelId="{CF79DEE4-9D9E-4698-BE65-83EDE805B881}" type="pres">
      <dgm:prSet presAssocID="{9ECEC7BF-D20D-45C4-B0F4-DAB57CD49600}" presName="level3hierChild" presStyleCnt="0"/>
      <dgm:spPr/>
      <dgm:t>
        <a:bodyPr/>
        <a:lstStyle/>
        <a:p>
          <a:pPr rtl="1"/>
          <a:endParaRPr lang="fa-IR"/>
        </a:p>
      </dgm:t>
    </dgm:pt>
    <dgm:pt modelId="{790CECC3-4367-41EC-B9A1-7AF1EFF39520}" type="pres">
      <dgm:prSet presAssocID="{898818A5-58DA-4502-8695-99D91ADA5AD9}" presName="conn2-1" presStyleLbl="parChTrans1D2" presStyleIdx="1" presStyleCnt="2"/>
      <dgm:spPr/>
      <dgm:t>
        <a:bodyPr/>
        <a:lstStyle/>
        <a:p>
          <a:endParaRPr lang="en-US"/>
        </a:p>
      </dgm:t>
    </dgm:pt>
    <dgm:pt modelId="{CCF32061-1ED4-435C-B4AB-FE7D740C28E5}" type="pres">
      <dgm:prSet presAssocID="{898818A5-58DA-4502-8695-99D91ADA5AD9}" presName="connTx" presStyleLbl="parChTrans1D2" presStyleIdx="1" presStyleCnt="2"/>
      <dgm:spPr/>
      <dgm:t>
        <a:bodyPr/>
        <a:lstStyle/>
        <a:p>
          <a:endParaRPr lang="en-US"/>
        </a:p>
      </dgm:t>
    </dgm:pt>
    <dgm:pt modelId="{BE12F46C-0CA3-43D5-8490-D6A387151C95}" type="pres">
      <dgm:prSet presAssocID="{B29DF0E2-5BED-42AB-836E-0B3A7DF7B870}" presName="root2" presStyleCnt="0"/>
      <dgm:spPr/>
      <dgm:t>
        <a:bodyPr/>
        <a:lstStyle/>
        <a:p>
          <a:pPr rtl="1"/>
          <a:endParaRPr lang="fa-IR"/>
        </a:p>
      </dgm:t>
    </dgm:pt>
    <dgm:pt modelId="{964874FF-7FBE-4199-8833-24DD74BC0C37}" type="pres">
      <dgm:prSet presAssocID="{B29DF0E2-5BED-42AB-836E-0B3A7DF7B870}" presName="LevelTwoTextNode" presStyleLbl="node2" presStyleIdx="1" presStyleCnt="2" custScaleX="708670" custScaleY="215889">
        <dgm:presLayoutVars>
          <dgm:chPref val="3"/>
        </dgm:presLayoutVars>
      </dgm:prSet>
      <dgm:spPr/>
      <dgm:t>
        <a:bodyPr/>
        <a:lstStyle/>
        <a:p>
          <a:endParaRPr lang="en-US"/>
        </a:p>
      </dgm:t>
    </dgm:pt>
    <dgm:pt modelId="{E52F6D20-3D4D-4F9E-8FDD-1EDCE40EDDB6}" type="pres">
      <dgm:prSet presAssocID="{B29DF0E2-5BED-42AB-836E-0B3A7DF7B870}" presName="level3hierChild" presStyleCnt="0"/>
      <dgm:spPr/>
      <dgm:t>
        <a:bodyPr/>
        <a:lstStyle/>
        <a:p>
          <a:pPr rtl="1"/>
          <a:endParaRPr lang="fa-IR"/>
        </a:p>
      </dgm:t>
    </dgm:pt>
  </dgm:ptLst>
  <dgm:cxnLst>
    <dgm:cxn modelId="{8D65C0CF-3BC9-4917-A693-C1F14F887F06}" type="presOf" srcId="{EA2707AF-1D24-4EA0-817D-A1773D467D31}" destId="{1D6CBDA5-CBEB-4C38-BD04-2641192F55F1}" srcOrd="0" destOrd="0" presId="urn:microsoft.com/office/officeart/2005/8/layout/hierarchy2"/>
    <dgm:cxn modelId="{2AB319F7-977A-4FB8-949E-15CCC446BEC3}" type="presOf" srcId="{898818A5-58DA-4502-8695-99D91ADA5AD9}" destId="{CCF32061-1ED4-435C-B4AB-FE7D740C28E5}" srcOrd="1" destOrd="0" presId="urn:microsoft.com/office/officeart/2005/8/layout/hierarchy2"/>
    <dgm:cxn modelId="{43BDFF1D-A991-454F-96C1-5D265B19BBB5}" type="presOf" srcId="{EA2707AF-1D24-4EA0-817D-A1773D467D31}" destId="{6E680011-1F66-4713-9A26-E54A54811AE9}" srcOrd="1" destOrd="0" presId="urn:microsoft.com/office/officeart/2005/8/layout/hierarchy2"/>
    <dgm:cxn modelId="{B7DA892A-86FC-41FE-A6F7-3DFB3B27BE63}" srcId="{F1D7DDF5-7A9D-4708-81D2-378EFE1A46C1}" destId="{9ECEC7BF-D20D-45C4-B0F4-DAB57CD49600}" srcOrd="0" destOrd="0" parTransId="{EA2707AF-1D24-4EA0-817D-A1773D467D31}" sibTransId="{9897A899-1E5A-4C5C-8B9F-BDEFB6A3A973}"/>
    <dgm:cxn modelId="{3C763AB5-6A73-45FB-BA9D-EF33EA2F7C22}" type="presOf" srcId="{F1D7DDF5-7A9D-4708-81D2-378EFE1A46C1}" destId="{1014DE4E-AD3E-40EC-A764-FC246F6922FC}" srcOrd="0" destOrd="0" presId="urn:microsoft.com/office/officeart/2005/8/layout/hierarchy2"/>
    <dgm:cxn modelId="{DF11D468-A58F-4D1C-85B3-E6AF4FDE0922}" srcId="{14890701-7012-4B93-A544-630053FE99B5}" destId="{F1D7DDF5-7A9D-4708-81D2-378EFE1A46C1}" srcOrd="0" destOrd="0" parTransId="{2ABDD914-F67D-429E-A5DF-50A69F8C8CB6}" sibTransId="{CD14D166-6C69-48DD-9DDE-709956FDEDC7}"/>
    <dgm:cxn modelId="{DF8357BC-9934-41A9-AF75-E14696A0AF34}" srcId="{F1D7DDF5-7A9D-4708-81D2-378EFE1A46C1}" destId="{B29DF0E2-5BED-42AB-836E-0B3A7DF7B870}" srcOrd="1" destOrd="0" parTransId="{898818A5-58DA-4502-8695-99D91ADA5AD9}" sibTransId="{15DD3D3F-54E8-4F0A-94DF-F19DD3FC2FC4}"/>
    <dgm:cxn modelId="{66E060FB-835A-44B7-B08C-DEDB50A641B7}" type="presOf" srcId="{898818A5-58DA-4502-8695-99D91ADA5AD9}" destId="{790CECC3-4367-41EC-B9A1-7AF1EFF39520}" srcOrd="0" destOrd="0" presId="urn:microsoft.com/office/officeart/2005/8/layout/hierarchy2"/>
    <dgm:cxn modelId="{AD9E416F-931E-49BB-909A-B64C51296529}" type="presOf" srcId="{14890701-7012-4B93-A544-630053FE99B5}" destId="{2E5C670C-D6CA-436A-81A9-BB99002E81E0}" srcOrd="0" destOrd="0" presId="urn:microsoft.com/office/officeart/2005/8/layout/hierarchy2"/>
    <dgm:cxn modelId="{27AB01E1-1C34-4BD3-A7C0-2124AC0136D6}" type="presOf" srcId="{9ECEC7BF-D20D-45C4-B0F4-DAB57CD49600}" destId="{42826F54-FB26-4471-9E84-8F2B22BFDF78}" srcOrd="0" destOrd="0" presId="urn:microsoft.com/office/officeart/2005/8/layout/hierarchy2"/>
    <dgm:cxn modelId="{DC4A2CE9-255F-40F7-BC8A-97C07DEAF883}" type="presOf" srcId="{B29DF0E2-5BED-42AB-836E-0B3A7DF7B870}" destId="{964874FF-7FBE-4199-8833-24DD74BC0C37}" srcOrd="0" destOrd="0" presId="urn:microsoft.com/office/officeart/2005/8/layout/hierarchy2"/>
    <dgm:cxn modelId="{DA1C8C6F-B015-4263-8D8C-BB8A0ABE251F}" type="presParOf" srcId="{2E5C670C-D6CA-436A-81A9-BB99002E81E0}" destId="{83B91DCA-EFD1-437A-AC74-C34FA5111530}" srcOrd="0" destOrd="0" presId="urn:microsoft.com/office/officeart/2005/8/layout/hierarchy2"/>
    <dgm:cxn modelId="{B17EEBBA-B57B-4C35-8BF0-4BD60E124853}" type="presParOf" srcId="{83B91DCA-EFD1-437A-AC74-C34FA5111530}" destId="{1014DE4E-AD3E-40EC-A764-FC246F6922FC}" srcOrd="0" destOrd="0" presId="urn:microsoft.com/office/officeart/2005/8/layout/hierarchy2"/>
    <dgm:cxn modelId="{AFB591CB-D97B-436C-8C78-A92FFE4138C1}" type="presParOf" srcId="{83B91DCA-EFD1-437A-AC74-C34FA5111530}" destId="{5F326EED-039B-4233-B78F-92D7230E9D8B}" srcOrd="1" destOrd="0" presId="urn:microsoft.com/office/officeart/2005/8/layout/hierarchy2"/>
    <dgm:cxn modelId="{5BC70DC0-E637-4D52-A964-8F1DAD8F7589}" type="presParOf" srcId="{5F326EED-039B-4233-B78F-92D7230E9D8B}" destId="{1D6CBDA5-CBEB-4C38-BD04-2641192F55F1}" srcOrd="0" destOrd="0" presId="urn:microsoft.com/office/officeart/2005/8/layout/hierarchy2"/>
    <dgm:cxn modelId="{166088B4-E2F2-466B-9343-74F173AEABAE}" type="presParOf" srcId="{1D6CBDA5-CBEB-4C38-BD04-2641192F55F1}" destId="{6E680011-1F66-4713-9A26-E54A54811AE9}" srcOrd="0" destOrd="0" presId="urn:microsoft.com/office/officeart/2005/8/layout/hierarchy2"/>
    <dgm:cxn modelId="{1C4B5DDB-11F1-4BA3-B163-190A17CB2FEB}" type="presParOf" srcId="{5F326EED-039B-4233-B78F-92D7230E9D8B}" destId="{470D5187-EEA2-4D56-8238-56BC340ED498}" srcOrd="1" destOrd="0" presId="urn:microsoft.com/office/officeart/2005/8/layout/hierarchy2"/>
    <dgm:cxn modelId="{BAB29170-43BF-4EB9-B30C-D0D71A3D7149}" type="presParOf" srcId="{470D5187-EEA2-4D56-8238-56BC340ED498}" destId="{42826F54-FB26-4471-9E84-8F2B22BFDF78}" srcOrd="0" destOrd="0" presId="urn:microsoft.com/office/officeart/2005/8/layout/hierarchy2"/>
    <dgm:cxn modelId="{32CFE696-77A3-483F-BFB2-7D41CD677253}" type="presParOf" srcId="{470D5187-EEA2-4D56-8238-56BC340ED498}" destId="{CF79DEE4-9D9E-4698-BE65-83EDE805B881}" srcOrd="1" destOrd="0" presId="urn:microsoft.com/office/officeart/2005/8/layout/hierarchy2"/>
    <dgm:cxn modelId="{C74AB749-5B8B-40D6-98C7-C9A3C20BE8DB}" type="presParOf" srcId="{5F326EED-039B-4233-B78F-92D7230E9D8B}" destId="{790CECC3-4367-41EC-B9A1-7AF1EFF39520}" srcOrd="2" destOrd="0" presId="urn:microsoft.com/office/officeart/2005/8/layout/hierarchy2"/>
    <dgm:cxn modelId="{7D4A8E3D-21C5-499E-A92C-D8529E57B216}" type="presParOf" srcId="{790CECC3-4367-41EC-B9A1-7AF1EFF39520}" destId="{CCF32061-1ED4-435C-B4AB-FE7D740C28E5}" srcOrd="0" destOrd="0" presId="urn:microsoft.com/office/officeart/2005/8/layout/hierarchy2"/>
    <dgm:cxn modelId="{C5978512-3EB2-45EF-9290-555E041EEB06}" type="presParOf" srcId="{5F326EED-039B-4233-B78F-92D7230E9D8B}" destId="{BE12F46C-0CA3-43D5-8490-D6A387151C95}" srcOrd="3" destOrd="0" presId="urn:microsoft.com/office/officeart/2005/8/layout/hierarchy2"/>
    <dgm:cxn modelId="{DE0C01E5-5026-4B48-9DA5-1E1332FC5FE9}" type="presParOf" srcId="{BE12F46C-0CA3-43D5-8490-D6A387151C95}" destId="{964874FF-7FBE-4199-8833-24DD74BC0C37}" srcOrd="0" destOrd="0" presId="urn:microsoft.com/office/officeart/2005/8/layout/hierarchy2"/>
    <dgm:cxn modelId="{A4234B0E-6DA0-4A20-AA14-8A1735A01655}" type="presParOf" srcId="{BE12F46C-0CA3-43D5-8490-D6A387151C95}" destId="{E52F6D20-3D4D-4F9E-8FDD-1EDCE40EDDB6}"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C70CABF-42E8-47FB-9FD5-D8C5314E18BA}" type="doc">
      <dgm:prSet loTypeId="urn:microsoft.com/office/officeart/2005/8/layout/hChevron3" loCatId="process" qsTypeId="urn:microsoft.com/office/officeart/2005/8/quickstyle/3d2" qsCatId="3D" csTypeId="urn:microsoft.com/office/officeart/2005/8/colors/colorful5" csCatId="colorful" phldr="1"/>
      <dgm:spPr/>
    </dgm:pt>
    <dgm:pt modelId="{1149992D-6864-46B3-8226-19787DBEBC5D}">
      <dgm:prSet phldrT="[Text]" custT="1"/>
      <dgm:spPr/>
      <dgm:t>
        <a:bodyPr/>
        <a:lstStyle/>
        <a:p>
          <a:pPr rtl="1"/>
          <a:r>
            <a:rPr lang="fa-IR" sz="1800" b="1" dirty="0" smtClean="0">
              <a:solidFill>
                <a:schemeClr val="tx1"/>
              </a:solidFill>
              <a:cs typeface="B Nazanin" pitchFamily="2" charset="-78"/>
            </a:rPr>
            <a:t>گرده افشانی و قرار گير ي دانه ي گرده روي مادگي</a:t>
          </a:r>
          <a:endParaRPr lang="fa-IR" sz="1800" b="1" dirty="0">
            <a:solidFill>
              <a:schemeClr val="tx1"/>
            </a:solidFill>
            <a:cs typeface="B Nazanin" pitchFamily="2" charset="-78"/>
          </a:endParaRPr>
        </a:p>
      </dgm:t>
    </dgm:pt>
    <dgm:pt modelId="{35422ED9-4233-4373-BB66-85CAC667137C}" type="parTrans" cxnId="{E5A2B772-9FD2-4074-B252-3FC3320AAD84}">
      <dgm:prSet/>
      <dgm:spPr/>
      <dgm:t>
        <a:bodyPr/>
        <a:lstStyle/>
        <a:p>
          <a:pPr rtl="1"/>
          <a:endParaRPr lang="fa-IR"/>
        </a:p>
      </dgm:t>
    </dgm:pt>
    <dgm:pt modelId="{3C173B6F-99B7-4823-93FC-BDD03580C4F3}" type="sibTrans" cxnId="{E5A2B772-9FD2-4074-B252-3FC3320AAD84}">
      <dgm:prSet/>
      <dgm:spPr/>
      <dgm:t>
        <a:bodyPr/>
        <a:lstStyle/>
        <a:p>
          <a:pPr rtl="1"/>
          <a:endParaRPr lang="fa-IR"/>
        </a:p>
      </dgm:t>
    </dgm:pt>
    <dgm:pt modelId="{2272EA92-E4A1-4E40-8C46-5242226BC6F5}">
      <dgm:prSet phldrT="[Text]" custT="1"/>
      <dgm:spPr/>
      <dgm:t>
        <a:bodyPr/>
        <a:lstStyle/>
        <a:p>
          <a:pPr rtl="1"/>
          <a:r>
            <a:rPr lang="fa-IR" sz="1600" b="1" dirty="0" smtClean="0">
              <a:solidFill>
                <a:schemeClr val="tx1"/>
              </a:solidFill>
              <a:cs typeface="B Nazanin" pitchFamily="2" charset="-78"/>
            </a:rPr>
            <a:t>تقسیم هسته ی زایشی و تشکیل گامت های نر</a:t>
          </a:r>
          <a:endParaRPr lang="fa-IR" sz="1600" b="1" dirty="0">
            <a:solidFill>
              <a:schemeClr val="tx1"/>
            </a:solidFill>
            <a:cs typeface="B Nazanin" pitchFamily="2" charset="-78"/>
          </a:endParaRPr>
        </a:p>
      </dgm:t>
    </dgm:pt>
    <dgm:pt modelId="{A64E66D1-185B-4742-B2EE-B5384E467595}" type="parTrans" cxnId="{69E2FF28-DD11-413B-9326-984B875B2B4A}">
      <dgm:prSet/>
      <dgm:spPr/>
      <dgm:t>
        <a:bodyPr/>
        <a:lstStyle/>
        <a:p>
          <a:pPr rtl="1"/>
          <a:endParaRPr lang="fa-IR"/>
        </a:p>
      </dgm:t>
    </dgm:pt>
    <dgm:pt modelId="{A68F21DC-991D-4790-A626-EEF083E12C67}" type="sibTrans" cxnId="{69E2FF28-DD11-413B-9326-984B875B2B4A}">
      <dgm:prSet/>
      <dgm:spPr/>
      <dgm:t>
        <a:bodyPr/>
        <a:lstStyle/>
        <a:p>
          <a:pPr rtl="1"/>
          <a:endParaRPr lang="fa-IR"/>
        </a:p>
      </dgm:t>
    </dgm:pt>
    <dgm:pt modelId="{4DA72D67-4725-4EC0-A813-55A51E482439}">
      <dgm:prSet phldrT="[Text]" custT="1"/>
      <dgm:spPr/>
      <dgm:t>
        <a:bodyPr/>
        <a:lstStyle/>
        <a:p>
          <a:pPr rtl="1"/>
          <a:r>
            <a:rPr lang="fa-IR" sz="1600" b="1" dirty="0" smtClean="0">
              <a:solidFill>
                <a:schemeClr val="tx1"/>
              </a:solidFill>
              <a:cs typeface="B Nazanin" pitchFamily="2" charset="-78"/>
            </a:rPr>
            <a:t>ترکیب گامت های نر و ماده و تشکیل سلول تخم</a:t>
          </a:r>
          <a:endParaRPr lang="fa-IR" sz="1600" b="1" dirty="0">
            <a:solidFill>
              <a:schemeClr val="tx1"/>
            </a:solidFill>
            <a:cs typeface="B Nazanin" pitchFamily="2" charset="-78"/>
          </a:endParaRPr>
        </a:p>
      </dgm:t>
    </dgm:pt>
    <dgm:pt modelId="{F4D017CF-6390-4601-AD6E-AAF5C9286A0E}" type="parTrans" cxnId="{B6A9C873-7AAF-4835-8D82-85ECC6D4350C}">
      <dgm:prSet/>
      <dgm:spPr/>
      <dgm:t>
        <a:bodyPr/>
        <a:lstStyle/>
        <a:p>
          <a:pPr rtl="1"/>
          <a:endParaRPr lang="fa-IR"/>
        </a:p>
      </dgm:t>
    </dgm:pt>
    <dgm:pt modelId="{8B295202-93F0-4AC7-AE7D-D90E5BC2D004}" type="sibTrans" cxnId="{B6A9C873-7AAF-4835-8D82-85ECC6D4350C}">
      <dgm:prSet/>
      <dgm:spPr/>
      <dgm:t>
        <a:bodyPr/>
        <a:lstStyle/>
        <a:p>
          <a:pPr rtl="1"/>
          <a:endParaRPr lang="fa-IR"/>
        </a:p>
      </dgm:t>
    </dgm:pt>
    <dgm:pt modelId="{901147B3-8B99-4EAF-86EA-5D56807F1FCD}">
      <dgm:prSet phldrT="[Text]" custT="1"/>
      <dgm:spPr/>
      <dgm:t>
        <a:bodyPr/>
        <a:lstStyle/>
        <a:p>
          <a:pPr rtl="1"/>
          <a:r>
            <a:rPr lang="fa-IR" sz="1600" b="1" dirty="0" smtClean="0">
              <a:solidFill>
                <a:schemeClr val="tx1"/>
              </a:solidFill>
              <a:cs typeface="B Nazanin" pitchFamily="2" charset="-78"/>
            </a:rPr>
            <a:t>رویش لوله ی گرده و رسیدن به تخمک</a:t>
          </a:r>
          <a:endParaRPr lang="fa-IR" sz="1600" b="1" dirty="0">
            <a:solidFill>
              <a:schemeClr val="tx1"/>
            </a:solidFill>
            <a:cs typeface="B Nazanin" pitchFamily="2" charset="-78"/>
          </a:endParaRPr>
        </a:p>
      </dgm:t>
    </dgm:pt>
    <dgm:pt modelId="{B5247564-60FA-41A1-A97C-9C0073CF3AB5}" type="parTrans" cxnId="{2F9FCA29-CE13-43D9-B53A-C1353E3B77D6}">
      <dgm:prSet/>
      <dgm:spPr/>
      <dgm:t>
        <a:bodyPr/>
        <a:lstStyle/>
        <a:p>
          <a:pPr rtl="1"/>
          <a:endParaRPr lang="fa-IR"/>
        </a:p>
      </dgm:t>
    </dgm:pt>
    <dgm:pt modelId="{2830AAC7-540B-4CF2-BB97-0DE1EB4D3D01}" type="sibTrans" cxnId="{2F9FCA29-CE13-43D9-B53A-C1353E3B77D6}">
      <dgm:prSet/>
      <dgm:spPr/>
      <dgm:t>
        <a:bodyPr/>
        <a:lstStyle/>
        <a:p>
          <a:pPr rtl="1"/>
          <a:endParaRPr lang="fa-IR"/>
        </a:p>
      </dgm:t>
    </dgm:pt>
    <dgm:pt modelId="{1826537B-DBEB-4D80-A68A-E4D1A9968BA6}" type="pres">
      <dgm:prSet presAssocID="{1C70CABF-42E8-47FB-9FD5-D8C5314E18BA}" presName="Name0" presStyleCnt="0">
        <dgm:presLayoutVars>
          <dgm:dir val="rev"/>
          <dgm:resizeHandles val="exact"/>
        </dgm:presLayoutVars>
      </dgm:prSet>
      <dgm:spPr/>
    </dgm:pt>
    <dgm:pt modelId="{5132E922-9A7F-4B2D-B1AF-161CD9BDA735}" type="pres">
      <dgm:prSet presAssocID="{1149992D-6864-46B3-8226-19787DBEBC5D}" presName="parTxOnly" presStyleLbl="node1" presStyleIdx="0" presStyleCnt="4" custLinFactNeighborX="-29320" custLinFactNeighborY="11658">
        <dgm:presLayoutVars>
          <dgm:bulletEnabled val="1"/>
        </dgm:presLayoutVars>
      </dgm:prSet>
      <dgm:spPr/>
      <dgm:t>
        <a:bodyPr/>
        <a:lstStyle/>
        <a:p>
          <a:pPr rtl="1"/>
          <a:endParaRPr lang="fa-IR"/>
        </a:p>
      </dgm:t>
    </dgm:pt>
    <dgm:pt modelId="{71E9A520-D7D8-4CFD-90AB-C22E48C7F876}" type="pres">
      <dgm:prSet presAssocID="{3C173B6F-99B7-4823-93FC-BDD03580C4F3}" presName="parSpace" presStyleCnt="0"/>
      <dgm:spPr/>
    </dgm:pt>
    <dgm:pt modelId="{972CB441-1F6B-4535-9742-61016CC7FB94}" type="pres">
      <dgm:prSet presAssocID="{901147B3-8B99-4EAF-86EA-5D56807F1FCD}" presName="parTxOnly" presStyleLbl="node1" presStyleIdx="1" presStyleCnt="4" custLinFactNeighborX="-26782" custLinFactNeighborY="11658">
        <dgm:presLayoutVars>
          <dgm:bulletEnabled val="1"/>
        </dgm:presLayoutVars>
      </dgm:prSet>
      <dgm:spPr/>
      <dgm:t>
        <a:bodyPr/>
        <a:lstStyle/>
        <a:p>
          <a:pPr rtl="1"/>
          <a:endParaRPr lang="fa-IR"/>
        </a:p>
      </dgm:t>
    </dgm:pt>
    <dgm:pt modelId="{015EA04D-E892-4AED-B18A-7A9D84EF05A2}" type="pres">
      <dgm:prSet presAssocID="{2830AAC7-540B-4CF2-BB97-0DE1EB4D3D01}" presName="parSpace" presStyleCnt="0"/>
      <dgm:spPr/>
    </dgm:pt>
    <dgm:pt modelId="{BC9A74FC-60DE-4F7A-8E66-14ABB9A6E031}" type="pres">
      <dgm:prSet presAssocID="{2272EA92-E4A1-4E40-8C46-5242226BC6F5}" presName="parTxOnly" presStyleLbl="node1" presStyleIdx="2" presStyleCnt="4" custLinFactNeighborX="-24115" custLinFactNeighborY="10776">
        <dgm:presLayoutVars>
          <dgm:bulletEnabled val="1"/>
        </dgm:presLayoutVars>
      </dgm:prSet>
      <dgm:spPr/>
      <dgm:t>
        <a:bodyPr/>
        <a:lstStyle/>
        <a:p>
          <a:pPr rtl="1"/>
          <a:endParaRPr lang="fa-IR"/>
        </a:p>
      </dgm:t>
    </dgm:pt>
    <dgm:pt modelId="{A5246B73-D8B7-4336-BBEF-27FA91B141B7}" type="pres">
      <dgm:prSet presAssocID="{A68F21DC-991D-4790-A626-EEF083E12C67}" presName="parSpace" presStyleCnt="0"/>
      <dgm:spPr/>
    </dgm:pt>
    <dgm:pt modelId="{59D4D32A-BEA1-4D42-BDCC-B8A2B0F7744A}" type="pres">
      <dgm:prSet presAssocID="{4DA72D67-4725-4EC0-A813-55A51E482439}" presName="parTxOnly" presStyleLbl="node1" presStyleIdx="3" presStyleCnt="4" custLinFactNeighborX="-42326" custLinFactNeighborY="11658">
        <dgm:presLayoutVars>
          <dgm:bulletEnabled val="1"/>
        </dgm:presLayoutVars>
      </dgm:prSet>
      <dgm:spPr/>
      <dgm:t>
        <a:bodyPr/>
        <a:lstStyle/>
        <a:p>
          <a:pPr rtl="1"/>
          <a:endParaRPr lang="fa-IR"/>
        </a:p>
      </dgm:t>
    </dgm:pt>
  </dgm:ptLst>
  <dgm:cxnLst>
    <dgm:cxn modelId="{2F9FCA29-CE13-43D9-B53A-C1353E3B77D6}" srcId="{1C70CABF-42E8-47FB-9FD5-D8C5314E18BA}" destId="{901147B3-8B99-4EAF-86EA-5D56807F1FCD}" srcOrd="1" destOrd="0" parTransId="{B5247564-60FA-41A1-A97C-9C0073CF3AB5}" sibTransId="{2830AAC7-540B-4CF2-BB97-0DE1EB4D3D01}"/>
    <dgm:cxn modelId="{E4321B33-F224-45EA-9CAB-009859EF8E8A}" type="presOf" srcId="{2272EA92-E4A1-4E40-8C46-5242226BC6F5}" destId="{BC9A74FC-60DE-4F7A-8E66-14ABB9A6E031}" srcOrd="0" destOrd="0" presId="urn:microsoft.com/office/officeart/2005/8/layout/hChevron3"/>
    <dgm:cxn modelId="{69E2FF28-DD11-413B-9326-984B875B2B4A}" srcId="{1C70CABF-42E8-47FB-9FD5-D8C5314E18BA}" destId="{2272EA92-E4A1-4E40-8C46-5242226BC6F5}" srcOrd="2" destOrd="0" parTransId="{A64E66D1-185B-4742-B2EE-B5384E467595}" sibTransId="{A68F21DC-991D-4790-A626-EEF083E12C67}"/>
    <dgm:cxn modelId="{B6A9C873-7AAF-4835-8D82-85ECC6D4350C}" srcId="{1C70CABF-42E8-47FB-9FD5-D8C5314E18BA}" destId="{4DA72D67-4725-4EC0-A813-55A51E482439}" srcOrd="3" destOrd="0" parTransId="{F4D017CF-6390-4601-AD6E-AAF5C9286A0E}" sibTransId="{8B295202-93F0-4AC7-AE7D-D90E5BC2D004}"/>
    <dgm:cxn modelId="{9657B04C-1D9D-47C2-92B8-60A4C389AC22}" type="presOf" srcId="{1149992D-6864-46B3-8226-19787DBEBC5D}" destId="{5132E922-9A7F-4B2D-B1AF-161CD9BDA735}" srcOrd="0" destOrd="0" presId="urn:microsoft.com/office/officeart/2005/8/layout/hChevron3"/>
    <dgm:cxn modelId="{A970C6A9-9370-41A1-8418-FBF884AB54C4}" type="presOf" srcId="{901147B3-8B99-4EAF-86EA-5D56807F1FCD}" destId="{972CB441-1F6B-4535-9742-61016CC7FB94}" srcOrd="0" destOrd="0" presId="urn:microsoft.com/office/officeart/2005/8/layout/hChevron3"/>
    <dgm:cxn modelId="{0106BC62-6EF2-4CA1-9E0C-D1C1EF069B67}" type="presOf" srcId="{4DA72D67-4725-4EC0-A813-55A51E482439}" destId="{59D4D32A-BEA1-4D42-BDCC-B8A2B0F7744A}" srcOrd="0" destOrd="0" presId="urn:microsoft.com/office/officeart/2005/8/layout/hChevron3"/>
    <dgm:cxn modelId="{50F71994-16FD-4E4E-814B-64D0B81748F7}" type="presOf" srcId="{1C70CABF-42E8-47FB-9FD5-D8C5314E18BA}" destId="{1826537B-DBEB-4D80-A68A-E4D1A9968BA6}" srcOrd="0" destOrd="0" presId="urn:microsoft.com/office/officeart/2005/8/layout/hChevron3"/>
    <dgm:cxn modelId="{E5A2B772-9FD2-4074-B252-3FC3320AAD84}" srcId="{1C70CABF-42E8-47FB-9FD5-D8C5314E18BA}" destId="{1149992D-6864-46B3-8226-19787DBEBC5D}" srcOrd="0" destOrd="0" parTransId="{35422ED9-4233-4373-BB66-85CAC667137C}" sibTransId="{3C173B6F-99B7-4823-93FC-BDD03580C4F3}"/>
    <dgm:cxn modelId="{45809253-A49B-4988-8C30-33228265A77D}" type="presParOf" srcId="{1826537B-DBEB-4D80-A68A-E4D1A9968BA6}" destId="{5132E922-9A7F-4B2D-B1AF-161CD9BDA735}" srcOrd="0" destOrd="0" presId="urn:microsoft.com/office/officeart/2005/8/layout/hChevron3"/>
    <dgm:cxn modelId="{0C710546-2287-4B6D-AE0C-D0EC5D4649DB}" type="presParOf" srcId="{1826537B-DBEB-4D80-A68A-E4D1A9968BA6}" destId="{71E9A520-D7D8-4CFD-90AB-C22E48C7F876}" srcOrd="1" destOrd="0" presId="urn:microsoft.com/office/officeart/2005/8/layout/hChevron3"/>
    <dgm:cxn modelId="{FDBAA06A-1F0B-4D65-8B07-FCCE72B199C3}" type="presParOf" srcId="{1826537B-DBEB-4D80-A68A-E4D1A9968BA6}" destId="{972CB441-1F6B-4535-9742-61016CC7FB94}" srcOrd="2" destOrd="0" presId="urn:microsoft.com/office/officeart/2005/8/layout/hChevron3"/>
    <dgm:cxn modelId="{90600D27-13DB-43C0-8054-37CA40F22252}" type="presParOf" srcId="{1826537B-DBEB-4D80-A68A-E4D1A9968BA6}" destId="{015EA04D-E892-4AED-B18A-7A9D84EF05A2}" srcOrd="3" destOrd="0" presId="urn:microsoft.com/office/officeart/2005/8/layout/hChevron3"/>
    <dgm:cxn modelId="{762CB692-32C3-4B9A-8B66-40DD96863858}" type="presParOf" srcId="{1826537B-DBEB-4D80-A68A-E4D1A9968BA6}" destId="{BC9A74FC-60DE-4F7A-8E66-14ABB9A6E031}" srcOrd="4" destOrd="0" presId="urn:microsoft.com/office/officeart/2005/8/layout/hChevron3"/>
    <dgm:cxn modelId="{FB053889-E791-4AE6-8F4B-3DC1648CE5BA}" type="presParOf" srcId="{1826537B-DBEB-4D80-A68A-E4D1A9968BA6}" destId="{A5246B73-D8B7-4336-BBEF-27FA91B141B7}" srcOrd="5" destOrd="0" presId="urn:microsoft.com/office/officeart/2005/8/layout/hChevron3"/>
    <dgm:cxn modelId="{C0A2785F-68ED-4C7E-9937-8CCD748602B6}" type="presParOf" srcId="{1826537B-DBEB-4D80-A68A-E4D1A9968BA6}" destId="{59D4D32A-BEA1-4D42-BDCC-B8A2B0F7744A}" srcOrd="6"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89880AB-D8C8-4E76-8B30-356AB198C61C}" type="doc">
      <dgm:prSet loTypeId="urn:microsoft.com/office/officeart/2005/8/layout/process2" loCatId="process" qsTypeId="urn:microsoft.com/office/officeart/2005/8/quickstyle/simple1" qsCatId="simple" csTypeId="urn:microsoft.com/office/officeart/2005/8/colors/colorful4" csCatId="colorful" phldr="1"/>
      <dgm:spPr/>
    </dgm:pt>
    <dgm:pt modelId="{0ED0C452-9F41-440F-9CE4-EDF0C95DDB41}">
      <dgm:prSet phldrT="[Text]" custT="1"/>
      <dgm:spPr/>
      <dgm:t>
        <a:bodyPr/>
        <a:lstStyle/>
        <a:p>
          <a:r>
            <a:rPr lang="fa-IR" sz="2000" b="1" dirty="0" smtClean="0">
              <a:solidFill>
                <a:srgbClr val="004274"/>
              </a:solidFill>
              <a:cs typeface="B Nazanin" pitchFamily="2" charset="-78"/>
            </a:rPr>
            <a:t>دیواره تخمدان</a:t>
          </a:r>
          <a:endParaRPr lang="en-US" sz="2000" b="1" dirty="0">
            <a:solidFill>
              <a:srgbClr val="004274"/>
            </a:solidFill>
            <a:cs typeface="B Nazanin" pitchFamily="2" charset="-78"/>
          </a:endParaRPr>
        </a:p>
      </dgm:t>
    </dgm:pt>
    <dgm:pt modelId="{E3CAB6EA-8CEA-4920-9A20-319663491DA8}" type="parTrans" cxnId="{086EA236-F29A-4AF8-A4AF-56C88AD98E4B}">
      <dgm:prSet/>
      <dgm:spPr/>
      <dgm:t>
        <a:bodyPr/>
        <a:lstStyle/>
        <a:p>
          <a:endParaRPr lang="en-US"/>
        </a:p>
      </dgm:t>
    </dgm:pt>
    <dgm:pt modelId="{8201912D-A00A-4870-8271-276A7F2E812B}" type="sibTrans" cxnId="{086EA236-F29A-4AF8-A4AF-56C88AD98E4B}">
      <dgm:prSet/>
      <dgm:spPr/>
      <dgm:t>
        <a:bodyPr/>
        <a:lstStyle/>
        <a:p>
          <a:endParaRPr lang="en-US"/>
        </a:p>
      </dgm:t>
    </dgm:pt>
    <dgm:pt modelId="{525EA4B7-5D1E-46C2-83CE-1460D71C7F88}">
      <dgm:prSet phldrT="[Text]" custT="1"/>
      <dgm:spPr/>
      <dgm:t>
        <a:bodyPr/>
        <a:lstStyle/>
        <a:p>
          <a:r>
            <a:rPr lang="fa-IR" sz="2400" b="1" dirty="0" smtClean="0">
              <a:solidFill>
                <a:schemeClr val="tx1"/>
              </a:solidFill>
              <a:cs typeface="B Nazanin" pitchFamily="2" charset="-78"/>
            </a:rPr>
            <a:t>میوه</a:t>
          </a:r>
          <a:endParaRPr lang="en-US" sz="3200" b="1" dirty="0">
            <a:solidFill>
              <a:schemeClr val="tx1"/>
            </a:solidFill>
            <a:cs typeface="B Nazanin" pitchFamily="2" charset="-78"/>
          </a:endParaRPr>
        </a:p>
      </dgm:t>
    </dgm:pt>
    <dgm:pt modelId="{9053F8E9-D7B6-4140-B274-87D52FBF80A8}" type="parTrans" cxnId="{075A13D5-A780-43CA-8F75-8EF4FF0F9F29}">
      <dgm:prSet/>
      <dgm:spPr/>
      <dgm:t>
        <a:bodyPr/>
        <a:lstStyle/>
        <a:p>
          <a:endParaRPr lang="en-US"/>
        </a:p>
      </dgm:t>
    </dgm:pt>
    <dgm:pt modelId="{1EDB0644-82D2-4224-975F-39F7D7335B34}" type="sibTrans" cxnId="{075A13D5-A780-43CA-8F75-8EF4FF0F9F29}">
      <dgm:prSet/>
      <dgm:spPr/>
      <dgm:t>
        <a:bodyPr/>
        <a:lstStyle/>
        <a:p>
          <a:endParaRPr lang="en-US"/>
        </a:p>
      </dgm:t>
    </dgm:pt>
    <dgm:pt modelId="{4B58B78B-9900-4935-BE47-61C1DEC5E402}" type="pres">
      <dgm:prSet presAssocID="{F89880AB-D8C8-4E76-8B30-356AB198C61C}" presName="linearFlow" presStyleCnt="0">
        <dgm:presLayoutVars>
          <dgm:resizeHandles val="exact"/>
        </dgm:presLayoutVars>
      </dgm:prSet>
      <dgm:spPr/>
    </dgm:pt>
    <dgm:pt modelId="{5814A0AA-B7CB-4BEE-AC33-791256709387}" type="pres">
      <dgm:prSet presAssocID="{0ED0C452-9F41-440F-9CE4-EDF0C95DDB41}" presName="node" presStyleLbl="node1" presStyleIdx="0" presStyleCnt="2">
        <dgm:presLayoutVars>
          <dgm:bulletEnabled val="1"/>
        </dgm:presLayoutVars>
      </dgm:prSet>
      <dgm:spPr/>
      <dgm:t>
        <a:bodyPr/>
        <a:lstStyle/>
        <a:p>
          <a:endParaRPr lang="en-US"/>
        </a:p>
      </dgm:t>
    </dgm:pt>
    <dgm:pt modelId="{9455D1B9-63CF-499C-AE17-B0D50E110103}" type="pres">
      <dgm:prSet presAssocID="{8201912D-A00A-4870-8271-276A7F2E812B}" presName="sibTrans" presStyleLbl="sibTrans2D1" presStyleIdx="0" presStyleCnt="1"/>
      <dgm:spPr/>
      <dgm:t>
        <a:bodyPr/>
        <a:lstStyle/>
        <a:p>
          <a:endParaRPr lang="en-US"/>
        </a:p>
      </dgm:t>
    </dgm:pt>
    <dgm:pt modelId="{FD7334BD-1B26-4343-8909-A3F1FCAE1828}" type="pres">
      <dgm:prSet presAssocID="{8201912D-A00A-4870-8271-276A7F2E812B}" presName="connectorText" presStyleLbl="sibTrans2D1" presStyleIdx="0" presStyleCnt="1"/>
      <dgm:spPr/>
      <dgm:t>
        <a:bodyPr/>
        <a:lstStyle/>
        <a:p>
          <a:endParaRPr lang="en-US"/>
        </a:p>
      </dgm:t>
    </dgm:pt>
    <dgm:pt modelId="{01B7B7C1-15F8-4467-9722-62420A93BBE5}" type="pres">
      <dgm:prSet presAssocID="{525EA4B7-5D1E-46C2-83CE-1460D71C7F88}" presName="node" presStyleLbl="node1" presStyleIdx="1" presStyleCnt="2">
        <dgm:presLayoutVars>
          <dgm:bulletEnabled val="1"/>
        </dgm:presLayoutVars>
      </dgm:prSet>
      <dgm:spPr/>
      <dgm:t>
        <a:bodyPr/>
        <a:lstStyle/>
        <a:p>
          <a:endParaRPr lang="en-US"/>
        </a:p>
      </dgm:t>
    </dgm:pt>
  </dgm:ptLst>
  <dgm:cxnLst>
    <dgm:cxn modelId="{DACD8812-07ED-498D-9292-E9B346BA44CD}" type="presOf" srcId="{0ED0C452-9F41-440F-9CE4-EDF0C95DDB41}" destId="{5814A0AA-B7CB-4BEE-AC33-791256709387}" srcOrd="0" destOrd="0" presId="urn:microsoft.com/office/officeart/2005/8/layout/process2"/>
    <dgm:cxn modelId="{086EA236-F29A-4AF8-A4AF-56C88AD98E4B}" srcId="{F89880AB-D8C8-4E76-8B30-356AB198C61C}" destId="{0ED0C452-9F41-440F-9CE4-EDF0C95DDB41}" srcOrd="0" destOrd="0" parTransId="{E3CAB6EA-8CEA-4920-9A20-319663491DA8}" sibTransId="{8201912D-A00A-4870-8271-276A7F2E812B}"/>
    <dgm:cxn modelId="{F9653E9A-9779-4455-A295-00716B576CEA}" type="presOf" srcId="{525EA4B7-5D1E-46C2-83CE-1460D71C7F88}" destId="{01B7B7C1-15F8-4467-9722-62420A93BBE5}" srcOrd="0" destOrd="0" presId="urn:microsoft.com/office/officeart/2005/8/layout/process2"/>
    <dgm:cxn modelId="{347921AD-7FCD-4590-89AC-D30F65C3A371}" type="presOf" srcId="{F89880AB-D8C8-4E76-8B30-356AB198C61C}" destId="{4B58B78B-9900-4935-BE47-61C1DEC5E402}" srcOrd="0" destOrd="0" presId="urn:microsoft.com/office/officeart/2005/8/layout/process2"/>
    <dgm:cxn modelId="{075A13D5-A780-43CA-8F75-8EF4FF0F9F29}" srcId="{F89880AB-D8C8-4E76-8B30-356AB198C61C}" destId="{525EA4B7-5D1E-46C2-83CE-1460D71C7F88}" srcOrd="1" destOrd="0" parTransId="{9053F8E9-D7B6-4140-B274-87D52FBF80A8}" sibTransId="{1EDB0644-82D2-4224-975F-39F7D7335B34}"/>
    <dgm:cxn modelId="{7B284472-40B2-4C68-ACDB-7B868A36CCD8}" type="presOf" srcId="{8201912D-A00A-4870-8271-276A7F2E812B}" destId="{FD7334BD-1B26-4343-8909-A3F1FCAE1828}" srcOrd="1" destOrd="0" presId="urn:microsoft.com/office/officeart/2005/8/layout/process2"/>
    <dgm:cxn modelId="{DD80F60A-510C-40E4-BC53-DC27DF2B6A76}" type="presOf" srcId="{8201912D-A00A-4870-8271-276A7F2E812B}" destId="{9455D1B9-63CF-499C-AE17-B0D50E110103}" srcOrd="0" destOrd="0" presId="urn:microsoft.com/office/officeart/2005/8/layout/process2"/>
    <dgm:cxn modelId="{720F5ABC-B3BF-416F-B93C-874A20CC6177}" type="presParOf" srcId="{4B58B78B-9900-4935-BE47-61C1DEC5E402}" destId="{5814A0AA-B7CB-4BEE-AC33-791256709387}" srcOrd="0" destOrd="0" presId="urn:microsoft.com/office/officeart/2005/8/layout/process2"/>
    <dgm:cxn modelId="{CF02A905-9B33-4C35-B45B-981FF1C04C4C}" type="presParOf" srcId="{4B58B78B-9900-4935-BE47-61C1DEC5E402}" destId="{9455D1B9-63CF-499C-AE17-B0D50E110103}" srcOrd="1" destOrd="0" presId="urn:microsoft.com/office/officeart/2005/8/layout/process2"/>
    <dgm:cxn modelId="{3E650BE4-CB9E-4C09-BD71-862019743F74}" type="presParOf" srcId="{9455D1B9-63CF-499C-AE17-B0D50E110103}" destId="{FD7334BD-1B26-4343-8909-A3F1FCAE1828}" srcOrd="0" destOrd="0" presId="urn:microsoft.com/office/officeart/2005/8/layout/process2"/>
    <dgm:cxn modelId="{468CBB94-F3FC-4D5D-B862-939F02C10D97}" type="presParOf" srcId="{4B58B78B-9900-4935-BE47-61C1DEC5E402}" destId="{01B7B7C1-15F8-4467-9722-62420A93BBE5}" srcOrd="2" destOrd="0" presId="urn:microsoft.com/office/officeart/2005/8/layout/process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F89880AB-D8C8-4E76-8B30-356AB198C61C}" type="doc">
      <dgm:prSet loTypeId="urn:microsoft.com/office/officeart/2005/8/layout/process2" loCatId="process" qsTypeId="urn:microsoft.com/office/officeart/2005/8/quickstyle/simple1" qsCatId="simple" csTypeId="urn:microsoft.com/office/officeart/2005/8/colors/colorful4" csCatId="colorful" phldr="1"/>
      <dgm:spPr/>
    </dgm:pt>
    <dgm:pt modelId="{0ED0C452-9F41-440F-9CE4-EDF0C95DDB41}">
      <dgm:prSet phldrT="[Text]" custT="1"/>
      <dgm:spPr/>
      <dgm:t>
        <a:bodyPr/>
        <a:lstStyle/>
        <a:p>
          <a:r>
            <a:rPr lang="fa-IR" sz="2000" b="1" dirty="0" smtClean="0">
              <a:solidFill>
                <a:srgbClr val="004274"/>
              </a:solidFill>
              <a:cs typeface="B Nazanin" pitchFamily="2" charset="-78"/>
            </a:rPr>
            <a:t>تخمک</a:t>
          </a:r>
          <a:endParaRPr lang="en-US" sz="2400" b="1" dirty="0">
            <a:solidFill>
              <a:srgbClr val="004274"/>
            </a:solidFill>
            <a:cs typeface="B Nazanin" pitchFamily="2" charset="-78"/>
          </a:endParaRPr>
        </a:p>
      </dgm:t>
    </dgm:pt>
    <dgm:pt modelId="{E3CAB6EA-8CEA-4920-9A20-319663491DA8}" type="parTrans" cxnId="{086EA236-F29A-4AF8-A4AF-56C88AD98E4B}">
      <dgm:prSet/>
      <dgm:spPr/>
      <dgm:t>
        <a:bodyPr/>
        <a:lstStyle/>
        <a:p>
          <a:endParaRPr lang="en-US"/>
        </a:p>
      </dgm:t>
    </dgm:pt>
    <dgm:pt modelId="{8201912D-A00A-4870-8271-276A7F2E812B}" type="sibTrans" cxnId="{086EA236-F29A-4AF8-A4AF-56C88AD98E4B}">
      <dgm:prSet/>
      <dgm:spPr/>
      <dgm:t>
        <a:bodyPr/>
        <a:lstStyle/>
        <a:p>
          <a:endParaRPr lang="en-US"/>
        </a:p>
      </dgm:t>
    </dgm:pt>
    <dgm:pt modelId="{525EA4B7-5D1E-46C2-83CE-1460D71C7F88}">
      <dgm:prSet phldrT="[Text]" custT="1"/>
      <dgm:spPr/>
      <dgm:t>
        <a:bodyPr/>
        <a:lstStyle/>
        <a:p>
          <a:r>
            <a:rPr lang="fa-IR" sz="2400" b="1" dirty="0" smtClean="0">
              <a:solidFill>
                <a:schemeClr val="tx1"/>
              </a:solidFill>
              <a:cs typeface="B Nazanin" pitchFamily="2" charset="-78"/>
            </a:rPr>
            <a:t>دانه</a:t>
          </a:r>
          <a:endParaRPr lang="en-US" sz="3600" b="1" dirty="0">
            <a:solidFill>
              <a:schemeClr val="tx1"/>
            </a:solidFill>
            <a:cs typeface="B Nazanin" pitchFamily="2" charset="-78"/>
          </a:endParaRPr>
        </a:p>
      </dgm:t>
    </dgm:pt>
    <dgm:pt modelId="{9053F8E9-D7B6-4140-B274-87D52FBF80A8}" type="parTrans" cxnId="{075A13D5-A780-43CA-8F75-8EF4FF0F9F29}">
      <dgm:prSet/>
      <dgm:spPr/>
      <dgm:t>
        <a:bodyPr/>
        <a:lstStyle/>
        <a:p>
          <a:endParaRPr lang="en-US"/>
        </a:p>
      </dgm:t>
    </dgm:pt>
    <dgm:pt modelId="{1EDB0644-82D2-4224-975F-39F7D7335B34}" type="sibTrans" cxnId="{075A13D5-A780-43CA-8F75-8EF4FF0F9F29}">
      <dgm:prSet/>
      <dgm:spPr/>
      <dgm:t>
        <a:bodyPr/>
        <a:lstStyle/>
        <a:p>
          <a:endParaRPr lang="en-US"/>
        </a:p>
      </dgm:t>
    </dgm:pt>
    <dgm:pt modelId="{4B58B78B-9900-4935-BE47-61C1DEC5E402}" type="pres">
      <dgm:prSet presAssocID="{F89880AB-D8C8-4E76-8B30-356AB198C61C}" presName="linearFlow" presStyleCnt="0">
        <dgm:presLayoutVars>
          <dgm:resizeHandles val="exact"/>
        </dgm:presLayoutVars>
      </dgm:prSet>
      <dgm:spPr/>
    </dgm:pt>
    <dgm:pt modelId="{5814A0AA-B7CB-4BEE-AC33-791256709387}" type="pres">
      <dgm:prSet presAssocID="{0ED0C452-9F41-440F-9CE4-EDF0C95DDB41}" presName="node" presStyleLbl="node1" presStyleIdx="0" presStyleCnt="2">
        <dgm:presLayoutVars>
          <dgm:bulletEnabled val="1"/>
        </dgm:presLayoutVars>
      </dgm:prSet>
      <dgm:spPr/>
      <dgm:t>
        <a:bodyPr/>
        <a:lstStyle/>
        <a:p>
          <a:endParaRPr lang="en-US"/>
        </a:p>
      </dgm:t>
    </dgm:pt>
    <dgm:pt modelId="{9455D1B9-63CF-499C-AE17-B0D50E110103}" type="pres">
      <dgm:prSet presAssocID="{8201912D-A00A-4870-8271-276A7F2E812B}" presName="sibTrans" presStyleLbl="sibTrans2D1" presStyleIdx="0" presStyleCnt="1"/>
      <dgm:spPr/>
      <dgm:t>
        <a:bodyPr/>
        <a:lstStyle/>
        <a:p>
          <a:endParaRPr lang="en-US"/>
        </a:p>
      </dgm:t>
    </dgm:pt>
    <dgm:pt modelId="{FD7334BD-1B26-4343-8909-A3F1FCAE1828}" type="pres">
      <dgm:prSet presAssocID="{8201912D-A00A-4870-8271-276A7F2E812B}" presName="connectorText" presStyleLbl="sibTrans2D1" presStyleIdx="0" presStyleCnt="1"/>
      <dgm:spPr/>
      <dgm:t>
        <a:bodyPr/>
        <a:lstStyle/>
        <a:p>
          <a:endParaRPr lang="en-US"/>
        </a:p>
      </dgm:t>
    </dgm:pt>
    <dgm:pt modelId="{01B7B7C1-15F8-4467-9722-62420A93BBE5}" type="pres">
      <dgm:prSet presAssocID="{525EA4B7-5D1E-46C2-83CE-1460D71C7F88}" presName="node" presStyleLbl="node1" presStyleIdx="1" presStyleCnt="2">
        <dgm:presLayoutVars>
          <dgm:bulletEnabled val="1"/>
        </dgm:presLayoutVars>
      </dgm:prSet>
      <dgm:spPr/>
      <dgm:t>
        <a:bodyPr/>
        <a:lstStyle/>
        <a:p>
          <a:endParaRPr lang="en-US"/>
        </a:p>
      </dgm:t>
    </dgm:pt>
  </dgm:ptLst>
  <dgm:cxnLst>
    <dgm:cxn modelId="{BF803C60-9AAF-4F19-9BDB-52A9B3BB82AC}" type="presOf" srcId="{8201912D-A00A-4870-8271-276A7F2E812B}" destId="{9455D1B9-63CF-499C-AE17-B0D50E110103}" srcOrd="0" destOrd="0" presId="urn:microsoft.com/office/officeart/2005/8/layout/process2"/>
    <dgm:cxn modelId="{A0E193B7-2D95-4122-B5EB-9EB74D46B599}" type="presOf" srcId="{525EA4B7-5D1E-46C2-83CE-1460D71C7F88}" destId="{01B7B7C1-15F8-4467-9722-62420A93BBE5}" srcOrd="0" destOrd="0" presId="urn:microsoft.com/office/officeart/2005/8/layout/process2"/>
    <dgm:cxn modelId="{086EA236-F29A-4AF8-A4AF-56C88AD98E4B}" srcId="{F89880AB-D8C8-4E76-8B30-356AB198C61C}" destId="{0ED0C452-9F41-440F-9CE4-EDF0C95DDB41}" srcOrd="0" destOrd="0" parTransId="{E3CAB6EA-8CEA-4920-9A20-319663491DA8}" sibTransId="{8201912D-A00A-4870-8271-276A7F2E812B}"/>
    <dgm:cxn modelId="{075A13D5-A780-43CA-8F75-8EF4FF0F9F29}" srcId="{F89880AB-D8C8-4E76-8B30-356AB198C61C}" destId="{525EA4B7-5D1E-46C2-83CE-1460D71C7F88}" srcOrd="1" destOrd="0" parTransId="{9053F8E9-D7B6-4140-B274-87D52FBF80A8}" sibTransId="{1EDB0644-82D2-4224-975F-39F7D7335B34}"/>
    <dgm:cxn modelId="{FABB8D5F-9F7F-4C9A-8911-22A9088389CE}" type="presOf" srcId="{0ED0C452-9F41-440F-9CE4-EDF0C95DDB41}" destId="{5814A0AA-B7CB-4BEE-AC33-791256709387}" srcOrd="0" destOrd="0" presId="urn:microsoft.com/office/officeart/2005/8/layout/process2"/>
    <dgm:cxn modelId="{49773A33-0D05-4E67-8B50-DEA9424229B4}" type="presOf" srcId="{8201912D-A00A-4870-8271-276A7F2E812B}" destId="{FD7334BD-1B26-4343-8909-A3F1FCAE1828}" srcOrd="1" destOrd="0" presId="urn:microsoft.com/office/officeart/2005/8/layout/process2"/>
    <dgm:cxn modelId="{47635268-1F40-4182-9983-66E93A2852A5}" type="presOf" srcId="{F89880AB-D8C8-4E76-8B30-356AB198C61C}" destId="{4B58B78B-9900-4935-BE47-61C1DEC5E402}" srcOrd="0" destOrd="0" presId="urn:microsoft.com/office/officeart/2005/8/layout/process2"/>
    <dgm:cxn modelId="{5C098C0A-BF05-472A-AB01-FFAD98CDBF23}" type="presParOf" srcId="{4B58B78B-9900-4935-BE47-61C1DEC5E402}" destId="{5814A0AA-B7CB-4BEE-AC33-791256709387}" srcOrd="0" destOrd="0" presId="urn:microsoft.com/office/officeart/2005/8/layout/process2"/>
    <dgm:cxn modelId="{4F1FADA9-2D61-40F5-8A65-DCC3FA76DA9C}" type="presParOf" srcId="{4B58B78B-9900-4935-BE47-61C1DEC5E402}" destId="{9455D1B9-63CF-499C-AE17-B0D50E110103}" srcOrd="1" destOrd="0" presId="urn:microsoft.com/office/officeart/2005/8/layout/process2"/>
    <dgm:cxn modelId="{AA84D677-04E1-41BB-97DE-E8D5EC2C53F4}" type="presParOf" srcId="{9455D1B9-63CF-499C-AE17-B0D50E110103}" destId="{FD7334BD-1B26-4343-8909-A3F1FCAE1828}" srcOrd="0" destOrd="0" presId="urn:microsoft.com/office/officeart/2005/8/layout/process2"/>
    <dgm:cxn modelId="{BBF016EB-8290-4128-B3AE-4CF55E662837}" type="presParOf" srcId="{4B58B78B-9900-4935-BE47-61C1DEC5E402}" destId="{01B7B7C1-15F8-4467-9722-62420A93BBE5}" srcOrd="2" destOrd="0" presId="urn:microsoft.com/office/officeart/2005/8/layout/process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89880AB-D8C8-4E76-8B30-356AB198C61C}" type="doc">
      <dgm:prSet loTypeId="urn:microsoft.com/office/officeart/2005/8/layout/process2" loCatId="process" qsTypeId="urn:microsoft.com/office/officeart/2005/8/quickstyle/simple1" qsCatId="simple" csTypeId="urn:microsoft.com/office/officeart/2005/8/colors/colorful4" csCatId="colorful" phldr="1"/>
      <dgm:spPr/>
    </dgm:pt>
    <dgm:pt modelId="{0ED0C452-9F41-440F-9CE4-EDF0C95DDB41}">
      <dgm:prSet phldrT="[Text]" custT="1"/>
      <dgm:spPr/>
      <dgm:t>
        <a:bodyPr/>
        <a:lstStyle/>
        <a:p>
          <a:r>
            <a:rPr lang="fa-IR" sz="2000" b="1" dirty="0" smtClean="0">
              <a:solidFill>
                <a:srgbClr val="004274"/>
              </a:solidFill>
              <a:cs typeface="B Nazanin" pitchFamily="2" charset="-78"/>
            </a:rPr>
            <a:t>پوسته های تخمک</a:t>
          </a:r>
          <a:endParaRPr lang="en-US" sz="2000" b="1" dirty="0">
            <a:solidFill>
              <a:srgbClr val="004274"/>
            </a:solidFill>
            <a:cs typeface="B Nazanin" pitchFamily="2" charset="-78"/>
          </a:endParaRPr>
        </a:p>
      </dgm:t>
    </dgm:pt>
    <dgm:pt modelId="{E3CAB6EA-8CEA-4920-9A20-319663491DA8}" type="parTrans" cxnId="{086EA236-F29A-4AF8-A4AF-56C88AD98E4B}">
      <dgm:prSet/>
      <dgm:spPr/>
      <dgm:t>
        <a:bodyPr/>
        <a:lstStyle/>
        <a:p>
          <a:endParaRPr lang="en-US"/>
        </a:p>
      </dgm:t>
    </dgm:pt>
    <dgm:pt modelId="{8201912D-A00A-4870-8271-276A7F2E812B}" type="sibTrans" cxnId="{086EA236-F29A-4AF8-A4AF-56C88AD98E4B}">
      <dgm:prSet/>
      <dgm:spPr/>
      <dgm:t>
        <a:bodyPr/>
        <a:lstStyle/>
        <a:p>
          <a:endParaRPr lang="en-US"/>
        </a:p>
      </dgm:t>
    </dgm:pt>
    <dgm:pt modelId="{525EA4B7-5D1E-46C2-83CE-1460D71C7F88}">
      <dgm:prSet phldrT="[Text]" custT="1"/>
      <dgm:spPr/>
      <dgm:t>
        <a:bodyPr/>
        <a:lstStyle/>
        <a:p>
          <a:r>
            <a:rPr lang="fa-IR" sz="2000" b="1" dirty="0" smtClean="0">
              <a:solidFill>
                <a:schemeClr val="tx1"/>
              </a:solidFill>
              <a:cs typeface="B Nazanin" pitchFamily="2" charset="-78"/>
            </a:rPr>
            <a:t>پوسته های دانه</a:t>
          </a:r>
          <a:endParaRPr lang="en-US" sz="2000" b="1" dirty="0">
            <a:solidFill>
              <a:schemeClr val="tx1"/>
            </a:solidFill>
            <a:cs typeface="B Nazanin" pitchFamily="2" charset="-78"/>
          </a:endParaRPr>
        </a:p>
      </dgm:t>
    </dgm:pt>
    <dgm:pt modelId="{9053F8E9-D7B6-4140-B274-87D52FBF80A8}" type="parTrans" cxnId="{075A13D5-A780-43CA-8F75-8EF4FF0F9F29}">
      <dgm:prSet/>
      <dgm:spPr/>
      <dgm:t>
        <a:bodyPr/>
        <a:lstStyle/>
        <a:p>
          <a:endParaRPr lang="en-US"/>
        </a:p>
      </dgm:t>
    </dgm:pt>
    <dgm:pt modelId="{1EDB0644-82D2-4224-975F-39F7D7335B34}" type="sibTrans" cxnId="{075A13D5-A780-43CA-8F75-8EF4FF0F9F29}">
      <dgm:prSet/>
      <dgm:spPr/>
      <dgm:t>
        <a:bodyPr/>
        <a:lstStyle/>
        <a:p>
          <a:endParaRPr lang="en-US"/>
        </a:p>
      </dgm:t>
    </dgm:pt>
    <dgm:pt modelId="{4B58B78B-9900-4935-BE47-61C1DEC5E402}" type="pres">
      <dgm:prSet presAssocID="{F89880AB-D8C8-4E76-8B30-356AB198C61C}" presName="linearFlow" presStyleCnt="0">
        <dgm:presLayoutVars>
          <dgm:resizeHandles val="exact"/>
        </dgm:presLayoutVars>
      </dgm:prSet>
      <dgm:spPr/>
    </dgm:pt>
    <dgm:pt modelId="{5814A0AA-B7CB-4BEE-AC33-791256709387}" type="pres">
      <dgm:prSet presAssocID="{0ED0C452-9F41-440F-9CE4-EDF0C95DDB41}" presName="node" presStyleLbl="node1" presStyleIdx="0" presStyleCnt="2">
        <dgm:presLayoutVars>
          <dgm:bulletEnabled val="1"/>
        </dgm:presLayoutVars>
      </dgm:prSet>
      <dgm:spPr/>
      <dgm:t>
        <a:bodyPr/>
        <a:lstStyle/>
        <a:p>
          <a:endParaRPr lang="en-US"/>
        </a:p>
      </dgm:t>
    </dgm:pt>
    <dgm:pt modelId="{9455D1B9-63CF-499C-AE17-B0D50E110103}" type="pres">
      <dgm:prSet presAssocID="{8201912D-A00A-4870-8271-276A7F2E812B}" presName="sibTrans" presStyleLbl="sibTrans2D1" presStyleIdx="0" presStyleCnt="1"/>
      <dgm:spPr/>
      <dgm:t>
        <a:bodyPr/>
        <a:lstStyle/>
        <a:p>
          <a:endParaRPr lang="en-US"/>
        </a:p>
      </dgm:t>
    </dgm:pt>
    <dgm:pt modelId="{FD7334BD-1B26-4343-8909-A3F1FCAE1828}" type="pres">
      <dgm:prSet presAssocID="{8201912D-A00A-4870-8271-276A7F2E812B}" presName="connectorText" presStyleLbl="sibTrans2D1" presStyleIdx="0" presStyleCnt="1"/>
      <dgm:spPr/>
      <dgm:t>
        <a:bodyPr/>
        <a:lstStyle/>
        <a:p>
          <a:endParaRPr lang="en-US"/>
        </a:p>
      </dgm:t>
    </dgm:pt>
    <dgm:pt modelId="{01B7B7C1-15F8-4467-9722-62420A93BBE5}" type="pres">
      <dgm:prSet presAssocID="{525EA4B7-5D1E-46C2-83CE-1460D71C7F88}" presName="node" presStyleLbl="node1" presStyleIdx="1" presStyleCnt="2">
        <dgm:presLayoutVars>
          <dgm:bulletEnabled val="1"/>
        </dgm:presLayoutVars>
      </dgm:prSet>
      <dgm:spPr/>
      <dgm:t>
        <a:bodyPr/>
        <a:lstStyle/>
        <a:p>
          <a:endParaRPr lang="en-US"/>
        </a:p>
      </dgm:t>
    </dgm:pt>
  </dgm:ptLst>
  <dgm:cxnLst>
    <dgm:cxn modelId="{075A13D5-A780-43CA-8F75-8EF4FF0F9F29}" srcId="{F89880AB-D8C8-4E76-8B30-356AB198C61C}" destId="{525EA4B7-5D1E-46C2-83CE-1460D71C7F88}" srcOrd="1" destOrd="0" parTransId="{9053F8E9-D7B6-4140-B274-87D52FBF80A8}" sibTransId="{1EDB0644-82D2-4224-975F-39F7D7335B34}"/>
    <dgm:cxn modelId="{399A930F-E68F-4C2F-BF30-73C6D156E7D6}" type="presOf" srcId="{F89880AB-D8C8-4E76-8B30-356AB198C61C}" destId="{4B58B78B-9900-4935-BE47-61C1DEC5E402}" srcOrd="0" destOrd="0" presId="urn:microsoft.com/office/officeart/2005/8/layout/process2"/>
    <dgm:cxn modelId="{9EB44A62-BDA9-4008-8A0F-1A5A33B1E561}" type="presOf" srcId="{8201912D-A00A-4870-8271-276A7F2E812B}" destId="{FD7334BD-1B26-4343-8909-A3F1FCAE1828}" srcOrd="1" destOrd="0" presId="urn:microsoft.com/office/officeart/2005/8/layout/process2"/>
    <dgm:cxn modelId="{364093E2-E49F-49F9-B936-86AB7EDD776B}" type="presOf" srcId="{8201912D-A00A-4870-8271-276A7F2E812B}" destId="{9455D1B9-63CF-499C-AE17-B0D50E110103}" srcOrd="0" destOrd="0" presId="urn:microsoft.com/office/officeart/2005/8/layout/process2"/>
    <dgm:cxn modelId="{233A24A3-DD71-4778-819E-61A333537436}" type="presOf" srcId="{525EA4B7-5D1E-46C2-83CE-1460D71C7F88}" destId="{01B7B7C1-15F8-4467-9722-62420A93BBE5}" srcOrd="0" destOrd="0" presId="urn:microsoft.com/office/officeart/2005/8/layout/process2"/>
    <dgm:cxn modelId="{9A5643AD-BF03-447B-B311-7DB1CAC5CA22}" type="presOf" srcId="{0ED0C452-9F41-440F-9CE4-EDF0C95DDB41}" destId="{5814A0AA-B7CB-4BEE-AC33-791256709387}" srcOrd="0" destOrd="0" presId="urn:microsoft.com/office/officeart/2005/8/layout/process2"/>
    <dgm:cxn modelId="{086EA236-F29A-4AF8-A4AF-56C88AD98E4B}" srcId="{F89880AB-D8C8-4E76-8B30-356AB198C61C}" destId="{0ED0C452-9F41-440F-9CE4-EDF0C95DDB41}" srcOrd="0" destOrd="0" parTransId="{E3CAB6EA-8CEA-4920-9A20-319663491DA8}" sibTransId="{8201912D-A00A-4870-8271-276A7F2E812B}"/>
    <dgm:cxn modelId="{6C77F719-134E-4B48-9F43-C406C02D84E5}" type="presParOf" srcId="{4B58B78B-9900-4935-BE47-61C1DEC5E402}" destId="{5814A0AA-B7CB-4BEE-AC33-791256709387}" srcOrd="0" destOrd="0" presId="urn:microsoft.com/office/officeart/2005/8/layout/process2"/>
    <dgm:cxn modelId="{A147C9F9-BF1F-4641-A753-7DFBA50EE22C}" type="presParOf" srcId="{4B58B78B-9900-4935-BE47-61C1DEC5E402}" destId="{9455D1B9-63CF-499C-AE17-B0D50E110103}" srcOrd="1" destOrd="0" presId="urn:microsoft.com/office/officeart/2005/8/layout/process2"/>
    <dgm:cxn modelId="{38996944-63A0-4FE7-BC91-83AF810C97B4}" type="presParOf" srcId="{9455D1B9-63CF-499C-AE17-B0D50E110103}" destId="{FD7334BD-1B26-4343-8909-A3F1FCAE1828}" srcOrd="0" destOrd="0" presId="urn:microsoft.com/office/officeart/2005/8/layout/process2"/>
    <dgm:cxn modelId="{6EAA1814-A435-4CE6-BE74-3562F9131F25}" type="presParOf" srcId="{4B58B78B-9900-4935-BE47-61C1DEC5E402}" destId="{01B7B7C1-15F8-4467-9722-62420A93BBE5}" srcOrd="2" destOrd="0" presId="urn:microsoft.com/office/officeart/2005/8/layout/process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F89880AB-D8C8-4E76-8B30-356AB198C61C}" type="doc">
      <dgm:prSet loTypeId="urn:microsoft.com/office/officeart/2005/8/layout/process2" loCatId="process" qsTypeId="urn:microsoft.com/office/officeart/2005/8/quickstyle/simple1" qsCatId="simple" csTypeId="urn:microsoft.com/office/officeart/2005/8/colors/colorful4" csCatId="colorful" phldr="1"/>
      <dgm:spPr/>
    </dgm:pt>
    <dgm:pt modelId="{0ED0C452-9F41-440F-9CE4-EDF0C95DDB41}">
      <dgm:prSet phldrT="[Text]" custT="1"/>
      <dgm:spPr/>
      <dgm:t>
        <a:bodyPr/>
        <a:lstStyle/>
        <a:p>
          <a:r>
            <a:rPr lang="fa-IR" sz="2000" b="1" dirty="0" smtClean="0">
              <a:solidFill>
                <a:srgbClr val="004274"/>
              </a:solidFill>
              <a:cs typeface="B Nazanin" pitchFamily="2" charset="-78"/>
            </a:rPr>
            <a:t>سلول تخم</a:t>
          </a:r>
          <a:endParaRPr lang="en-US" sz="2000" b="1" dirty="0">
            <a:solidFill>
              <a:srgbClr val="004274"/>
            </a:solidFill>
            <a:cs typeface="B Nazanin" pitchFamily="2" charset="-78"/>
          </a:endParaRPr>
        </a:p>
      </dgm:t>
    </dgm:pt>
    <dgm:pt modelId="{E3CAB6EA-8CEA-4920-9A20-319663491DA8}" type="parTrans" cxnId="{086EA236-F29A-4AF8-A4AF-56C88AD98E4B}">
      <dgm:prSet/>
      <dgm:spPr/>
      <dgm:t>
        <a:bodyPr/>
        <a:lstStyle/>
        <a:p>
          <a:endParaRPr lang="en-US"/>
        </a:p>
      </dgm:t>
    </dgm:pt>
    <dgm:pt modelId="{8201912D-A00A-4870-8271-276A7F2E812B}" type="sibTrans" cxnId="{086EA236-F29A-4AF8-A4AF-56C88AD98E4B}">
      <dgm:prSet/>
      <dgm:spPr/>
      <dgm:t>
        <a:bodyPr/>
        <a:lstStyle/>
        <a:p>
          <a:endParaRPr lang="en-US"/>
        </a:p>
      </dgm:t>
    </dgm:pt>
    <dgm:pt modelId="{525EA4B7-5D1E-46C2-83CE-1460D71C7F88}">
      <dgm:prSet phldrT="[Text]" custT="1"/>
      <dgm:spPr/>
      <dgm:t>
        <a:bodyPr/>
        <a:lstStyle/>
        <a:p>
          <a:r>
            <a:rPr lang="fa-IR" sz="2000" b="1" dirty="0" smtClean="0">
              <a:solidFill>
                <a:schemeClr val="tx1"/>
              </a:solidFill>
              <a:cs typeface="B Nazanin" pitchFamily="2" charset="-78"/>
            </a:rPr>
            <a:t>گیاهک (رویان)</a:t>
          </a:r>
          <a:endParaRPr lang="en-US" sz="2000" b="1" dirty="0">
            <a:solidFill>
              <a:schemeClr val="tx1"/>
            </a:solidFill>
            <a:cs typeface="B Nazanin" pitchFamily="2" charset="-78"/>
          </a:endParaRPr>
        </a:p>
      </dgm:t>
    </dgm:pt>
    <dgm:pt modelId="{9053F8E9-D7B6-4140-B274-87D52FBF80A8}" type="parTrans" cxnId="{075A13D5-A780-43CA-8F75-8EF4FF0F9F29}">
      <dgm:prSet/>
      <dgm:spPr/>
      <dgm:t>
        <a:bodyPr/>
        <a:lstStyle/>
        <a:p>
          <a:endParaRPr lang="en-US"/>
        </a:p>
      </dgm:t>
    </dgm:pt>
    <dgm:pt modelId="{1EDB0644-82D2-4224-975F-39F7D7335B34}" type="sibTrans" cxnId="{075A13D5-A780-43CA-8F75-8EF4FF0F9F29}">
      <dgm:prSet/>
      <dgm:spPr/>
      <dgm:t>
        <a:bodyPr/>
        <a:lstStyle/>
        <a:p>
          <a:endParaRPr lang="en-US"/>
        </a:p>
      </dgm:t>
    </dgm:pt>
    <dgm:pt modelId="{4B58B78B-9900-4935-BE47-61C1DEC5E402}" type="pres">
      <dgm:prSet presAssocID="{F89880AB-D8C8-4E76-8B30-356AB198C61C}" presName="linearFlow" presStyleCnt="0">
        <dgm:presLayoutVars>
          <dgm:resizeHandles val="exact"/>
        </dgm:presLayoutVars>
      </dgm:prSet>
      <dgm:spPr/>
    </dgm:pt>
    <dgm:pt modelId="{5814A0AA-B7CB-4BEE-AC33-791256709387}" type="pres">
      <dgm:prSet presAssocID="{0ED0C452-9F41-440F-9CE4-EDF0C95DDB41}" presName="node" presStyleLbl="node1" presStyleIdx="0" presStyleCnt="2">
        <dgm:presLayoutVars>
          <dgm:bulletEnabled val="1"/>
        </dgm:presLayoutVars>
      </dgm:prSet>
      <dgm:spPr/>
      <dgm:t>
        <a:bodyPr/>
        <a:lstStyle/>
        <a:p>
          <a:endParaRPr lang="en-US"/>
        </a:p>
      </dgm:t>
    </dgm:pt>
    <dgm:pt modelId="{9455D1B9-63CF-499C-AE17-B0D50E110103}" type="pres">
      <dgm:prSet presAssocID="{8201912D-A00A-4870-8271-276A7F2E812B}" presName="sibTrans" presStyleLbl="sibTrans2D1" presStyleIdx="0" presStyleCnt="1"/>
      <dgm:spPr/>
      <dgm:t>
        <a:bodyPr/>
        <a:lstStyle/>
        <a:p>
          <a:endParaRPr lang="en-US"/>
        </a:p>
      </dgm:t>
    </dgm:pt>
    <dgm:pt modelId="{FD7334BD-1B26-4343-8909-A3F1FCAE1828}" type="pres">
      <dgm:prSet presAssocID="{8201912D-A00A-4870-8271-276A7F2E812B}" presName="connectorText" presStyleLbl="sibTrans2D1" presStyleIdx="0" presStyleCnt="1"/>
      <dgm:spPr/>
      <dgm:t>
        <a:bodyPr/>
        <a:lstStyle/>
        <a:p>
          <a:endParaRPr lang="en-US"/>
        </a:p>
      </dgm:t>
    </dgm:pt>
    <dgm:pt modelId="{01B7B7C1-15F8-4467-9722-62420A93BBE5}" type="pres">
      <dgm:prSet presAssocID="{525EA4B7-5D1E-46C2-83CE-1460D71C7F88}" presName="node" presStyleLbl="node1" presStyleIdx="1" presStyleCnt="2">
        <dgm:presLayoutVars>
          <dgm:bulletEnabled val="1"/>
        </dgm:presLayoutVars>
      </dgm:prSet>
      <dgm:spPr/>
      <dgm:t>
        <a:bodyPr/>
        <a:lstStyle/>
        <a:p>
          <a:endParaRPr lang="en-US"/>
        </a:p>
      </dgm:t>
    </dgm:pt>
  </dgm:ptLst>
  <dgm:cxnLst>
    <dgm:cxn modelId="{169055D5-53F1-4BF2-BB8C-F6F006B550A1}" type="presOf" srcId="{F89880AB-D8C8-4E76-8B30-356AB198C61C}" destId="{4B58B78B-9900-4935-BE47-61C1DEC5E402}" srcOrd="0" destOrd="0" presId="urn:microsoft.com/office/officeart/2005/8/layout/process2"/>
    <dgm:cxn modelId="{086EA236-F29A-4AF8-A4AF-56C88AD98E4B}" srcId="{F89880AB-D8C8-4E76-8B30-356AB198C61C}" destId="{0ED0C452-9F41-440F-9CE4-EDF0C95DDB41}" srcOrd="0" destOrd="0" parTransId="{E3CAB6EA-8CEA-4920-9A20-319663491DA8}" sibTransId="{8201912D-A00A-4870-8271-276A7F2E812B}"/>
    <dgm:cxn modelId="{075A13D5-A780-43CA-8F75-8EF4FF0F9F29}" srcId="{F89880AB-D8C8-4E76-8B30-356AB198C61C}" destId="{525EA4B7-5D1E-46C2-83CE-1460D71C7F88}" srcOrd="1" destOrd="0" parTransId="{9053F8E9-D7B6-4140-B274-87D52FBF80A8}" sibTransId="{1EDB0644-82D2-4224-975F-39F7D7335B34}"/>
    <dgm:cxn modelId="{64ABAC36-1D6F-421A-A1EA-A1DD6F55CA7E}" type="presOf" srcId="{525EA4B7-5D1E-46C2-83CE-1460D71C7F88}" destId="{01B7B7C1-15F8-4467-9722-62420A93BBE5}" srcOrd="0" destOrd="0" presId="urn:microsoft.com/office/officeart/2005/8/layout/process2"/>
    <dgm:cxn modelId="{C8E0454D-4D31-4344-9D7F-819D9EFA9C5B}" type="presOf" srcId="{8201912D-A00A-4870-8271-276A7F2E812B}" destId="{FD7334BD-1B26-4343-8909-A3F1FCAE1828}" srcOrd="1" destOrd="0" presId="urn:microsoft.com/office/officeart/2005/8/layout/process2"/>
    <dgm:cxn modelId="{059869F7-7187-4865-A74B-54CF76C8F862}" type="presOf" srcId="{8201912D-A00A-4870-8271-276A7F2E812B}" destId="{9455D1B9-63CF-499C-AE17-B0D50E110103}" srcOrd="0" destOrd="0" presId="urn:microsoft.com/office/officeart/2005/8/layout/process2"/>
    <dgm:cxn modelId="{D3802F22-0E95-42A5-8927-5C5E5409CA67}" type="presOf" srcId="{0ED0C452-9F41-440F-9CE4-EDF0C95DDB41}" destId="{5814A0AA-B7CB-4BEE-AC33-791256709387}" srcOrd="0" destOrd="0" presId="urn:microsoft.com/office/officeart/2005/8/layout/process2"/>
    <dgm:cxn modelId="{B676AC02-0172-4CA9-BF6D-D70F28709EE2}" type="presParOf" srcId="{4B58B78B-9900-4935-BE47-61C1DEC5E402}" destId="{5814A0AA-B7CB-4BEE-AC33-791256709387}" srcOrd="0" destOrd="0" presId="urn:microsoft.com/office/officeart/2005/8/layout/process2"/>
    <dgm:cxn modelId="{84528C0F-0ABA-4C66-9853-9A3FD90E884F}" type="presParOf" srcId="{4B58B78B-9900-4935-BE47-61C1DEC5E402}" destId="{9455D1B9-63CF-499C-AE17-B0D50E110103}" srcOrd="1" destOrd="0" presId="urn:microsoft.com/office/officeart/2005/8/layout/process2"/>
    <dgm:cxn modelId="{2B98EC42-6771-4992-B70C-ECECC94CADEF}" type="presParOf" srcId="{9455D1B9-63CF-499C-AE17-B0D50E110103}" destId="{FD7334BD-1B26-4343-8909-A3F1FCAE1828}" srcOrd="0" destOrd="0" presId="urn:microsoft.com/office/officeart/2005/8/layout/process2"/>
    <dgm:cxn modelId="{154ECB1D-10A7-42A8-902A-48F5AA699F25}" type="presParOf" srcId="{4B58B78B-9900-4935-BE47-61C1DEC5E402}" destId="{01B7B7C1-15F8-4467-9722-62420A93BBE5}" srcOrd="2" destOrd="0" presId="urn:microsoft.com/office/officeart/2005/8/layout/process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4890701-7012-4B93-A544-630053FE99B5}" type="doc">
      <dgm:prSet loTypeId="urn:microsoft.com/office/officeart/2005/8/layout/hierarchy2" loCatId="hierarchy" qsTypeId="urn:microsoft.com/office/officeart/2005/8/quickstyle/simple3" qsCatId="simple" csTypeId="urn:microsoft.com/office/officeart/2005/8/colors/colorful1#1" csCatId="colorful" phldr="1"/>
      <dgm:spPr/>
      <dgm:t>
        <a:bodyPr/>
        <a:lstStyle/>
        <a:p>
          <a:endParaRPr lang="en-US"/>
        </a:p>
      </dgm:t>
    </dgm:pt>
    <dgm:pt modelId="{F1D7DDF5-7A9D-4708-81D2-378EFE1A46C1}">
      <dgm:prSet phldrT="[Text]" custT="1"/>
      <dgm:spPr/>
      <dgm:t>
        <a:bodyPr/>
        <a:lstStyle/>
        <a:p>
          <a:pPr rtl="1"/>
          <a:r>
            <a:rPr lang="fa-IR" sz="1600" b="1" dirty="0" smtClean="0">
              <a:cs typeface="B Titr" pitchFamily="2" charset="-78"/>
            </a:rPr>
            <a:t>روش های</a:t>
          </a:r>
          <a:endParaRPr lang="en-US" sz="1600" b="1" dirty="0" smtClean="0">
            <a:cs typeface="B Titr" pitchFamily="2" charset="-78"/>
          </a:endParaRPr>
        </a:p>
        <a:p>
          <a:pPr rtl="1"/>
          <a:r>
            <a:rPr lang="fa-IR" sz="1600" b="1" dirty="0" smtClean="0">
              <a:cs typeface="B Titr" pitchFamily="2" charset="-78"/>
            </a:rPr>
            <a:t> تولید مثل</a:t>
          </a:r>
          <a:endParaRPr lang="en-US" sz="1600" b="1" dirty="0">
            <a:cs typeface="B Titr" pitchFamily="2" charset="-78"/>
          </a:endParaRPr>
        </a:p>
      </dgm:t>
    </dgm:pt>
    <dgm:pt modelId="{2ABDD914-F67D-429E-A5DF-50A69F8C8CB6}" type="parTrans" cxnId="{DF11D468-A58F-4D1C-85B3-E6AF4FDE0922}">
      <dgm:prSet/>
      <dgm:spPr/>
      <dgm:t>
        <a:bodyPr/>
        <a:lstStyle/>
        <a:p>
          <a:pPr rtl="1"/>
          <a:endParaRPr lang="en-US" sz="1400" b="1">
            <a:solidFill>
              <a:schemeClr val="tx1"/>
            </a:solidFill>
            <a:cs typeface="B Nazanin" pitchFamily="2" charset="-78"/>
          </a:endParaRPr>
        </a:p>
      </dgm:t>
    </dgm:pt>
    <dgm:pt modelId="{CD14D166-6C69-48DD-9DDE-709956FDEDC7}" type="sibTrans" cxnId="{DF11D468-A58F-4D1C-85B3-E6AF4FDE0922}">
      <dgm:prSet/>
      <dgm:spPr/>
      <dgm:t>
        <a:bodyPr/>
        <a:lstStyle/>
        <a:p>
          <a:pPr rtl="1"/>
          <a:endParaRPr lang="en-US" sz="1400" b="1">
            <a:solidFill>
              <a:schemeClr val="tx1"/>
            </a:solidFill>
            <a:cs typeface="B Nazanin" pitchFamily="2" charset="-78"/>
          </a:endParaRPr>
        </a:p>
      </dgm:t>
    </dgm:pt>
    <dgm:pt modelId="{5418B786-0045-492A-8921-887E7427AB98}">
      <dgm:prSet custT="1"/>
      <dgm:spPr/>
      <dgm:t>
        <a:bodyPr/>
        <a:lstStyle/>
        <a:p>
          <a:r>
            <a:rPr lang="fa-IR" sz="2400" b="1" dirty="0" smtClean="0">
              <a:solidFill>
                <a:srgbClr val="FF0000"/>
              </a:solidFill>
              <a:cs typeface="B Nazanin" pitchFamily="2" charset="-78"/>
            </a:rPr>
            <a:t>جنسی</a:t>
          </a:r>
          <a:r>
            <a:rPr lang="fa-IR" sz="1800" b="1" dirty="0" smtClean="0">
              <a:cs typeface="B Nazanin" pitchFamily="2" charset="-78"/>
            </a:rPr>
            <a:t>: در این روش وجود دو جنس نر و ماده ضروری است مثال: انسان، گربه و ...</a:t>
          </a:r>
          <a:endParaRPr lang="en-US" sz="1800" b="1" dirty="0">
            <a:cs typeface="B Nazanin" pitchFamily="2" charset="-78"/>
          </a:endParaRPr>
        </a:p>
      </dgm:t>
    </dgm:pt>
    <dgm:pt modelId="{70432048-18B5-4A66-8221-D818AF78A3FC}" type="parTrans" cxnId="{803568A5-2CF6-4C39-A544-D1CA64E3C217}">
      <dgm:prSet custT="1"/>
      <dgm:spPr/>
      <dgm:t>
        <a:bodyPr/>
        <a:lstStyle/>
        <a:p>
          <a:endParaRPr lang="en-US" sz="1400" b="1">
            <a:solidFill>
              <a:schemeClr val="tx1"/>
            </a:solidFill>
            <a:cs typeface="B Nazanin" pitchFamily="2" charset="-78"/>
          </a:endParaRPr>
        </a:p>
      </dgm:t>
    </dgm:pt>
    <dgm:pt modelId="{27B8639A-5C0A-4ED8-93B9-6BA90DDE0ABF}" type="sibTrans" cxnId="{803568A5-2CF6-4C39-A544-D1CA64E3C217}">
      <dgm:prSet/>
      <dgm:spPr/>
      <dgm:t>
        <a:bodyPr/>
        <a:lstStyle/>
        <a:p>
          <a:endParaRPr lang="en-US" sz="1400" b="1">
            <a:solidFill>
              <a:schemeClr val="tx1"/>
            </a:solidFill>
            <a:cs typeface="B Nazanin" pitchFamily="2" charset="-78"/>
          </a:endParaRPr>
        </a:p>
      </dgm:t>
    </dgm:pt>
    <dgm:pt modelId="{7E73BCA5-1AF9-42A8-A974-0CB3DDDCABED}">
      <dgm:prSet custT="1"/>
      <dgm:spPr/>
      <dgm:t>
        <a:bodyPr/>
        <a:lstStyle/>
        <a:p>
          <a:r>
            <a:rPr lang="fa-IR" sz="2400" b="1" dirty="0" smtClean="0">
              <a:solidFill>
                <a:srgbClr val="FF0000"/>
              </a:solidFill>
              <a:cs typeface="B Nazanin" pitchFamily="2" charset="-78"/>
            </a:rPr>
            <a:t>غیر جنسی</a:t>
          </a:r>
          <a:r>
            <a:rPr lang="fa-IR" sz="1800" b="1" dirty="0" smtClean="0">
              <a:cs typeface="B Nazanin" pitchFamily="2" charset="-78"/>
            </a:rPr>
            <a:t>: در این روش تنها یک فرد شرکت دارد مثال باکتری و مخمر و ...</a:t>
          </a:r>
          <a:endParaRPr lang="en-US" sz="1800" b="1" dirty="0">
            <a:cs typeface="B Nazanin" pitchFamily="2" charset="-78"/>
          </a:endParaRPr>
        </a:p>
      </dgm:t>
    </dgm:pt>
    <dgm:pt modelId="{37A413AC-A023-488B-BA28-527EFAEE3B34}" type="sibTrans" cxnId="{62C364DE-6C5E-4484-8659-B827D31BE8BC}">
      <dgm:prSet/>
      <dgm:spPr/>
      <dgm:t>
        <a:bodyPr/>
        <a:lstStyle/>
        <a:p>
          <a:endParaRPr lang="en-US" sz="1400" b="1">
            <a:solidFill>
              <a:schemeClr val="tx1"/>
            </a:solidFill>
            <a:cs typeface="B Nazanin" pitchFamily="2" charset="-78"/>
          </a:endParaRPr>
        </a:p>
      </dgm:t>
    </dgm:pt>
    <dgm:pt modelId="{33FD71BB-FF74-4571-8B9F-5D7FEFD801B6}" type="parTrans" cxnId="{62C364DE-6C5E-4484-8659-B827D31BE8BC}">
      <dgm:prSet custT="1"/>
      <dgm:spPr/>
      <dgm:t>
        <a:bodyPr/>
        <a:lstStyle/>
        <a:p>
          <a:endParaRPr lang="en-US" sz="1400" b="1">
            <a:solidFill>
              <a:schemeClr val="tx1"/>
            </a:solidFill>
            <a:cs typeface="B Nazanin" pitchFamily="2" charset="-78"/>
          </a:endParaRPr>
        </a:p>
      </dgm:t>
    </dgm:pt>
    <dgm:pt modelId="{2E5C670C-D6CA-436A-81A9-BB99002E81E0}" type="pres">
      <dgm:prSet presAssocID="{14890701-7012-4B93-A544-630053FE99B5}" presName="diagram" presStyleCnt="0">
        <dgm:presLayoutVars>
          <dgm:chPref val="1"/>
          <dgm:dir val="rev"/>
          <dgm:animOne val="branch"/>
          <dgm:animLvl val="lvl"/>
          <dgm:resizeHandles val="exact"/>
        </dgm:presLayoutVars>
      </dgm:prSet>
      <dgm:spPr/>
      <dgm:t>
        <a:bodyPr/>
        <a:lstStyle/>
        <a:p>
          <a:endParaRPr lang="en-US"/>
        </a:p>
      </dgm:t>
    </dgm:pt>
    <dgm:pt modelId="{83B91DCA-EFD1-437A-AC74-C34FA5111530}" type="pres">
      <dgm:prSet presAssocID="{F1D7DDF5-7A9D-4708-81D2-378EFE1A46C1}" presName="root1" presStyleCnt="0"/>
      <dgm:spPr/>
      <dgm:t>
        <a:bodyPr/>
        <a:lstStyle/>
        <a:p>
          <a:endParaRPr lang="en-US"/>
        </a:p>
      </dgm:t>
    </dgm:pt>
    <dgm:pt modelId="{1014DE4E-AD3E-40EC-A764-FC246F6922FC}" type="pres">
      <dgm:prSet presAssocID="{F1D7DDF5-7A9D-4708-81D2-378EFE1A46C1}" presName="LevelOneTextNode" presStyleLbl="node0" presStyleIdx="0" presStyleCnt="1" custScaleX="98786" custScaleY="148084">
        <dgm:presLayoutVars>
          <dgm:chPref val="3"/>
        </dgm:presLayoutVars>
      </dgm:prSet>
      <dgm:spPr>
        <a:prstGeom prst="plaque">
          <a:avLst/>
        </a:prstGeom>
      </dgm:spPr>
      <dgm:t>
        <a:bodyPr/>
        <a:lstStyle/>
        <a:p>
          <a:endParaRPr lang="en-US"/>
        </a:p>
      </dgm:t>
    </dgm:pt>
    <dgm:pt modelId="{5F326EED-039B-4233-B78F-92D7230E9D8B}" type="pres">
      <dgm:prSet presAssocID="{F1D7DDF5-7A9D-4708-81D2-378EFE1A46C1}" presName="level2hierChild" presStyleCnt="0"/>
      <dgm:spPr/>
      <dgm:t>
        <a:bodyPr/>
        <a:lstStyle/>
        <a:p>
          <a:endParaRPr lang="en-US"/>
        </a:p>
      </dgm:t>
    </dgm:pt>
    <dgm:pt modelId="{2495F822-4BF1-423A-8364-EADA18C02923}" type="pres">
      <dgm:prSet presAssocID="{70432048-18B5-4A66-8221-D818AF78A3FC}" presName="conn2-1" presStyleLbl="parChTrans1D2" presStyleIdx="0" presStyleCnt="2"/>
      <dgm:spPr/>
      <dgm:t>
        <a:bodyPr/>
        <a:lstStyle/>
        <a:p>
          <a:endParaRPr lang="en-US"/>
        </a:p>
      </dgm:t>
    </dgm:pt>
    <dgm:pt modelId="{70C62C2A-2C54-4F65-A781-B6E4690D4743}" type="pres">
      <dgm:prSet presAssocID="{70432048-18B5-4A66-8221-D818AF78A3FC}" presName="connTx" presStyleLbl="parChTrans1D2" presStyleIdx="0" presStyleCnt="2"/>
      <dgm:spPr/>
      <dgm:t>
        <a:bodyPr/>
        <a:lstStyle/>
        <a:p>
          <a:endParaRPr lang="en-US"/>
        </a:p>
      </dgm:t>
    </dgm:pt>
    <dgm:pt modelId="{D701207D-D539-4BF5-9477-62C34884E49F}" type="pres">
      <dgm:prSet presAssocID="{5418B786-0045-492A-8921-887E7427AB98}" presName="root2" presStyleCnt="0"/>
      <dgm:spPr/>
      <dgm:t>
        <a:bodyPr/>
        <a:lstStyle/>
        <a:p>
          <a:endParaRPr lang="en-US"/>
        </a:p>
      </dgm:t>
    </dgm:pt>
    <dgm:pt modelId="{3ABBB65A-624B-49AA-87A0-94B70042BEAC}" type="pres">
      <dgm:prSet presAssocID="{5418B786-0045-492A-8921-887E7427AB98}" presName="LevelTwoTextNode" presStyleLbl="node2" presStyleIdx="0" presStyleCnt="2" custScaleX="299863" custScaleY="80576" custLinFactNeighborX="-5459">
        <dgm:presLayoutVars>
          <dgm:chPref val="3"/>
        </dgm:presLayoutVars>
      </dgm:prSet>
      <dgm:spPr/>
      <dgm:t>
        <a:bodyPr/>
        <a:lstStyle/>
        <a:p>
          <a:endParaRPr lang="en-US"/>
        </a:p>
      </dgm:t>
    </dgm:pt>
    <dgm:pt modelId="{66114168-988D-4997-9A7C-023FA236D72D}" type="pres">
      <dgm:prSet presAssocID="{5418B786-0045-492A-8921-887E7427AB98}" presName="level3hierChild" presStyleCnt="0"/>
      <dgm:spPr/>
      <dgm:t>
        <a:bodyPr/>
        <a:lstStyle/>
        <a:p>
          <a:endParaRPr lang="en-US"/>
        </a:p>
      </dgm:t>
    </dgm:pt>
    <dgm:pt modelId="{B5B9D708-02B5-4C08-9E82-EA4255D4EFA9}" type="pres">
      <dgm:prSet presAssocID="{33FD71BB-FF74-4571-8B9F-5D7FEFD801B6}" presName="conn2-1" presStyleLbl="parChTrans1D2" presStyleIdx="1" presStyleCnt="2"/>
      <dgm:spPr/>
      <dgm:t>
        <a:bodyPr/>
        <a:lstStyle/>
        <a:p>
          <a:endParaRPr lang="en-US"/>
        </a:p>
      </dgm:t>
    </dgm:pt>
    <dgm:pt modelId="{BB9FFEA2-01B4-4006-B666-300AB2A20F3F}" type="pres">
      <dgm:prSet presAssocID="{33FD71BB-FF74-4571-8B9F-5D7FEFD801B6}" presName="connTx" presStyleLbl="parChTrans1D2" presStyleIdx="1" presStyleCnt="2"/>
      <dgm:spPr/>
      <dgm:t>
        <a:bodyPr/>
        <a:lstStyle/>
        <a:p>
          <a:endParaRPr lang="en-US"/>
        </a:p>
      </dgm:t>
    </dgm:pt>
    <dgm:pt modelId="{EB3B8F1B-0AEB-47B5-BA2C-E61BAB693A2D}" type="pres">
      <dgm:prSet presAssocID="{7E73BCA5-1AF9-42A8-A974-0CB3DDDCABED}" presName="root2" presStyleCnt="0"/>
      <dgm:spPr/>
      <dgm:t>
        <a:bodyPr/>
        <a:lstStyle/>
        <a:p>
          <a:endParaRPr lang="en-US"/>
        </a:p>
      </dgm:t>
    </dgm:pt>
    <dgm:pt modelId="{18608C5A-732E-4CA4-92A7-7854A5BDF8FD}" type="pres">
      <dgm:prSet presAssocID="{7E73BCA5-1AF9-42A8-A974-0CB3DDDCABED}" presName="LevelTwoTextNode" presStyleLbl="node2" presStyleIdx="1" presStyleCnt="2" custScaleX="304917" custScaleY="74990">
        <dgm:presLayoutVars>
          <dgm:chPref val="3"/>
        </dgm:presLayoutVars>
      </dgm:prSet>
      <dgm:spPr/>
      <dgm:t>
        <a:bodyPr/>
        <a:lstStyle/>
        <a:p>
          <a:endParaRPr lang="en-US"/>
        </a:p>
      </dgm:t>
    </dgm:pt>
    <dgm:pt modelId="{93CAE0B2-6022-4B6F-8505-64991BE41E55}" type="pres">
      <dgm:prSet presAssocID="{7E73BCA5-1AF9-42A8-A974-0CB3DDDCABED}" presName="level3hierChild" presStyleCnt="0"/>
      <dgm:spPr/>
      <dgm:t>
        <a:bodyPr/>
        <a:lstStyle/>
        <a:p>
          <a:endParaRPr lang="en-US"/>
        </a:p>
      </dgm:t>
    </dgm:pt>
  </dgm:ptLst>
  <dgm:cxnLst>
    <dgm:cxn modelId="{803568A5-2CF6-4C39-A544-D1CA64E3C217}" srcId="{F1D7DDF5-7A9D-4708-81D2-378EFE1A46C1}" destId="{5418B786-0045-492A-8921-887E7427AB98}" srcOrd="0" destOrd="0" parTransId="{70432048-18B5-4A66-8221-D818AF78A3FC}" sibTransId="{27B8639A-5C0A-4ED8-93B9-6BA90DDE0ABF}"/>
    <dgm:cxn modelId="{B355571E-25B5-45C1-8BB8-CA81A8270298}" type="presOf" srcId="{F1D7DDF5-7A9D-4708-81D2-378EFE1A46C1}" destId="{1014DE4E-AD3E-40EC-A764-FC246F6922FC}" srcOrd="0" destOrd="0" presId="urn:microsoft.com/office/officeart/2005/8/layout/hierarchy2"/>
    <dgm:cxn modelId="{6668816F-913D-47A6-BF90-62E96423794C}" type="presOf" srcId="{70432048-18B5-4A66-8221-D818AF78A3FC}" destId="{70C62C2A-2C54-4F65-A781-B6E4690D4743}" srcOrd="1" destOrd="0" presId="urn:microsoft.com/office/officeart/2005/8/layout/hierarchy2"/>
    <dgm:cxn modelId="{62C364DE-6C5E-4484-8659-B827D31BE8BC}" srcId="{F1D7DDF5-7A9D-4708-81D2-378EFE1A46C1}" destId="{7E73BCA5-1AF9-42A8-A974-0CB3DDDCABED}" srcOrd="1" destOrd="0" parTransId="{33FD71BB-FF74-4571-8B9F-5D7FEFD801B6}" sibTransId="{37A413AC-A023-488B-BA28-527EFAEE3B34}"/>
    <dgm:cxn modelId="{023DC894-01EE-4B80-99DC-D41EB2AAB257}" type="presOf" srcId="{33FD71BB-FF74-4571-8B9F-5D7FEFD801B6}" destId="{B5B9D708-02B5-4C08-9E82-EA4255D4EFA9}" srcOrd="0" destOrd="0" presId="urn:microsoft.com/office/officeart/2005/8/layout/hierarchy2"/>
    <dgm:cxn modelId="{9FC37740-C7F6-43B1-8D32-80C4B8C0BA56}" type="presOf" srcId="{70432048-18B5-4A66-8221-D818AF78A3FC}" destId="{2495F822-4BF1-423A-8364-EADA18C02923}" srcOrd="0" destOrd="0" presId="urn:microsoft.com/office/officeart/2005/8/layout/hierarchy2"/>
    <dgm:cxn modelId="{ED291D8A-6A32-4B70-AF2C-F78CEDC578A0}" type="presOf" srcId="{7E73BCA5-1AF9-42A8-A974-0CB3DDDCABED}" destId="{18608C5A-732E-4CA4-92A7-7854A5BDF8FD}" srcOrd="0" destOrd="0" presId="urn:microsoft.com/office/officeart/2005/8/layout/hierarchy2"/>
    <dgm:cxn modelId="{DF11D468-A58F-4D1C-85B3-E6AF4FDE0922}" srcId="{14890701-7012-4B93-A544-630053FE99B5}" destId="{F1D7DDF5-7A9D-4708-81D2-378EFE1A46C1}" srcOrd="0" destOrd="0" parTransId="{2ABDD914-F67D-429E-A5DF-50A69F8C8CB6}" sibTransId="{CD14D166-6C69-48DD-9DDE-709956FDEDC7}"/>
    <dgm:cxn modelId="{3250BEE8-75E5-4E49-B57D-10CE7C243135}" type="presOf" srcId="{14890701-7012-4B93-A544-630053FE99B5}" destId="{2E5C670C-D6CA-436A-81A9-BB99002E81E0}" srcOrd="0" destOrd="0" presId="urn:microsoft.com/office/officeart/2005/8/layout/hierarchy2"/>
    <dgm:cxn modelId="{735B2870-6C99-4DDC-9D00-23A888EA2EA5}" type="presOf" srcId="{5418B786-0045-492A-8921-887E7427AB98}" destId="{3ABBB65A-624B-49AA-87A0-94B70042BEAC}" srcOrd="0" destOrd="0" presId="urn:microsoft.com/office/officeart/2005/8/layout/hierarchy2"/>
    <dgm:cxn modelId="{71A2F3DC-1975-4552-8847-42FD12A1C743}" type="presOf" srcId="{33FD71BB-FF74-4571-8B9F-5D7FEFD801B6}" destId="{BB9FFEA2-01B4-4006-B666-300AB2A20F3F}" srcOrd="1" destOrd="0" presId="urn:microsoft.com/office/officeart/2005/8/layout/hierarchy2"/>
    <dgm:cxn modelId="{FFC75CB5-BBD9-44C2-90EB-8ABF8BC33073}" type="presParOf" srcId="{2E5C670C-D6CA-436A-81A9-BB99002E81E0}" destId="{83B91DCA-EFD1-437A-AC74-C34FA5111530}" srcOrd="0" destOrd="0" presId="urn:microsoft.com/office/officeart/2005/8/layout/hierarchy2"/>
    <dgm:cxn modelId="{6F504AE7-2A1B-4732-9B20-BEA48EC935F2}" type="presParOf" srcId="{83B91DCA-EFD1-437A-AC74-C34FA5111530}" destId="{1014DE4E-AD3E-40EC-A764-FC246F6922FC}" srcOrd="0" destOrd="0" presId="urn:microsoft.com/office/officeart/2005/8/layout/hierarchy2"/>
    <dgm:cxn modelId="{A9A01F5D-35C1-4980-BBE3-8A0AD5B2F380}" type="presParOf" srcId="{83B91DCA-EFD1-437A-AC74-C34FA5111530}" destId="{5F326EED-039B-4233-B78F-92D7230E9D8B}" srcOrd="1" destOrd="0" presId="urn:microsoft.com/office/officeart/2005/8/layout/hierarchy2"/>
    <dgm:cxn modelId="{48A3F037-5465-45A7-B3ED-0167E794CFEE}" type="presParOf" srcId="{5F326EED-039B-4233-B78F-92D7230E9D8B}" destId="{2495F822-4BF1-423A-8364-EADA18C02923}" srcOrd="0" destOrd="0" presId="urn:microsoft.com/office/officeart/2005/8/layout/hierarchy2"/>
    <dgm:cxn modelId="{5A01EE29-8EDC-4A17-A592-E31C9DD52592}" type="presParOf" srcId="{2495F822-4BF1-423A-8364-EADA18C02923}" destId="{70C62C2A-2C54-4F65-A781-B6E4690D4743}" srcOrd="0" destOrd="0" presId="urn:microsoft.com/office/officeart/2005/8/layout/hierarchy2"/>
    <dgm:cxn modelId="{691D48D6-2345-4836-BB48-1D051E76AEB8}" type="presParOf" srcId="{5F326EED-039B-4233-B78F-92D7230E9D8B}" destId="{D701207D-D539-4BF5-9477-62C34884E49F}" srcOrd="1" destOrd="0" presId="urn:microsoft.com/office/officeart/2005/8/layout/hierarchy2"/>
    <dgm:cxn modelId="{1273AF94-9C5B-4306-B2A6-00F45C0E2DBF}" type="presParOf" srcId="{D701207D-D539-4BF5-9477-62C34884E49F}" destId="{3ABBB65A-624B-49AA-87A0-94B70042BEAC}" srcOrd="0" destOrd="0" presId="urn:microsoft.com/office/officeart/2005/8/layout/hierarchy2"/>
    <dgm:cxn modelId="{65AF8C66-11DD-439E-8B76-04525DF67AC1}" type="presParOf" srcId="{D701207D-D539-4BF5-9477-62C34884E49F}" destId="{66114168-988D-4997-9A7C-023FA236D72D}" srcOrd="1" destOrd="0" presId="urn:microsoft.com/office/officeart/2005/8/layout/hierarchy2"/>
    <dgm:cxn modelId="{DDBC8D68-317C-4A9F-8141-610EC4695613}" type="presParOf" srcId="{5F326EED-039B-4233-B78F-92D7230E9D8B}" destId="{B5B9D708-02B5-4C08-9E82-EA4255D4EFA9}" srcOrd="2" destOrd="0" presId="urn:microsoft.com/office/officeart/2005/8/layout/hierarchy2"/>
    <dgm:cxn modelId="{70D63E7A-D3BA-43AB-B6FA-8F936C7B7846}" type="presParOf" srcId="{B5B9D708-02B5-4C08-9E82-EA4255D4EFA9}" destId="{BB9FFEA2-01B4-4006-B666-300AB2A20F3F}" srcOrd="0" destOrd="0" presId="urn:microsoft.com/office/officeart/2005/8/layout/hierarchy2"/>
    <dgm:cxn modelId="{80E652B0-5BA9-44C4-A2C9-D52EAF03CD9B}" type="presParOf" srcId="{5F326EED-039B-4233-B78F-92D7230E9D8B}" destId="{EB3B8F1B-0AEB-47B5-BA2C-E61BAB693A2D}" srcOrd="3" destOrd="0" presId="urn:microsoft.com/office/officeart/2005/8/layout/hierarchy2"/>
    <dgm:cxn modelId="{C7511EA1-66EB-4845-B218-5217F9BE841E}" type="presParOf" srcId="{EB3B8F1B-0AEB-47B5-BA2C-E61BAB693A2D}" destId="{18608C5A-732E-4CA4-92A7-7854A5BDF8FD}" srcOrd="0" destOrd="0" presId="urn:microsoft.com/office/officeart/2005/8/layout/hierarchy2"/>
    <dgm:cxn modelId="{595F9B2F-1547-4C8B-88FB-3EAD1D024BB6}" type="presParOf" srcId="{EB3B8F1B-0AEB-47B5-BA2C-E61BAB693A2D}" destId="{93CAE0B2-6022-4B6F-8505-64991BE41E55}"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D8AD334-3A47-47AD-B133-3CE385F82E7C}" type="doc">
      <dgm:prSet loTypeId="urn:microsoft.com/office/officeart/2009/3/layout/CircleRelationship" loCatId="relationship" qsTypeId="urn:microsoft.com/office/officeart/2005/8/quickstyle/simple4" qsCatId="simple" csTypeId="urn:microsoft.com/office/officeart/2005/8/colors/colorful5" csCatId="colorful" phldr="1"/>
      <dgm:spPr/>
      <dgm:t>
        <a:bodyPr/>
        <a:lstStyle/>
        <a:p>
          <a:pPr rtl="1"/>
          <a:endParaRPr lang="fa-IR"/>
        </a:p>
      </dgm:t>
    </dgm:pt>
    <dgm:pt modelId="{875FF059-0237-4CD8-B84B-A5E48C75A59A}">
      <dgm:prSet phldrT="[Text]" custT="1"/>
      <dgm:spPr/>
      <dgm:t>
        <a:bodyPr/>
        <a:lstStyle/>
        <a:p>
          <a:pPr rtl="1"/>
          <a:r>
            <a:rPr lang="fa-IR" sz="2400" b="1" dirty="0" smtClean="0">
              <a:solidFill>
                <a:srgbClr val="002060"/>
              </a:solidFill>
              <a:cs typeface="B Titr" pitchFamily="2" charset="-78"/>
            </a:rPr>
            <a:t>چند روش تولید مثل غیر جنسی</a:t>
          </a:r>
          <a:endParaRPr lang="fa-IR" sz="2400" b="1" dirty="0">
            <a:solidFill>
              <a:srgbClr val="002060"/>
            </a:solidFill>
            <a:cs typeface="B Titr" pitchFamily="2" charset="-78"/>
          </a:endParaRPr>
        </a:p>
      </dgm:t>
    </dgm:pt>
    <dgm:pt modelId="{17F2C67B-22FD-4429-AD29-58AC956C3026}" type="parTrans" cxnId="{442A8DAC-A2F0-4262-8726-99EECA20855B}">
      <dgm:prSet/>
      <dgm:spPr/>
      <dgm:t>
        <a:bodyPr/>
        <a:lstStyle/>
        <a:p>
          <a:pPr rtl="1"/>
          <a:endParaRPr lang="fa-IR"/>
        </a:p>
      </dgm:t>
    </dgm:pt>
    <dgm:pt modelId="{0C3298E6-59AB-42E5-9393-E49B9954D018}" type="sibTrans" cxnId="{442A8DAC-A2F0-4262-8726-99EECA20855B}">
      <dgm:prSet/>
      <dgm:spPr/>
      <dgm:t>
        <a:bodyPr/>
        <a:lstStyle/>
        <a:p>
          <a:pPr rtl="1"/>
          <a:endParaRPr lang="fa-IR"/>
        </a:p>
      </dgm:t>
    </dgm:pt>
    <dgm:pt modelId="{0C3D288D-3E1B-4131-AE84-34F072F4D5E9}">
      <dgm:prSet phldrT="[Text]" custT="1"/>
      <dgm:spPr/>
      <dgm:t>
        <a:bodyPr/>
        <a:lstStyle/>
        <a:p>
          <a:pPr rtl="1"/>
          <a:r>
            <a:rPr lang="fa-IR" sz="1800" b="1" dirty="0" smtClean="0">
              <a:cs typeface="B Nazanin" pitchFamily="2" charset="-78"/>
            </a:rPr>
            <a:t>قطعه قطعه شدن مثال ستاره دریایی</a:t>
          </a:r>
          <a:endParaRPr lang="fa-IR" sz="1800" b="1" dirty="0">
            <a:cs typeface="B Nazanin" pitchFamily="2" charset="-78"/>
          </a:endParaRPr>
        </a:p>
      </dgm:t>
    </dgm:pt>
    <dgm:pt modelId="{CA97AFF6-FD67-4FED-8E30-6F40CBC2BA04}" type="parTrans" cxnId="{B665A394-EA95-4ED1-9A15-F40F1165F2F2}">
      <dgm:prSet/>
      <dgm:spPr/>
      <dgm:t>
        <a:bodyPr/>
        <a:lstStyle/>
        <a:p>
          <a:pPr rtl="1"/>
          <a:endParaRPr lang="fa-IR"/>
        </a:p>
      </dgm:t>
    </dgm:pt>
    <dgm:pt modelId="{BCEC6F29-DE13-45A0-B6FA-938381E06766}" type="sibTrans" cxnId="{B665A394-EA95-4ED1-9A15-F40F1165F2F2}">
      <dgm:prSet/>
      <dgm:spPr/>
      <dgm:t>
        <a:bodyPr/>
        <a:lstStyle/>
        <a:p>
          <a:pPr rtl="1"/>
          <a:endParaRPr lang="fa-IR"/>
        </a:p>
      </dgm:t>
    </dgm:pt>
    <dgm:pt modelId="{30EEB38C-F535-4CF9-AE44-46C64E61EE7B}">
      <dgm:prSet phldrT="[Text]" custT="1"/>
      <dgm:spPr/>
      <dgm:t>
        <a:bodyPr/>
        <a:lstStyle/>
        <a:p>
          <a:pPr rtl="1"/>
          <a:r>
            <a:rPr lang="fa-IR" sz="1600" b="1" dirty="0" smtClean="0">
              <a:solidFill>
                <a:schemeClr val="accent2">
                  <a:lumMod val="50000"/>
                </a:schemeClr>
              </a:solidFill>
              <a:cs typeface="B Nazanin" pitchFamily="2" charset="-78"/>
            </a:rPr>
            <a:t>دو نیم شدن مثال باکتری</a:t>
          </a:r>
          <a:endParaRPr lang="fa-IR" sz="1600" b="1" dirty="0">
            <a:solidFill>
              <a:schemeClr val="accent2">
                <a:lumMod val="50000"/>
              </a:schemeClr>
            </a:solidFill>
            <a:cs typeface="B Nazanin" pitchFamily="2" charset="-78"/>
          </a:endParaRPr>
        </a:p>
      </dgm:t>
    </dgm:pt>
    <dgm:pt modelId="{2E694454-0C13-4516-96CE-D43B59761558}" type="parTrans" cxnId="{C6D78501-E1B5-42F4-BD76-6B934850BBBA}">
      <dgm:prSet/>
      <dgm:spPr/>
      <dgm:t>
        <a:bodyPr/>
        <a:lstStyle/>
        <a:p>
          <a:pPr rtl="1"/>
          <a:endParaRPr lang="fa-IR"/>
        </a:p>
      </dgm:t>
    </dgm:pt>
    <dgm:pt modelId="{15FFF1F2-EF5E-46EA-85D4-6FBAF20A18E5}" type="sibTrans" cxnId="{C6D78501-E1B5-42F4-BD76-6B934850BBBA}">
      <dgm:prSet/>
      <dgm:spPr/>
      <dgm:t>
        <a:bodyPr/>
        <a:lstStyle/>
        <a:p>
          <a:pPr rtl="1"/>
          <a:endParaRPr lang="fa-IR"/>
        </a:p>
      </dgm:t>
    </dgm:pt>
    <dgm:pt modelId="{EBAEE6B8-3D86-482D-96BE-C5B9BE3D157A}">
      <dgm:prSet custT="1"/>
      <dgm:spPr/>
      <dgm:t>
        <a:bodyPr/>
        <a:lstStyle/>
        <a:p>
          <a:pPr rtl="1"/>
          <a:r>
            <a:rPr lang="fa-IR" sz="1600" b="1" dirty="0" smtClean="0">
              <a:solidFill>
                <a:srgbClr val="C00000"/>
              </a:solidFill>
              <a:cs typeface="B Nazanin" pitchFamily="2" charset="-78"/>
            </a:rPr>
            <a:t>جوانه زدن</a:t>
          </a:r>
        </a:p>
        <a:p>
          <a:pPr rtl="1"/>
          <a:r>
            <a:rPr lang="fa-IR" sz="1600" b="1" dirty="0" smtClean="0">
              <a:solidFill>
                <a:srgbClr val="C00000"/>
              </a:solidFill>
              <a:cs typeface="B Nazanin" pitchFamily="2" charset="-78"/>
            </a:rPr>
            <a:t>مثال مخمر و هیدر</a:t>
          </a:r>
          <a:endParaRPr lang="fa-IR" sz="1600" b="1" dirty="0">
            <a:solidFill>
              <a:srgbClr val="C00000"/>
            </a:solidFill>
            <a:cs typeface="B Nazanin" pitchFamily="2" charset="-78"/>
          </a:endParaRPr>
        </a:p>
      </dgm:t>
    </dgm:pt>
    <dgm:pt modelId="{5050A418-EA79-4544-AA2D-F5D29F27D57E}" type="parTrans" cxnId="{0AFF5468-AD23-434F-A399-2D87EBD8E48B}">
      <dgm:prSet/>
      <dgm:spPr/>
      <dgm:t>
        <a:bodyPr/>
        <a:lstStyle/>
        <a:p>
          <a:pPr rtl="1"/>
          <a:endParaRPr lang="fa-IR"/>
        </a:p>
      </dgm:t>
    </dgm:pt>
    <dgm:pt modelId="{1E121868-DEFA-4771-A747-3087FAB1105D}" type="sibTrans" cxnId="{0AFF5468-AD23-434F-A399-2D87EBD8E48B}">
      <dgm:prSet/>
      <dgm:spPr/>
      <dgm:t>
        <a:bodyPr/>
        <a:lstStyle/>
        <a:p>
          <a:pPr rtl="1"/>
          <a:endParaRPr lang="fa-IR"/>
        </a:p>
      </dgm:t>
    </dgm:pt>
    <dgm:pt modelId="{D4C5F79D-D68D-42C8-886B-9656E8AB474C}">
      <dgm:prSet custT="1"/>
      <dgm:spPr/>
      <dgm:t>
        <a:bodyPr/>
        <a:lstStyle/>
        <a:p>
          <a:pPr rtl="1"/>
          <a:r>
            <a:rPr lang="fa-IR" sz="1800" b="1" dirty="0" smtClean="0">
              <a:solidFill>
                <a:schemeClr val="bg2">
                  <a:lumMod val="10000"/>
                </a:schemeClr>
              </a:solidFill>
            </a:rPr>
            <a:t>هاگ زایی مثال قارچ ها</a:t>
          </a:r>
          <a:endParaRPr lang="en-US" sz="1800" b="1" dirty="0">
            <a:solidFill>
              <a:schemeClr val="bg2">
                <a:lumMod val="10000"/>
              </a:schemeClr>
            </a:solidFill>
          </a:endParaRPr>
        </a:p>
      </dgm:t>
    </dgm:pt>
    <dgm:pt modelId="{7BE5EB57-A392-483E-B650-69B075D6E488}" type="parTrans" cxnId="{036841D3-D0B8-49A5-98C4-02925AAF320B}">
      <dgm:prSet/>
      <dgm:spPr/>
      <dgm:t>
        <a:bodyPr/>
        <a:lstStyle/>
        <a:p>
          <a:endParaRPr lang="en-US"/>
        </a:p>
      </dgm:t>
    </dgm:pt>
    <dgm:pt modelId="{25788CD6-E686-4087-BEA2-DB9B946AD348}" type="sibTrans" cxnId="{036841D3-D0B8-49A5-98C4-02925AAF320B}">
      <dgm:prSet/>
      <dgm:spPr/>
      <dgm:t>
        <a:bodyPr/>
        <a:lstStyle/>
        <a:p>
          <a:endParaRPr lang="en-US"/>
        </a:p>
      </dgm:t>
    </dgm:pt>
    <dgm:pt modelId="{4DCA42A5-FFAA-4BA4-AEE0-A396ADAE1A46}" type="pres">
      <dgm:prSet presAssocID="{5D8AD334-3A47-47AD-B133-3CE385F82E7C}" presName="Name0" presStyleCnt="0">
        <dgm:presLayoutVars>
          <dgm:chMax val="1"/>
          <dgm:chPref val="1"/>
        </dgm:presLayoutVars>
      </dgm:prSet>
      <dgm:spPr/>
      <dgm:t>
        <a:bodyPr/>
        <a:lstStyle/>
        <a:p>
          <a:pPr rtl="1"/>
          <a:endParaRPr lang="fa-IR"/>
        </a:p>
      </dgm:t>
    </dgm:pt>
    <dgm:pt modelId="{CACB1902-8CF2-4F32-B9DA-17B0459D2ED0}" type="pres">
      <dgm:prSet presAssocID="{875FF059-0237-4CD8-B84B-A5E48C75A59A}" presName="Parent" presStyleLbl="node0" presStyleIdx="0" presStyleCnt="1" custLinFactNeighborX="1025" custLinFactNeighborY="11193">
        <dgm:presLayoutVars>
          <dgm:chMax val="5"/>
          <dgm:chPref val="5"/>
        </dgm:presLayoutVars>
      </dgm:prSet>
      <dgm:spPr/>
      <dgm:t>
        <a:bodyPr/>
        <a:lstStyle/>
        <a:p>
          <a:pPr rtl="1"/>
          <a:endParaRPr lang="fa-IR"/>
        </a:p>
      </dgm:t>
    </dgm:pt>
    <dgm:pt modelId="{F3B683C4-7EDB-4A8A-918D-C67CBB32F880}" type="pres">
      <dgm:prSet presAssocID="{875FF059-0237-4CD8-B84B-A5E48C75A59A}" presName="Accent1" presStyleLbl="node1" presStyleIdx="0" presStyleCnt="17"/>
      <dgm:spPr/>
      <dgm:t>
        <a:bodyPr/>
        <a:lstStyle/>
        <a:p>
          <a:endParaRPr lang="en-US"/>
        </a:p>
      </dgm:t>
    </dgm:pt>
    <dgm:pt modelId="{65A5C827-E0B4-4CD6-A6C7-F487D9C4A26F}" type="pres">
      <dgm:prSet presAssocID="{875FF059-0237-4CD8-B84B-A5E48C75A59A}" presName="Accent2" presStyleLbl="node1" presStyleIdx="1" presStyleCnt="17"/>
      <dgm:spPr/>
      <dgm:t>
        <a:bodyPr/>
        <a:lstStyle/>
        <a:p>
          <a:endParaRPr lang="en-US"/>
        </a:p>
      </dgm:t>
    </dgm:pt>
    <dgm:pt modelId="{B4A2A829-6D02-4898-B24F-AD187D32008F}" type="pres">
      <dgm:prSet presAssocID="{875FF059-0237-4CD8-B84B-A5E48C75A59A}" presName="Accent3" presStyleLbl="node1" presStyleIdx="2" presStyleCnt="17"/>
      <dgm:spPr/>
      <dgm:t>
        <a:bodyPr/>
        <a:lstStyle/>
        <a:p>
          <a:endParaRPr lang="en-US"/>
        </a:p>
      </dgm:t>
    </dgm:pt>
    <dgm:pt modelId="{D56287E6-39E3-4A34-91D6-F83FE73C5BBF}" type="pres">
      <dgm:prSet presAssocID="{875FF059-0237-4CD8-B84B-A5E48C75A59A}" presName="Accent4" presStyleLbl="node1" presStyleIdx="3" presStyleCnt="17"/>
      <dgm:spPr/>
      <dgm:t>
        <a:bodyPr/>
        <a:lstStyle/>
        <a:p>
          <a:endParaRPr lang="en-US"/>
        </a:p>
      </dgm:t>
    </dgm:pt>
    <dgm:pt modelId="{50BC6D77-FFFF-4BC2-A6C8-EDDCD2E6C4B9}" type="pres">
      <dgm:prSet presAssocID="{875FF059-0237-4CD8-B84B-A5E48C75A59A}" presName="Accent5" presStyleLbl="node1" presStyleIdx="4" presStyleCnt="17"/>
      <dgm:spPr/>
      <dgm:t>
        <a:bodyPr/>
        <a:lstStyle/>
        <a:p>
          <a:endParaRPr lang="en-US"/>
        </a:p>
      </dgm:t>
    </dgm:pt>
    <dgm:pt modelId="{71C91C4C-E8E8-417D-87C4-92CA122A48D9}" type="pres">
      <dgm:prSet presAssocID="{875FF059-0237-4CD8-B84B-A5E48C75A59A}" presName="Accent6" presStyleLbl="node1" presStyleIdx="5" presStyleCnt="17"/>
      <dgm:spPr/>
      <dgm:t>
        <a:bodyPr/>
        <a:lstStyle/>
        <a:p>
          <a:endParaRPr lang="en-US"/>
        </a:p>
      </dgm:t>
    </dgm:pt>
    <dgm:pt modelId="{D7BD504F-0782-4017-8A93-7B980D317E54}" type="pres">
      <dgm:prSet presAssocID="{0C3D288D-3E1B-4131-AE84-34F072F4D5E9}" presName="Child1" presStyleLbl="node1" presStyleIdx="6" presStyleCnt="17" custScaleX="188020" custLinFactNeighborX="5135" custLinFactNeighborY="51">
        <dgm:presLayoutVars>
          <dgm:chMax val="0"/>
          <dgm:chPref val="0"/>
        </dgm:presLayoutVars>
      </dgm:prSet>
      <dgm:spPr/>
      <dgm:t>
        <a:bodyPr/>
        <a:lstStyle/>
        <a:p>
          <a:pPr rtl="1"/>
          <a:endParaRPr lang="fa-IR"/>
        </a:p>
      </dgm:t>
    </dgm:pt>
    <dgm:pt modelId="{34568233-E892-4CEF-9C5B-8889D022643D}" type="pres">
      <dgm:prSet presAssocID="{0C3D288D-3E1B-4131-AE84-34F072F4D5E9}" presName="Accent7" presStyleCnt="0"/>
      <dgm:spPr/>
      <dgm:t>
        <a:bodyPr/>
        <a:lstStyle/>
        <a:p>
          <a:endParaRPr lang="en-US"/>
        </a:p>
      </dgm:t>
    </dgm:pt>
    <dgm:pt modelId="{FE5A62D7-ACE5-4E04-BB7E-8B2062249723}" type="pres">
      <dgm:prSet presAssocID="{0C3D288D-3E1B-4131-AE84-34F072F4D5E9}" presName="AccentHold1" presStyleLbl="node1" presStyleIdx="7" presStyleCnt="17"/>
      <dgm:spPr/>
      <dgm:t>
        <a:bodyPr/>
        <a:lstStyle/>
        <a:p>
          <a:endParaRPr lang="en-US"/>
        </a:p>
      </dgm:t>
    </dgm:pt>
    <dgm:pt modelId="{C89B1649-DAE8-4C0C-A3A6-D88E6C89B7BC}" type="pres">
      <dgm:prSet presAssocID="{0C3D288D-3E1B-4131-AE84-34F072F4D5E9}" presName="Accent8" presStyleCnt="0"/>
      <dgm:spPr/>
      <dgm:t>
        <a:bodyPr/>
        <a:lstStyle/>
        <a:p>
          <a:endParaRPr lang="en-US"/>
        </a:p>
      </dgm:t>
    </dgm:pt>
    <dgm:pt modelId="{7966B25C-5EAE-479A-964B-F4FFE4841155}" type="pres">
      <dgm:prSet presAssocID="{0C3D288D-3E1B-4131-AE84-34F072F4D5E9}" presName="AccentHold2" presStyleLbl="node1" presStyleIdx="8" presStyleCnt="17"/>
      <dgm:spPr/>
      <dgm:t>
        <a:bodyPr/>
        <a:lstStyle/>
        <a:p>
          <a:endParaRPr lang="en-US"/>
        </a:p>
      </dgm:t>
    </dgm:pt>
    <dgm:pt modelId="{AFA20899-D5B5-4307-BD65-F3829D8A5F35}" type="pres">
      <dgm:prSet presAssocID="{30EEB38C-F535-4CF9-AE44-46C64E61EE7B}" presName="Child2" presStyleLbl="node1" presStyleIdx="9" presStyleCnt="17" custScaleX="142309" custScaleY="141606">
        <dgm:presLayoutVars>
          <dgm:chMax val="0"/>
          <dgm:chPref val="0"/>
        </dgm:presLayoutVars>
      </dgm:prSet>
      <dgm:spPr/>
      <dgm:t>
        <a:bodyPr/>
        <a:lstStyle/>
        <a:p>
          <a:pPr rtl="1"/>
          <a:endParaRPr lang="fa-IR"/>
        </a:p>
      </dgm:t>
    </dgm:pt>
    <dgm:pt modelId="{D5944FEA-EF9D-453B-93BF-EA0F691F7918}" type="pres">
      <dgm:prSet presAssocID="{30EEB38C-F535-4CF9-AE44-46C64E61EE7B}" presName="Accent9" presStyleCnt="0"/>
      <dgm:spPr/>
      <dgm:t>
        <a:bodyPr/>
        <a:lstStyle/>
        <a:p>
          <a:endParaRPr lang="en-US"/>
        </a:p>
      </dgm:t>
    </dgm:pt>
    <dgm:pt modelId="{636ECA76-D590-4773-8A97-9BC459E17D79}" type="pres">
      <dgm:prSet presAssocID="{30EEB38C-F535-4CF9-AE44-46C64E61EE7B}" presName="AccentHold1" presStyleLbl="node1" presStyleIdx="10" presStyleCnt="17"/>
      <dgm:spPr/>
      <dgm:t>
        <a:bodyPr/>
        <a:lstStyle/>
        <a:p>
          <a:endParaRPr lang="en-US"/>
        </a:p>
      </dgm:t>
    </dgm:pt>
    <dgm:pt modelId="{35AAB54A-4B7A-4DDE-9707-D6ECE63E2BD8}" type="pres">
      <dgm:prSet presAssocID="{30EEB38C-F535-4CF9-AE44-46C64E61EE7B}" presName="Accent10" presStyleCnt="0"/>
      <dgm:spPr/>
      <dgm:t>
        <a:bodyPr/>
        <a:lstStyle/>
        <a:p>
          <a:endParaRPr lang="en-US"/>
        </a:p>
      </dgm:t>
    </dgm:pt>
    <dgm:pt modelId="{27380ED7-1029-405D-A293-AB9C537AEE51}" type="pres">
      <dgm:prSet presAssocID="{30EEB38C-F535-4CF9-AE44-46C64E61EE7B}" presName="AccentHold2" presStyleLbl="node1" presStyleIdx="11" presStyleCnt="17"/>
      <dgm:spPr/>
      <dgm:t>
        <a:bodyPr/>
        <a:lstStyle/>
        <a:p>
          <a:endParaRPr lang="en-US"/>
        </a:p>
      </dgm:t>
    </dgm:pt>
    <dgm:pt modelId="{CF06C551-9B7E-4843-B48F-C8B62EE24B1F}" type="pres">
      <dgm:prSet presAssocID="{30EEB38C-F535-4CF9-AE44-46C64E61EE7B}" presName="Accent11" presStyleCnt="0"/>
      <dgm:spPr/>
      <dgm:t>
        <a:bodyPr/>
        <a:lstStyle/>
        <a:p>
          <a:endParaRPr lang="en-US"/>
        </a:p>
      </dgm:t>
    </dgm:pt>
    <dgm:pt modelId="{94465EB8-E602-4CFB-A879-D590C875B92F}" type="pres">
      <dgm:prSet presAssocID="{30EEB38C-F535-4CF9-AE44-46C64E61EE7B}" presName="AccentHold3" presStyleLbl="node1" presStyleIdx="12" presStyleCnt="17"/>
      <dgm:spPr/>
      <dgm:t>
        <a:bodyPr/>
        <a:lstStyle/>
        <a:p>
          <a:endParaRPr lang="en-US"/>
        </a:p>
      </dgm:t>
    </dgm:pt>
    <dgm:pt modelId="{C630DCF4-9CE8-46DA-851F-3A30DBA89222}" type="pres">
      <dgm:prSet presAssocID="{EBAEE6B8-3D86-482D-96BE-C5B9BE3D157A}" presName="Child3" presStyleLbl="node1" presStyleIdx="13" presStyleCnt="17" custScaleX="135446" custScaleY="145603">
        <dgm:presLayoutVars>
          <dgm:chMax val="0"/>
          <dgm:chPref val="0"/>
        </dgm:presLayoutVars>
      </dgm:prSet>
      <dgm:spPr/>
      <dgm:t>
        <a:bodyPr/>
        <a:lstStyle/>
        <a:p>
          <a:pPr rtl="1"/>
          <a:endParaRPr lang="fa-IR"/>
        </a:p>
      </dgm:t>
    </dgm:pt>
    <dgm:pt modelId="{C5FDEA7C-2D32-4ED3-A46B-8BA8C7D1C83B}" type="pres">
      <dgm:prSet presAssocID="{EBAEE6B8-3D86-482D-96BE-C5B9BE3D157A}" presName="Accent12" presStyleCnt="0"/>
      <dgm:spPr/>
      <dgm:t>
        <a:bodyPr/>
        <a:lstStyle/>
        <a:p>
          <a:endParaRPr lang="en-US"/>
        </a:p>
      </dgm:t>
    </dgm:pt>
    <dgm:pt modelId="{22C6B094-3981-4D88-BA88-29878D1D68B7}" type="pres">
      <dgm:prSet presAssocID="{EBAEE6B8-3D86-482D-96BE-C5B9BE3D157A}" presName="AccentHold1" presStyleLbl="node1" presStyleIdx="14" presStyleCnt="17"/>
      <dgm:spPr/>
      <dgm:t>
        <a:bodyPr/>
        <a:lstStyle/>
        <a:p>
          <a:endParaRPr lang="en-US"/>
        </a:p>
      </dgm:t>
    </dgm:pt>
    <dgm:pt modelId="{5DEA060B-962C-4A35-B461-1D0568A07A40}" type="pres">
      <dgm:prSet presAssocID="{D4C5F79D-D68D-42C8-886B-9656E8AB474C}" presName="Child4" presStyleLbl="node1" presStyleIdx="15" presStyleCnt="17" custScaleX="152589">
        <dgm:presLayoutVars>
          <dgm:chMax val="0"/>
          <dgm:chPref val="0"/>
        </dgm:presLayoutVars>
      </dgm:prSet>
      <dgm:spPr/>
      <dgm:t>
        <a:bodyPr/>
        <a:lstStyle/>
        <a:p>
          <a:endParaRPr lang="en-US"/>
        </a:p>
      </dgm:t>
    </dgm:pt>
    <dgm:pt modelId="{E7536D6E-7F4F-45D4-A110-28DB397276F6}" type="pres">
      <dgm:prSet presAssocID="{D4C5F79D-D68D-42C8-886B-9656E8AB474C}" presName="Accent13" presStyleCnt="0"/>
      <dgm:spPr/>
    </dgm:pt>
    <dgm:pt modelId="{71A1B51E-778B-492E-8419-A004B059975C}" type="pres">
      <dgm:prSet presAssocID="{D4C5F79D-D68D-42C8-886B-9656E8AB474C}" presName="AccentHold1" presStyleLbl="node1" presStyleIdx="16" presStyleCnt="17"/>
      <dgm:spPr/>
    </dgm:pt>
  </dgm:ptLst>
  <dgm:cxnLst>
    <dgm:cxn modelId="{C6D78501-E1B5-42F4-BD76-6B934850BBBA}" srcId="{875FF059-0237-4CD8-B84B-A5E48C75A59A}" destId="{30EEB38C-F535-4CF9-AE44-46C64E61EE7B}" srcOrd="1" destOrd="0" parTransId="{2E694454-0C13-4516-96CE-D43B59761558}" sibTransId="{15FFF1F2-EF5E-46EA-85D4-6FBAF20A18E5}"/>
    <dgm:cxn modelId="{036841D3-D0B8-49A5-98C4-02925AAF320B}" srcId="{875FF059-0237-4CD8-B84B-A5E48C75A59A}" destId="{D4C5F79D-D68D-42C8-886B-9656E8AB474C}" srcOrd="3" destOrd="0" parTransId="{7BE5EB57-A392-483E-B650-69B075D6E488}" sibTransId="{25788CD6-E686-4087-BEA2-DB9B946AD348}"/>
    <dgm:cxn modelId="{A34B563B-DF3E-404F-8490-79E515B6B9BF}" type="presOf" srcId="{0C3D288D-3E1B-4131-AE84-34F072F4D5E9}" destId="{D7BD504F-0782-4017-8A93-7B980D317E54}" srcOrd="0" destOrd="0" presId="urn:microsoft.com/office/officeart/2009/3/layout/CircleRelationship"/>
    <dgm:cxn modelId="{74627380-270B-4CB7-8740-EB00634ECA87}" type="presOf" srcId="{30EEB38C-F535-4CF9-AE44-46C64E61EE7B}" destId="{AFA20899-D5B5-4307-BD65-F3829D8A5F35}" srcOrd="0" destOrd="0" presId="urn:microsoft.com/office/officeart/2009/3/layout/CircleRelationship"/>
    <dgm:cxn modelId="{ACB78B9F-B6FD-4B4F-8769-73A323DD88AC}" type="presOf" srcId="{D4C5F79D-D68D-42C8-886B-9656E8AB474C}" destId="{5DEA060B-962C-4A35-B461-1D0568A07A40}" srcOrd="0" destOrd="0" presId="urn:microsoft.com/office/officeart/2009/3/layout/CircleRelationship"/>
    <dgm:cxn modelId="{B40BDAFF-1029-43C4-AC33-0A1A7CB9F890}" type="presOf" srcId="{EBAEE6B8-3D86-482D-96BE-C5B9BE3D157A}" destId="{C630DCF4-9CE8-46DA-851F-3A30DBA89222}" srcOrd="0" destOrd="0" presId="urn:microsoft.com/office/officeart/2009/3/layout/CircleRelationship"/>
    <dgm:cxn modelId="{0AFF5468-AD23-434F-A399-2D87EBD8E48B}" srcId="{875FF059-0237-4CD8-B84B-A5E48C75A59A}" destId="{EBAEE6B8-3D86-482D-96BE-C5B9BE3D157A}" srcOrd="2" destOrd="0" parTransId="{5050A418-EA79-4544-AA2D-F5D29F27D57E}" sibTransId="{1E121868-DEFA-4771-A747-3087FAB1105D}"/>
    <dgm:cxn modelId="{B665A394-EA95-4ED1-9A15-F40F1165F2F2}" srcId="{875FF059-0237-4CD8-B84B-A5E48C75A59A}" destId="{0C3D288D-3E1B-4131-AE84-34F072F4D5E9}" srcOrd="0" destOrd="0" parTransId="{CA97AFF6-FD67-4FED-8E30-6F40CBC2BA04}" sibTransId="{BCEC6F29-DE13-45A0-B6FA-938381E06766}"/>
    <dgm:cxn modelId="{1FDE8782-88FF-4BEC-A021-4696491F61D1}" type="presOf" srcId="{5D8AD334-3A47-47AD-B133-3CE385F82E7C}" destId="{4DCA42A5-FFAA-4BA4-AEE0-A396ADAE1A46}" srcOrd="0" destOrd="0" presId="urn:microsoft.com/office/officeart/2009/3/layout/CircleRelationship"/>
    <dgm:cxn modelId="{442A8DAC-A2F0-4262-8726-99EECA20855B}" srcId="{5D8AD334-3A47-47AD-B133-3CE385F82E7C}" destId="{875FF059-0237-4CD8-B84B-A5E48C75A59A}" srcOrd="0" destOrd="0" parTransId="{17F2C67B-22FD-4429-AD29-58AC956C3026}" sibTransId="{0C3298E6-59AB-42E5-9393-E49B9954D018}"/>
    <dgm:cxn modelId="{605B41B3-7963-4DB2-8914-ABDD83269CD3}" type="presOf" srcId="{875FF059-0237-4CD8-B84B-A5E48C75A59A}" destId="{CACB1902-8CF2-4F32-B9DA-17B0459D2ED0}" srcOrd="0" destOrd="0" presId="urn:microsoft.com/office/officeart/2009/3/layout/CircleRelationship"/>
    <dgm:cxn modelId="{0C0A67DB-BB57-4937-9F5F-DB6593C6F03C}" type="presParOf" srcId="{4DCA42A5-FFAA-4BA4-AEE0-A396ADAE1A46}" destId="{CACB1902-8CF2-4F32-B9DA-17B0459D2ED0}" srcOrd="0" destOrd="0" presId="urn:microsoft.com/office/officeart/2009/3/layout/CircleRelationship"/>
    <dgm:cxn modelId="{6E7F2587-23D9-420B-88F2-F0F3E6470372}" type="presParOf" srcId="{4DCA42A5-FFAA-4BA4-AEE0-A396ADAE1A46}" destId="{F3B683C4-7EDB-4A8A-918D-C67CBB32F880}" srcOrd="1" destOrd="0" presId="urn:microsoft.com/office/officeart/2009/3/layout/CircleRelationship"/>
    <dgm:cxn modelId="{D0610988-F582-46DB-8FD4-FB32F36EB261}" type="presParOf" srcId="{4DCA42A5-FFAA-4BA4-AEE0-A396ADAE1A46}" destId="{65A5C827-E0B4-4CD6-A6C7-F487D9C4A26F}" srcOrd="2" destOrd="0" presId="urn:microsoft.com/office/officeart/2009/3/layout/CircleRelationship"/>
    <dgm:cxn modelId="{90077D3C-CDB9-429A-A460-3D33A5856957}" type="presParOf" srcId="{4DCA42A5-FFAA-4BA4-AEE0-A396ADAE1A46}" destId="{B4A2A829-6D02-4898-B24F-AD187D32008F}" srcOrd="3" destOrd="0" presId="urn:microsoft.com/office/officeart/2009/3/layout/CircleRelationship"/>
    <dgm:cxn modelId="{0425B4BC-1313-471A-BA55-FCE850C82706}" type="presParOf" srcId="{4DCA42A5-FFAA-4BA4-AEE0-A396ADAE1A46}" destId="{D56287E6-39E3-4A34-91D6-F83FE73C5BBF}" srcOrd="4" destOrd="0" presId="urn:microsoft.com/office/officeart/2009/3/layout/CircleRelationship"/>
    <dgm:cxn modelId="{9C15BC51-4C80-4D29-B845-D92CE0C36934}" type="presParOf" srcId="{4DCA42A5-FFAA-4BA4-AEE0-A396ADAE1A46}" destId="{50BC6D77-FFFF-4BC2-A6C8-EDDCD2E6C4B9}" srcOrd="5" destOrd="0" presId="urn:microsoft.com/office/officeart/2009/3/layout/CircleRelationship"/>
    <dgm:cxn modelId="{D5053F62-51D1-48C7-BAEB-3F3F7B3F00E9}" type="presParOf" srcId="{4DCA42A5-FFAA-4BA4-AEE0-A396ADAE1A46}" destId="{71C91C4C-E8E8-417D-87C4-92CA122A48D9}" srcOrd="6" destOrd="0" presId="urn:microsoft.com/office/officeart/2009/3/layout/CircleRelationship"/>
    <dgm:cxn modelId="{D5062AE7-1D62-41CD-AC8B-E9EC738BCF6D}" type="presParOf" srcId="{4DCA42A5-FFAA-4BA4-AEE0-A396ADAE1A46}" destId="{D7BD504F-0782-4017-8A93-7B980D317E54}" srcOrd="7" destOrd="0" presId="urn:microsoft.com/office/officeart/2009/3/layout/CircleRelationship"/>
    <dgm:cxn modelId="{28639E91-AD28-41C1-A307-06A16A0614F4}" type="presParOf" srcId="{4DCA42A5-FFAA-4BA4-AEE0-A396ADAE1A46}" destId="{34568233-E892-4CEF-9C5B-8889D022643D}" srcOrd="8" destOrd="0" presId="urn:microsoft.com/office/officeart/2009/3/layout/CircleRelationship"/>
    <dgm:cxn modelId="{3807494D-1E2D-4AE6-AB27-78E2B627CFD2}" type="presParOf" srcId="{34568233-E892-4CEF-9C5B-8889D022643D}" destId="{FE5A62D7-ACE5-4E04-BB7E-8B2062249723}" srcOrd="0" destOrd="0" presId="urn:microsoft.com/office/officeart/2009/3/layout/CircleRelationship"/>
    <dgm:cxn modelId="{716882DF-C60B-4D3B-B837-190B8C73AA5F}" type="presParOf" srcId="{4DCA42A5-FFAA-4BA4-AEE0-A396ADAE1A46}" destId="{C89B1649-DAE8-4C0C-A3A6-D88E6C89B7BC}" srcOrd="9" destOrd="0" presId="urn:microsoft.com/office/officeart/2009/3/layout/CircleRelationship"/>
    <dgm:cxn modelId="{7E6EF21A-BB07-49BA-B32B-E04764434E0B}" type="presParOf" srcId="{C89B1649-DAE8-4C0C-A3A6-D88E6C89B7BC}" destId="{7966B25C-5EAE-479A-964B-F4FFE4841155}" srcOrd="0" destOrd="0" presId="urn:microsoft.com/office/officeart/2009/3/layout/CircleRelationship"/>
    <dgm:cxn modelId="{4B1E78EF-4713-4198-89E0-4F2E7F6B2F8E}" type="presParOf" srcId="{4DCA42A5-FFAA-4BA4-AEE0-A396ADAE1A46}" destId="{AFA20899-D5B5-4307-BD65-F3829D8A5F35}" srcOrd="10" destOrd="0" presId="urn:microsoft.com/office/officeart/2009/3/layout/CircleRelationship"/>
    <dgm:cxn modelId="{50C9934C-114F-4F3C-9F7F-01085ADAB7D7}" type="presParOf" srcId="{4DCA42A5-FFAA-4BA4-AEE0-A396ADAE1A46}" destId="{D5944FEA-EF9D-453B-93BF-EA0F691F7918}" srcOrd="11" destOrd="0" presId="urn:microsoft.com/office/officeart/2009/3/layout/CircleRelationship"/>
    <dgm:cxn modelId="{D03BA2AD-0690-417E-BFA3-70B7970504A3}" type="presParOf" srcId="{D5944FEA-EF9D-453B-93BF-EA0F691F7918}" destId="{636ECA76-D590-4773-8A97-9BC459E17D79}" srcOrd="0" destOrd="0" presId="urn:microsoft.com/office/officeart/2009/3/layout/CircleRelationship"/>
    <dgm:cxn modelId="{E3F2D48E-1A69-4EEF-9533-C1B9D1CA4E08}" type="presParOf" srcId="{4DCA42A5-FFAA-4BA4-AEE0-A396ADAE1A46}" destId="{35AAB54A-4B7A-4DDE-9707-D6ECE63E2BD8}" srcOrd="12" destOrd="0" presId="urn:microsoft.com/office/officeart/2009/3/layout/CircleRelationship"/>
    <dgm:cxn modelId="{235E205B-8071-48EF-84DE-33162FE9901E}" type="presParOf" srcId="{35AAB54A-4B7A-4DDE-9707-D6ECE63E2BD8}" destId="{27380ED7-1029-405D-A293-AB9C537AEE51}" srcOrd="0" destOrd="0" presId="urn:microsoft.com/office/officeart/2009/3/layout/CircleRelationship"/>
    <dgm:cxn modelId="{8982E217-D605-4419-8CE8-4765B7E9676F}" type="presParOf" srcId="{4DCA42A5-FFAA-4BA4-AEE0-A396ADAE1A46}" destId="{CF06C551-9B7E-4843-B48F-C8B62EE24B1F}" srcOrd="13" destOrd="0" presId="urn:microsoft.com/office/officeart/2009/3/layout/CircleRelationship"/>
    <dgm:cxn modelId="{F1966310-DD44-44B6-AC52-3A0FA03D030E}" type="presParOf" srcId="{CF06C551-9B7E-4843-B48F-C8B62EE24B1F}" destId="{94465EB8-E602-4CFB-A879-D590C875B92F}" srcOrd="0" destOrd="0" presId="urn:microsoft.com/office/officeart/2009/3/layout/CircleRelationship"/>
    <dgm:cxn modelId="{AC8A4615-CEBE-4F91-A9AF-7C90C62C7669}" type="presParOf" srcId="{4DCA42A5-FFAA-4BA4-AEE0-A396ADAE1A46}" destId="{C630DCF4-9CE8-46DA-851F-3A30DBA89222}" srcOrd="14" destOrd="0" presId="urn:microsoft.com/office/officeart/2009/3/layout/CircleRelationship"/>
    <dgm:cxn modelId="{9B92D125-3ACE-4530-BBDC-30EB7D403554}" type="presParOf" srcId="{4DCA42A5-FFAA-4BA4-AEE0-A396ADAE1A46}" destId="{C5FDEA7C-2D32-4ED3-A46B-8BA8C7D1C83B}" srcOrd="15" destOrd="0" presId="urn:microsoft.com/office/officeart/2009/3/layout/CircleRelationship"/>
    <dgm:cxn modelId="{717E39C4-E6F3-4272-84C9-4312C07D394E}" type="presParOf" srcId="{C5FDEA7C-2D32-4ED3-A46B-8BA8C7D1C83B}" destId="{22C6B094-3981-4D88-BA88-29878D1D68B7}" srcOrd="0" destOrd="0" presId="urn:microsoft.com/office/officeart/2009/3/layout/CircleRelationship"/>
    <dgm:cxn modelId="{F4FD4A27-B58F-40E8-BA5D-87279449C4BD}" type="presParOf" srcId="{4DCA42A5-FFAA-4BA4-AEE0-A396ADAE1A46}" destId="{5DEA060B-962C-4A35-B461-1D0568A07A40}" srcOrd="16" destOrd="0" presId="urn:microsoft.com/office/officeart/2009/3/layout/CircleRelationship"/>
    <dgm:cxn modelId="{6CFD28E5-7C4B-4689-8609-77BBF79B36BB}" type="presParOf" srcId="{4DCA42A5-FFAA-4BA4-AEE0-A396ADAE1A46}" destId="{E7536D6E-7F4F-45D4-A110-28DB397276F6}" srcOrd="17" destOrd="0" presId="urn:microsoft.com/office/officeart/2009/3/layout/CircleRelationship"/>
    <dgm:cxn modelId="{0CEC1F30-DAF0-4738-A0A9-F13AC17F4A9D}" type="presParOf" srcId="{E7536D6E-7F4F-45D4-A110-28DB397276F6}" destId="{71A1B51E-778B-492E-8419-A004B059975C}" srcOrd="0" destOrd="0" presId="urn:microsoft.com/office/officeart/2009/3/layout/CircleRelationship"/>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EBDD3FD-E2C0-4E58-A917-4982CE822176}" type="doc">
      <dgm:prSet loTypeId="urn:microsoft.com/office/officeart/2005/8/layout/hierarchy2" loCatId="hierarchy" qsTypeId="urn:microsoft.com/office/officeart/2005/8/quickstyle/simple2" qsCatId="simple" csTypeId="urn:microsoft.com/office/officeart/2005/8/colors/colorful1#2" csCatId="colorful" phldr="1"/>
      <dgm:spPr/>
      <dgm:t>
        <a:bodyPr/>
        <a:lstStyle/>
        <a:p>
          <a:endParaRPr lang="en-US"/>
        </a:p>
      </dgm:t>
    </dgm:pt>
    <dgm:pt modelId="{6501AFFF-196E-465E-B6DD-696485AC09C9}">
      <dgm:prSet phldrT="[Text]" custT="1"/>
      <dgm:spPr/>
      <dgm:t>
        <a:bodyPr/>
        <a:lstStyle/>
        <a:p>
          <a:r>
            <a:rPr lang="fa-IR" sz="1600" b="1" dirty="0" smtClean="0">
              <a:solidFill>
                <a:schemeClr val="bg1"/>
              </a:solidFill>
              <a:cs typeface="B Nazanin" pitchFamily="2" charset="-78"/>
            </a:rPr>
            <a:t>محاسن</a:t>
          </a:r>
          <a:r>
            <a:rPr lang="fa-IR" sz="1600" b="1" dirty="0" smtClean="0">
              <a:solidFill>
                <a:schemeClr val="bg2">
                  <a:lumMod val="10000"/>
                </a:schemeClr>
              </a:solidFill>
              <a:cs typeface="B Nazanin" pitchFamily="2" charset="-78"/>
            </a:rPr>
            <a:t>: سادگی و سرعت انجام کار- ایجاد تعداد زیادی از گیاه مورد نظر</a:t>
          </a:r>
          <a:endParaRPr lang="en-US" sz="1600" b="1" dirty="0">
            <a:solidFill>
              <a:schemeClr val="bg2">
                <a:lumMod val="10000"/>
              </a:schemeClr>
            </a:solidFill>
            <a:cs typeface="B Nazanin" pitchFamily="2" charset="-78"/>
          </a:endParaRPr>
        </a:p>
      </dgm:t>
    </dgm:pt>
    <dgm:pt modelId="{6601B4AD-B374-46DD-B1CF-C5EB80D94DD6}" type="parTrans" cxnId="{7590D492-E307-4ACF-841B-6D2AAF82EA82}">
      <dgm:prSet/>
      <dgm:spPr/>
      <dgm:t>
        <a:bodyPr/>
        <a:lstStyle/>
        <a:p>
          <a:endParaRPr lang="en-US"/>
        </a:p>
      </dgm:t>
    </dgm:pt>
    <dgm:pt modelId="{F2F6A442-AFC0-409C-AA67-8A569B02C40C}" type="sibTrans" cxnId="{7590D492-E307-4ACF-841B-6D2AAF82EA82}">
      <dgm:prSet/>
      <dgm:spPr/>
      <dgm:t>
        <a:bodyPr/>
        <a:lstStyle/>
        <a:p>
          <a:endParaRPr lang="en-US"/>
        </a:p>
      </dgm:t>
    </dgm:pt>
    <dgm:pt modelId="{B9F28F91-21BA-4233-8812-36A5DFB87072}">
      <dgm:prSet phldrT="[Text]" custT="1"/>
      <dgm:spPr/>
      <dgm:t>
        <a:bodyPr/>
        <a:lstStyle/>
        <a:p>
          <a:r>
            <a:rPr lang="fa-IR" sz="1600" b="1" dirty="0" smtClean="0">
              <a:solidFill>
                <a:schemeClr val="bg1"/>
              </a:solidFill>
              <a:cs typeface="B Nazanin" pitchFamily="2" charset="-78"/>
            </a:rPr>
            <a:t>معایب</a:t>
          </a:r>
          <a:r>
            <a:rPr lang="fa-IR" sz="1600" b="1" dirty="0" smtClean="0">
              <a:solidFill>
                <a:sysClr val="windowText" lastClr="000000"/>
              </a:solidFill>
              <a:cs typeface="B Nazanin" pitchFamily="2" charset="-78"/>
            </a:rPr>
            <a:t>: کاهش مقاومت به بیماری ها – کاهش گوناگونی گیاهان</a:t>
          </a:r>
          <a:endParaRPr lang="en-US" sz="1600" b="1" dirty="0">
            <a:solidFill>
              <a:schemeClr val="bg2">
                <a:lumMod val="10000"/>
              </a:schemeClr>
            </a:solidFill>
            <a:cs typeface="B Nazanin" pitchFamily="2" charset="-78"/>
          </a:endParaRPr>
        </a:p>
      </dgm:t>
    </dgm:pt>
    <dgm:pt modelId="{66787F32-BF3A-4467-B644-41ABF93ABB71}" type="parTrans" cxnId="{9D4C2CAB-4B7A-4926-A5EE-C68FD73E76C8}">
      <dgm:prSet/>
      <dgm:spPr/>
      <dgm:t>
        <a:bodyPr/>
        <a:lstStyle/>
        <a:p>
          <a:pPr rtl="1"/>
          <a:endParaRPr lang="fa-IR"/>
        </a:p>
      </dgm:t>
    </dgm:pt>
    <dgm:pt modelId="{7EB425E1-66F3-4E6F-A139-DF84F3654C83}" type="sibTrans" cxnId="{9D4C2CAB-4B7A-4926-A5EE-C68FD73E76C8}">
      <dgm:prSet/>
      <dgm:spPr/>
      <dgm:t>
        <a:bodyPr/>
        <a:lstStyle/>
        <a:p>
          <a:pPr rtl="1"/>
          <a:endParaRPr lang="fa-IR"/>
        </a:p>
      </dgm:t>
    </dgm:pt>
    <dgm:pt modelId="{314B7EF6-D3CD-48DF-B621-16D8CD0A9F42}">
      <dgm:prSet phldrT="[Text]" custT="1"/>
      <dgm:spPr/>
      <dgm:t>
        <a:bodyPr/>
        <a:lstStyle/>
        <a:p>
          <a:pPr rtl="1"/>
          <a:r>
            <a:rPr lang="fa-IR" sz="1800" b="1" dirty="0" smtClean="0">
              <a:cs typeface="B Titr" pitchFamily="2" charset="-78"/>
            </a:rPr>
            <a:t>تولید مثل غیرجنسی</a:t>
          </a:r>
          <a:endParaRPr lang="en-US" sz="1800" b="1" dirty="0">
            <a:cs typeface="B Titr" pitchFamily="2" charset="-78"/>
          </a:endParaRPr>
        </a:p>
      </dgm:t>
    </dgm:pt>
    <dgm:pt modelId="{9A210F46-0884-4C78-8E5D-60A84247573B}" type="sibTrans" cxnId="{0B35654E-D4BF-405A-B996-8E31B848494A}">
      <dgm:prSet/>
      <dgm:spPr/>
      <dgm:t>
        <a:bodyPr/>
        <a:lstStyle/>
        <a:p>
          <a:endParaRPr lang="en-US"/>
        </a:p>
      </dgm:t>
    </dgm:pt>
    <dgm:pt modelId="{625CCD87-3932-449C-A983-13AFC62038C3}" type="parTrans" cxnId="{0B35654E-D4BF-405A-B996-8E31B848494A}">
      <dgm:prSet/>
      <dgm:spPr/>
      <dgm:t>
        <a:bodyPr/>
        <a:lstStyle/>
        <a:p>
          <a:endParaRPr lang="en-US"/>
        </a:p>
      </dgm:t>
    </dgm:pt>
    <dgm:pt modelId="{5FF1420D-AFFA-4723-98D6-D818D551603C}" type="pres">
      <dgm:prSet presAssocID="{1EBDD3FD-E2C0-4E58-A917-4982CE822176}" presName="diagram" presStyleCnt="0">
        <dgm:presLayoutVars>
          <dgm:chPref val="1"/>
          <dgm:dir val="rev"/>
          <dgm:animOne val="branch"/>
          <dgm:animLvl val="lvl"/>
          <dgm:resizeHandles val="exact"/>
        </dgm:presLayoutVars>
      </dgm:prSet>
      <dgm:spPr/>
      <dgm:t>
        <a:bodyPr/>
        <a:lstStyle/>
        <a:p>
          <a:pPr rtl="1"/>
          <a:endParaRPr lang="fa-IR"/>
        </a:p>
      </dgm:t>
    </dgm:pt>
    <dgm:pt modelId="{8B86A717-20CE-49B5-A6D7-541F4DE00778}" type="pres">
      <dgm:prSet presAssocID="{314B7EF6-D3CD-48DF-B621-16D8CD0A9F42}" presName="root1" presStyleCnt="0"/>
      <dgm:spPr/>
      <dgm:t>
        <a:bodyPr/>
        <a:lstStyle/>
        <a:p>
          <a:pPr rtl="1"/>
          <a:endParaRPr lang="fa-IR"/>
        </a:p>
      </dgm:t>
    </dgm:pt>
    <dgm:pt modelId="{3A634D30-FE30-4B43-8139-294CB54B3B08}" type="pres">
      <dgm:prSet presAssocID="{314B7EF6-D3CD-48DF-B621-16D8CD0A9F42}" presName="LevelOneTextNode" presStyleLbl="node0" presStyleIdx="0" presStyleCnt="1" custScaleX="207223">
        <dgm:presLayoutVars>
          <dgm:chPref val="3"/>
        </dgm:presLayoutVars>
      </dgm:prSet>
      <dgm:spPr/>
      <dgm:t>
        <a:bodyPr/>
        <a:lstStyle/>
        <a:p>
          <a:pPr rtl="1"/>
          <a:endParaRPr lang="fa-IR"/>
        </a:p>
      </dgm:t>
    </dgm:pt>
    <dgm:pt modelId="{25703EFE-A9A5-4641-8666-6DD74F52C817}" type="pres">
      <dgm:prSet presAssocID="{314B7EF6-D3CD-48DF-B621-16D8CD0A9F42}" presName="level2hierChild" presStyleCnt="0"/>
      <dgm:spPr/>
      <dgm:t>
        <a:bodyPr/>
        <a:lstStyle/>
        <a:p>
          <a:pPr rtl="1"/>
          <a:endParaRPr lang="fa-IR"/>
        </a:p>
      </dgm:t>
    </dgm:pt>
    <dgm:pt modelId="{C1401D9E-FBC8-48AC-8D12-EA5A5A59CCD7}" type="pres">
      <dgm:prSet presAssocID="{6601B4AD-B374-46DD-B1CF-C5EB80D94DD6}" presName="conn2-1" presStyleLbl="parChTrans1D2" presStyleIdx="0" presStyleCnt="2"/>
      <dgm:spPr/>
      <dgm:t>
        <a:bodyPr/>
        <a:lstStyle/>
        <a:p>
          <a:pPr rtl="1"/>
          <a:endParaRPr lang="fa-IR"/>
        </a:p>
      </dgm:t>
    </dgm:pt>
    <dgm:pt modelId="{F2474997-347F-4D4B-B061-98AA16C99350}" type="pres">
      <dgm:prSet presAssocID="{6601B4AD-B374-46DD-B1CF-C5EB80D94DD6}" presName="connTx" presStyleLbl="parChTrans1D2" presStyleIdx="0" presStyleCnt="2"/>
      <dgm:spPr/>
      <dgm:t>
        <a:bodyPr/>
        <a:lstStyle/>
        <a:p>
          <a:pPr rtl="1"/>
          <a:endParaRPr lang="fa-IR"/>
        </a:p>
      </dgm:t>
    </dgm:pt>
    <dgm:pt modelId="{595D4FE0-5222-4038-AA7E-45BCB94CE18D}" type="pres">
      <dgm:prSet presAssocID="{6501AFFF-196E-465E-B6DD-696485AC09C9}" presName="root2" presStyleCnt="0"/>
      <dgm:spPr/>
      <dgm:t>
        <a:bodyPr/>
        <a:lstStyle/>
        <a:p>
          <a:pPr rtl="1"/>
          <a:endParaRPr lang="fa-IR"/>
        </a:p>
      </dgm:t>
    </dgm:pt>
    <dgm:pt modelId="{D95E39C9-B06D-4E35-A891-401724A47A6F}" type="pres">
      <dgm:prSet presAssocID="{6501AFFF-196E-465E-B6DD-696485AC09C9}" presName="LevelTwoTextNode" presStyleLbl="node2" presStyleIdx="0" presStyleCnt="2" custScaleX="363869">
        <dgm:presLayoutVars>
          <dgm:chPref val="3"/>
        </dgm:presLayoutVars>
      </dgm:prSet>
      <dgm:spPr/>
      <dgm:t>
        <a:bodyPr/>
        <a:lstStyle/>
        <a:p>
          <a:pPr rtl="1"/>
          <a:endParaRPr lang="fa-IR"/>
        </a:p>
      </dgm:t>
    </dgm:pt>
    <dgm:pt modelId="{E5068AFB-CCE9-4E87-B04D-2D5AA4E43D6A}" type="pres">
      <dgm:prSet presAssocID="{6501AFFF-196E-465E-B6DD-696485AC09C9}" presName="level3hierChild" presStyleCnt="0"/>
      <dgm:spPr/>
      <dgm:t>
        <a:bodyPr/>
        <a:lstStyle/>
        <a:p>
          <a:pPr rtl="1"/>
          <a:endParaRPr lang="fa-IR"/>
        </a:p>
      </dgm:t>
    </dgm:pt>
    <dgm:pt modelId="{742C53FC-C468-4163-B0E4-935A67524AE5}" type="pres">
      <dgm:prSet presAssocID="{66787F32-BF3A-4467-B644-41ABF93ABB71}" presName="conn2-1" presStyleLbl="parChTrans1D2" presStyleIdx="1" presStyleCnt="2"/>
      <dgm:spPr/>
      <dgm:t>
        <a:bodyPr/>
        <a:lstStyle/>
        <a:p>
          <a:pPr rtl="1"/>
          <a:endParaRPr lang="fa-IR"/>
        </a:p>
      </dgm:t>
    </dgm:pt>
    <dgm:pt modelId="{3F639B75-D11C-4869-A74D-63BBFEBFAC2D}" type="pres">
      <dgm:prSet presAssocID="{66787F32-BF3A-4467-B644-41ABF93ABB71}" presName="connTx" presStyleLbl="parChTrans1D2" presStyleIdx="1" presStyleCnt="2"/>
      <dgm:spPr/>
      <dgm:t>
        <a:bodyPr/>
        <a:lstStyle/>
        <a:p>
          <a:pPr rtl="1"/>
          <a:endParaRPr lang="fa-IR"/>
        </a:p>
      </dgm:t>
    </dgm:pt>
    <dgm:pt modelId="{6152BF21-046E-49C5-A020-F267695BDE09}" type="pres">
      <dgm:prSet presAssocID="{B9F28F91-21BA-4233-8812-36A5DFB87072}" presName="root2" presStyleCnt="0"/>
      <dgm:spPr/>
    </dgm:pt>
    <dgm:pt modelId="{99BA4639-8B67-43F6-A12B-90020A76CA45}" type="pres">
      <dgm:prSet presAssocID="{B9F28F91-21BA-4233-8812-36A5DFB87072}" presName="LevelTwoTextNode" presStyleLbl="node2" presStyleIdx="1" presStyleCnt="2" custScaleX="363869">
        <dgm:presLayoutVars>
          <dgm:chPref val="3"/>
        </dgm:presLayoutVars>
      </dgm:prSet>
      <dgm:spPr/>
      <dgm:t>
        <a:bodyPr/>
        <a:lstStyle/>
        <a:p>
          <a:pPr rtl="1"/>
          <a:endParaRPr lang="fa-IR"/>
        </a:p>
      </dgm:t>
    </dgm:pt>
    <dgm:pt modelId="{3FE94785-9DCE-4A92-80B1-2EFC9F967925}" type="pres">
      <dgm:prSet presAssocID="{B9F28F91-21BA-4233-8812-36A5DFB87072}" presName="level3hierChild" presStyleCnt="0"/>
      <dgm:spPr/>
    </dgm:pt>
  </dgm:ptLst>
  <dgm:cxnLst>
    <dgm:cxn modelId="{0B35654E-D4BF-405A-B996-8E31B848494A}" srcId="{1EBDD3FD-E2C0-4E58-A917-4982CE822176}" destId="{314B7EF6-D3CD-48DF-B621-16D8CD0A9F42}" srcOrd="0" destOrd="0" parTransId="{625CCD87-3932-449C-A983-13AFC62038C3}" sibTransId="{9A210F46-0884-4C78-8E5D-60A84247573B}"/>
    <dgm:cxn modelId="{0F9148F7-BE0F-44D8-AE8B-4A027A28F90F}" type="presOf" srcId="{6601B4AD-B374-46DD-B1CF-C5EB80D94DD6}" destId="{C1401D9E-FBC8-48AC-8D12-EA5A5A59CCD7}" srcOrd="0" destOrd="0" presId="urn:microsoft.com/office/officeart/2005/8/layout/hierarchy2"/>
    <dgm:cxn modelId="{7590D492-E307-4ACF-841B-6D2AAF82EA82}" srcId="{314B7EF6-D3CD-48DF-B621-16D8CD0A9F42}" destId="{6501AFFF-196E-465E-B6DD-696485AC09C9}" srcOrd="0" destOrd="0" parTransId="{6601B4AD-B374-46DD-B1CF-C5EB80D94DD6}" sibTransId="{F2F6A442-AFC0-409C-AA67-8A569B02C40C}"/>
    <dgm:cxn modelId="{3E5EB193-384B-4ABE-BBB4-5325E06BA2BA}" type="presOf" srcId="{314B7EF6-D3CD-48DF-B621-16D8CD0A9F42}" destId="{3A634D30-FE30-4B43-8139-294CB54B3B08}" srcOrd="0" destOrd="0" presId="urn:microsoft.com/office/officeart/2005/8/layout/hierarchy2"/>
    <dgm:cxn modelId="{18C488B5-148E-4B65-9EEE-0EF3FA80FD07}" type="presOf" srcId="{6501AFFF-196E-465E-B6DD-696485AC09C9}" destId="{D95E39C9-B06D-4E35-A891-401724A47A6F}" srcOrd="0" destOrd="0" presId="urn:microsoft.com/office/officeart/2005/8/layout/hierarchy2"/>
    <dgm:cxn modelId="{6646D2FE-69EF-442D-9F57-9BBDC841ACE8}" type="presOf" srcId="{66787F32-BF3A-4467-B644-41ABF93ABB71}" destId="{3F639B75-D11C-4869-A74D-63BBFEBFAC2D}" srcOrd="1" destOrd="0" presId="urn:microsoft.com/office/officeart/2005/8/layout/hierarchy2"/>
    <dgm:cxn modelId="{FFFED469-2345-4A65-A650-E056283FF42A}" type="presOf" srcId="{1EBDD3FD-E2C0-4E58-A917-4982CE822176}" destId="{5FF1420D-AFFA-4723-98D6-D818D551603C}" srcOrd="0" destOrd="0" presId="urn:microsoft.com/office/officeart/2005/8/layout/hierarchy2"/>
    <dgm:cxn modelId="{9D4C2CAB-4B7A-4926-A5EE-C68FD73E76C8}" srcId="{314B7EF6-D3CD-48DF-B621-16D8CD0A9F42}" destId="{B9F28F91-21BA-4233-8812-36A5DFB87072}" srcOrd="1" destOrd="0" parTransId="{66787F32-BF3A-4467-B644-41ABF93ABB71}" sibTransId="{7EB425E1-66F3-4E6F-A139-DF84F3654C83}"/>
    <dgm:cxn modelId="{AA297AE3-36CD-4174-8920-D99EA323460F}" type="presOf" srcId="{B9F28F91-21BA-4233-8812-36A5DFB87072}" destId="{99BA4639-8B67-43F6-A12B-90020A76CA45}" srcOrd="0" destOrd="0" presId="urn:microsoft.com/office/officeart/2005/8/layout/hierarchy2"/>
    <dgm:cxn modelId="{3A8EDDC9-CE1D-4C0D-964D-1DE5917E6FE5}" type="presOf" srcId="{6601B4AD-B374-46DD-B1CF-C5EB80D94DD6}" destId="{F2474997-347F-4D4B-B061-98AA16C99350}" srcOrd="1" destOrd="0" presId="urn:microsoft.com/office/officeart/2005/8/layout/hierarchy2"/>
    <dgm:cxn modelId="{780B5993-BB64-4E19-B848-ACC083EA8277}" type="presOf" srcId="{66787F32-BF3A-4467-B644-41ABF93ABB71}" destId="{742C53FC-C468-4163-B0E4-935A67524AE5}" srcOrd="0" destOrd="0" presId="urn:microsoft.com/office/officeart/2005/8/layout/hierarchy2"/>
    <dgm:cxn modelId="{43152F84-019B-4019-B26C-B9E8570DCD60}" type="presParOf" srcId="{5FF1420D-AFFA-4723-98D6-D818D551603C}" destId="{8B86A717-20CE-49B5-A6D7-541F4DE00778}" srcOrd="0" destOrd="0" presId="urn:microsoft.com/office/officeart/2005/8/layout/hierarchy2"/>
    <dgm:cxn modelId="{771BB028-3604-4637-B195-12391C7403EB}" type="presParOf" srcId="{8B86A717-20CE-49B5-A6D7-541F4DE00778}" destId="{3A634D30-FE30-4B43-8139-294CB54B3B08}" srcOrd="0" destOrd="0" presId="urn:microsoft.com/office/officeart/2005/8/layout/hierarchy2"/>
    <dgm:cxn modelId="{4191DBF6-6D7A-4E86-BF70-397A4BAD85E3}" type="presParOf" srcId="{8B86A717-20CE-49B5-A6D7-541F4DE00778}" destId="{25703EFE-A9A5-4641-8666-6DD74F52C817}" srcOrd="1" destOrd="0" presId="urn:microsoft.com/office/officeart/2005/8/layout/hierarchy2"/>
    <dgm:cxn modelId="{C0B803BB-FD85-4838-8659-6E94894DE302}" type="presParOf" srcId="{25703EFE-A9A5-4641-8666-6DD74F52C817}" destId="{C1401D9E-FBC8-48AC-8D12-EA5A5A59CCD7}" srcOrd="0" destOrd="0" presId="urn:microsoft.com/office/officeart/2005/8/layout/hierarchy2"/>
    <dgm:cxn modelId="{C6E9F3DE-7E10-456D-AD4F-59411FA88FFD}" type="presParOf" srcId="{C1401D9E-FBC8-48AC-8D12-EA5A5A59CCD7}" destId="{F2474997-347F-4D4B-B061-98AA16C99350}" srcOrd="0" destOrd="0" presId="urn:microsoft.com/office/officeart/2005/8/layout/hierarchy2"/>
    <dgm:cxn modelId="{C9243CC2-19D8-401C-8C9E-3E8E8B0A8133}" type="presParOf" srcId="{25703EFE-A9A5-4641-8666-6DD74F52C817}" destId="{595D4FE0-5222-4038-AA7E-45BCB94CE18D}" srcOrd="1" destOrd="0" presId="urn:microsoft.com/office/officeart/2005/8/layout/hierarchy2"/>
    <dgm:cxn modelId="{0DF08C38-CF4C-4C6F-9B87-718A05A8C411}" type="presParOf" srcId="{595D4FE0-5222-4038-AA7E-45BCB94CE18D}" destId="{D95E39C9-B06D-4E35-A891-401724A47A6F}" srcOrd="0" destOrd="0" presId="urn:microsoft.com/office/officeart/2005/8/layout/hierarchy2"/>
    <dgm:cxn modelId="{4523F2A6-428F-414B-9247-6595D5800240}" type="presParOf" srcId="{595D4FE0-5222-4038-AA7E-45BCB94CE18D}" destId="{E5068AFB-CCE9-4E87-B04D-2D5AA4E43D6A}" srcOrd="1" destOrd="0" presId="urn:microsoft.com/office/officeart/2005/8/layout/hierarchy2"/>
    <dgm:cxn modelId="{6247212D-3650-452F-A6F1-A590E60A5F6E}" type="presParOf" srcId="{25703EFE-A9A5-4641-8666-6DD74F52C817}" destId="{742C53FC-C468-4163-B0E4-935A67524AE5}" srcOrd="2" destOrd="0" presId="urn:microsoft.com/office/officeart/2005/8/layout/hierarchy2"/>
    <dgm:cxn modelId="{2017037D-0AD1-45C8-B986-C8F29BDDFB1D}" type="presParOf" srcId="{742C53FC-C468-4163-B0E4-935A67524AE5}" destId="{3F639B75-D11C-4869-A74D-63BBFEBFAC2D}" srcOrd="0" destOrd="0" presId="urn:microsoft.com/office/officeart/2005/8/layout/hierarchy2"/>
    <dgm:cxn modelId="{0A7D35D5-6A7A-45C8-9BAD-80C7B2535C3F}" type="presParOf" srcId="{25703EFE-A9A5-4641-8666-6DD74F52C817}" destId="{6152BF21-046E-49C5-A020-F267695BDE09}" srcOrd="3" destOrd="0" presId="urn:microsoft.com/office/officeart/2005/8/layout/hierarchy2"/>
    <dgm:cxn modelId="{BCDCF9CF-E400-4B7D-A62A-D48F9259003C}" type="presParOf" srcId="{6152BF21-046E-49C5-A020-F267695BDE09}" destId="{99BA4639-8B67-43F6-A12B-90020A76CA45}" srcOrd="0" destOrd="0" presId="urn:microsoft.com/office/officeart/2005/8/layout/hierarchy2"/>
    <dgm:cxn modelId="{8E742E66-C94B-4B1F-8F79-95162FCBF0B7}" type="presParOf" srcId="{6152BF21-046E-49C5-A020-F267695BDE09}" destId="{3FE94785-9DCE-4A92-80B1-2EFC9F967925}" srcOrd="1" destOrd="0" presId="urn:microsoft.com/office/officeart/2005/8/layout/hierarchy2"/>
  </dgm:cxnLst>
  <dgm:bg>
    <a:noFill/>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043E00A-9C16-43EA-84BC-FF6E4590940D}" type="doc">
      <dgm:prSet loTypeId="urn:microsoft.com/office/officeart/2005/8/layout/radial1" loCatId="cycle" qsTypeId="urn:microsoft.com/office/officeart/2005/8/quickstyle/3d3" qsCatId="3D" csTypeId="urn:microsoft.com/office/officeart/2005/8/colors/colorful5" csCatId="colorful" phldr="1"/>
      <dgm:spPr/>
      <dgm:t>
        <a:bodyPr/>
        <a:lstStyle/>
        <a:p>
          <a:endParaRPr lang="en-US"/>
        </a:p>
      </dgm:t>
    </dgm:pt>
    <dgm:pt modelId="{094C49F9-7472-42B9-8022-F0DDE37A2110}">
      <dgm:prSet phldrT="[Text]" custT="1"/>
      <dgm:spPr/>
      <dgm:t>
        <a:bodyPr/>
        <a:lstStyle/>
        <a:p>
          <a:r>
            <a:rPr lang="fa-IR" sz="1600" dirty="0" smtClean="0">
              <a:solidFill>
                <a:schemeClr val="tx1">
                  <a:lumMod val="95000"/>
                  <a:lumOff val="5000"/>
                </a:schemeClr>
              </a:solidFill>
              <a:cs typeface="B Titr" pitchFamily="2" charset="-78"/>
            </a:rPr>
            <a:t>دو شکلی جنسی</a:t>
          </a:r>
          <a:endParaRPr lang="en-US" sz="1600" dirty="0">
            <a:solidFill>
              <a:schemeClr val="tx1">
                <a:lumMod val="95000"/>
                <a:lumOff val="5000"/>
              </a:schemeClr>
            </a:solidFill>
            <a:cs typeface="B Titr" pitchFamily="2" charset="-78"/>
          </a:endParaRPr>
        </a:p>
      </dgm:t>
    </dgm:pt>
    <dgm:pt modelId="{473E24BA-00E1-4336-8605-C878CE3E66B0}" type="parTrans" cxnId="{D1613D79-B6E4-4B90-83A5-90CDBF01A952}">
      <dgm:prSet/>
      <dgm:spPr/>
      <dgm:t>
        <a:bodyPr/>
        <a:lstStyle/>
        <a:p>
          <a:endParaRPr lang="en-US" sz="1400">
            <a:cs typeface="B Nasim" pitchFamily="2" charset="-78"/>
          </a:endParaRPr>
        </a:p>
      </dgm:t>
    </dgm:pt>
    <dgm:pt modelId="{90C85FFD-4B22-4828-9FC1-2BF94438F2BD}" type="sibTrans" cxnId="{D1613D79-B6E4-4B90-83A5-90CDBF01A952}">
      <dgm:prSet/>
      <dgm:spPr/>
      <dgm:t>
        <a:bodyPr/>
        <a:lstStyle/>
        <a:p>
          <a:endParaRPr lang="en-US" sz="1400">
            <a:cs typeface="B Nasim" pitchFamily="2" charset="-78"/>
          </a:endParaRPr>
        </a:p>
      </dgm:t>
    </dgm:pt>
    <dgm:pt modelId="{866939D8-3758-4112-B566-E550C60CC779}">
      <dgm:prSet phldrT="[Text]" custT="1"/>
      <dgm:spPr/>
      <dgm:t>
        <a:bodyPr/>
        <a:lstStyle/>
        <a:p>
          <a:r>
            <a:rPr lang="fa-IR" sz="2400" b="1" dirty="0" smtClean="0">
              <a:solidFill>
                <a:schemeClr val="tx1">
                  <a:lumMod val="95000"/>
                  <a:lumOff val="5000"/>
                </a:schemeClr>
              </a:solidFill>
              <a:cs typeface="B Nazanin" pitchFamily="2" charset="-78"/>
            </a:rPr>
            <a:t>تاج خروس</a:t>
          </a:r>
          <a:endParaRPr lang="en-US" sz="2400" b="1" dirty="0">
            <a:solidFill>
              <a:schemeClr val="tx1">
                <a:lumMod val="95000"/>
                <a:lumOff val="5000"/>
              </a:schemeClr>
            </a:solidFill>
            <a:cs typeface="B Nazanin" pitchFamily="2" charset="-78"/>
          </a:endParaRPr>
        </a:p>
      </dgm:t>
    </dgm:pt>
    <dgm:pt modelId="{D8A2D507-2B7D-4FDF-9994-F3E37C9118FF}" type="parTrans" cxnId="{6CFCB347-5FCD-4EC3-A957-AB5901BFDB54}">
      <dgm:prSet custT="1"/>
      <dgm:spPr/>
      <dgm:t>
        <a:bodyPr/>
        <a:lstStyle/>
        <a:p>
          <a:endParaRPr lang="en-US" sz="1400">
            <a:cs typeface="B Nasim" pitchFamily="2" charset="-78"/>
          </a:endParaRPr>
        </a:p>
      </dgm:t>
    </dgm:pt>
    <dgm:pt modelId="{69C0C366-CAF8-45E7-8687-D59B07DD10B4}" type="sibTrans" cxnId="{6CFCB347-5FCD-4EC3-A957-AB5901BFDB54}">
      <dgm:prSet/>
      <dgm:spPr/>
      <dgm:t>
        <a:bodyPr/>
        <a:lstStyle/>
        <a:p>
          <a:endParaRPr lang="en-US" sz="1400">
            <a:cs typeface="B Nasim" pitchFamily="2" charset="-78"/>
          </a:endParaRPr>
        </a:p>
      </dgm:t>
    </dgm:pt>
    <dgm:pt modelId="{0F26221B-EFA4-48BE-A417-1D99C7FD30EA}">
      <dgm:prSet phldrT="[Text]" custT="1"/>
      <dgm:spPr/>
      <dgm:t>
        <a:bodyPr/>
        <a:lstStyle/>
        <a:p>
          <a:r>
            <a:rPr lang="fa-IR" sz="2400" b="1" dirty="0" smtClean="0">
              <a:solidFill>
                <a:schemeClr val="tx1">
                  <a:lumMod val="95000"/>
                  <a:lumOff val="5000"/>
                </a:schemeClr>
              </a:solidFill>
              <a:cs typeface="B Nazanin" pitchFamily="2" charset="-78"/>
            </a:rPr>
            <a:t>شاخ گوزن</a:t>
          </a:r>
          <a:endParaRPr lang="en-US" sz="2400" b="1" dirty="0">
            <a:solidFill>
              <a:schemeClr val="tx1">
                <a:lumMod val="95000"/>
                <a:lumOff val="5000"/>
              </a:schemeClr>
            </a:solidFill>
            <a:cs typeface="B Nazanin" pitchFamily="2" charset="-78"/>
          </a:endParaRPr>
        </a:p>
      </dgm:t>
    </dgm:pt>
    <dgm:pt modelId="{B1C5E4D3-10DF-4703-8EE0-A4ED758838E1}" type="parTrans" cxnId="{2B0496DC-052B-4F8D-BC58-21DB0DAD116E}">
      <dgm:prSet custT="1"/>
      <dgm:spPr/>
      <dgm:t>
        <a:bodyPr/>
        <a:lstStyle/>
        <a:p>
          <a:endParaRPr lang="en-US" sz="1400">
            <a:cs typeface="B Nasim" pitchFamily="2" charset="-78"/>
          </a:endParaRPr>
        </a:p>
      </dgm:t>
    </dgm:pt>
    <dgm:pt modelId="{DA6CC35A-877A-4E1A-8F2C-F2F7BD747A5F}" type="sibTrans" cxnId="{2B0496DC-052B-4F8D-BC58-21DB0DAD116E}">
      <dgm:prSet/>
      <dgm:spPr/>
      <dgm:t>
        <a:bodyPr/>
        <a:lstStyle/>
        <a:p>
          <a:endParaRPr lang="en-US" sz="1400">
            <a:cs typeface="B Nasim" pitchFamily="2" charset="-78"/>
          </a:endParaRPr>
        </a:p>
      </dgm:t>
    </dgm:pt>
    <dgm:pt modelId="{BC489A4C-B9A7-488F-AF45-F08F341F43DE}">
      <dgm:prSet phldrT="[Text]" custT="1"/>
      <dgm:spPr/>
      <dgm:t>
        <a:bodyPr/>
        <a:lstStyle/>
        <a:p>
          <a:r>
            <a:rPr lang="fa-IR" sz="2000" b="1" dirty="0" smtClean="0">
              <a:solidFill>
                <a:schemeClr val="tx1">
                  <a:lumMod val="95000"/>
                  <a:lumOff val="5000"/>
                </a:schemeClr>
              </a:solidFill>
              <a:cs typeface="B Nazanin" pitchFamily="2" charset="-78"/>
            </a:rPr>
            <a:t>ریش و سبیل مرد</a:t>
          </a:r>
          <a:endParaRPr lang="en-US" sz="2000" b="1" dirty="0">
            <a:solidFill>
              <a:schemeClr val="tx1">
                <a:lumMod val="95000"/>
                <a:lumOff val="5000"/>
              </a:schemeClr>
            </a:solidFill>
            <a:cs typeface="B Nazanin" pitchFamily="2" charset="-78"/>
          </a:endParaRPr>
        </a:p>
      </dgm:t>
    </dgm:pt>
    <dgm:pt modelId="{67F2891D-44BF-410C-B367-C87DAA65DCBD}" type="parTrans" cxnId="{C66B5759-5E54-4CBB-8AD2-C05146BED695}">
      <dgm:prSet custT="1"/>
      <dgm:spPr/>
      <dgm:t>
        <a:bodyPr/>
        <a:lstStyle/>
        <a:p>
          <a:endParaRPr lang="en-US" sz="1400">
            <a:cs typeface="B Nasim" pitchFamily="2" charset="-78"/>
          </a:endParaRPr>
        </a:p>
      </dgm:t>
    </dgm:pt>
    <dgm:pt modelId="{CB4710C8-CCC2-4D65-B34A-5D90AA9F6E31}" type="sibTrans" cxnId="{C66B5759-5E54-4CBB-8AD2-C05146BED695}">
      <dgm:prSet/>
      <dgm:spPr/>
      <dgm:t>
        <a:bodyPr/>
        <a:lstStyle/>
        <a:p>
          <a:endParaRPr lang="en-US" sz="1400">
            <a:cs typeface="B Nasim" pitchFamily="2" charset="-78"/>
          </a:endParaRPr>
        </a:p>
      </dgm:t>
    </dgm:pt>
    <dgm:pt modelId="{6F283800-F585-41FD-A824-36277C306BBC}" type="pres">
      <dgm:prSet presAssocID="{0043E00A-9C16-43EA-84BC-FF6E4590940D}" presName="cycle" presStyleCnt="0">
        <dgm:presLayoutVars>
          <dgm:chMax val="1"/>
          <dgm:dir/>
          <dgm:animLvl val="ctr"/>
          <dgm:resizeHandles val="exact"/>
        </dgm:presLayoutVars>
      </dgm:prSet>
      <dgm:spPr/>
      <dgm:t>
        <a:bodyPr/>
        <a:lstStyle/>
        <a:p>
          <a:endParaRPr lang="en-US"/>
        </a:p>
      </dgm:t>
    </dgm:pt>
    <dgm:pt modelId="{E373CDF6-2AC2-4328-8114-A6F06275B3E8}" type="pres">
      <dgm:prSet presAssocID="{094C49F9-7472-42B9-8022-F0DDE37A2110}" presName="centerShape" presStyleLbl="node0" presStyleIdx="0" presStyleCnt="1"/>
      <dgm:spPr/>
      <dgm:t>
        <a:bodyPr/>
        <a:lstStyle/>
        <a:p>
          <a:endParaRPr lang="en-US"/>
        </a:p>
      </dgm:t>
    </dgm:pt>
    <dgm:pt modelId="{FD6C6C98-942A-4BEC-A28C-9AB5C6C7353E}" type="pres">
      <dgm:prSet presAssocID="{D8A2D507-2B7D-4FDF-9994-F3E37C9118FF}" presName="Name9" presStyleLbl="parChTrans1D2" presStyleIdx="0" presStyleCnt="3"/>
      <dgm:spPr/>
      <dgm:t>
        <a:bodyPr/>
        <a:lstStyle/>
        <a:p>
          <a:endParaRPr lang="en-US"/>
        </a:p>
      </dgm:t>
    </dgm:pt>
    <dgm:pt modelId="{28B96FD3-7286-40E5-8FD1-10E6EFB0C55B}" type="pres">
      <dgm:prSet presAssocID="{D8A2D507-2B7D-4FDF-9994-F3E37C9118FF}" presName="connTx" presStyleLbl="parChTrans1D2" presStyleIdx="0" presStyleCnt="3"/>
      <dgm:spPr/>
      <dgm:t>
        <a:bodyPr/>
        <a:lstStyle/>
        <a:p>
          <a:endParaRPr lang="en-US"/>
        </a:p>
      </dgm:t>
    </dgm:pt>
    <dgm:pt modelId="{CED1A2B3-B8E0-4729-A0E4-FC417A8B937B}" type="pres">
      <dgm:prSet presAssocID="{866939D8-3758-4112-B566-E550C60CC779}" presName="node" presStyleLbl="node1" presStyleIdx="0" presStyleCnt="3">
        <dgm:presLayoutVars>
          <dgm:bulletEnabled val="1"/>
        </dgm:presLayoutVars>
      </dgm:prSet>
      <dgm:spPr/>
      <dgm:t>
        <a:bodyPr/>
        <a:lstStyle/>
        <a:p>
          <a:endParaRPr lang="en-US"/>
        </a:p>
      </dgm:t>
    </dgm:pt>
    <dgm:pt modelId="{F9342EB1-A4D7-4A26-8278-53269500FF94}" type="pres">
      <dgm:prSet presAssocID="{B1C5E4D3-10DF-4703-8EE0-A4ED758838E1}" presName="Name9" presStyleLbl="parChTrans1D2" presStyleIdx="1" presStyleCnt="3"/>
      <dgm:spPr/>
      <dgm:t>
        <a:bodyPr/>
        <a:lstStyle/>
        <a:p>
          <a:endParaRPr lang="en-US"/>
        </a:p>
      </dgm:t>
    </dgm:pt>
    <dgm:pt modelId="{A63F0E31-ECC3-4EC1-98D9-1934F4E2D414}" type="pres">
      <dgm:prSet presAssocID="{B1C5E4D3-10DF-4703-8EE0-A4ED758838E1}" presName="connTx" presStyleLbl="parChTrans1D2" presStyleIdx="1" presStyleCnt="3"/>
      <dgm:spPr/>
      <dgm:t>
        <a:bodyPr/>
        <a:lstStyle/>
        <a:p>
          <a:endParaRPr lang="en-US"/>
        </a:p>
      </dgm:t>
    </dgm:pt>
    <dgm:pt modelId="{C36B9465-9BC9-4F4E-A963-1FA1E97493FE}" type="pres">
      <dgm:prSet presAssocID="{0F26221B-EFA4-48BE-A417-1D99C7FD30EA}" presName="node" presStyleLbl="node1" presStyleIdx="1" presStyleCnt="3">
        <dgm:presLayoutVars>
          <dgm:bulletEnabled val="1"/>
        </dgm:presLayoutVars>
      </dgm:prSet>
      <dgm:spPr/>
      <dgm:t>
        <a:bodyPr/>
        <a:lstStyle/>
        <a:p>
          <a:endParaRPr lang="en-US"/>
        </a:p>
      </dgm:t>
    </dgm:pt>
    <dgm:pt modelId="{D1481903-94A5-45ED-91C0-A20390757579}" type="pres">
      <dgm:prSet presAssocID="{67F2891D-44BF-410C-B367-C87DAA65DCBD}" presName="Name9" presStyleLbl="parChTrans1D2" presStyleIdx="2" presStyleCnt="3"/>
      <dgm:spPr/>
      <dgm:t>
        <a:bodyPr/>
        <a:lstStyle/>
        <a:p>
          <a:endParaRPr lang="en-US"/>
        </a:p>
      </dgm:t>
    </dgm:pt>
    <dgm:pt modelId="{65EF7FAF-1210-4175-BBDA-1D3307E0173C}" type="pres">
      <dgm:prSet presAssocID="{67F2891D-44BF-410C-B367-C87DAA65DCBD}" presName="connTx" presStyleLbl="parChTrans1D2" presStyleIdx="2" presStyleCnt="3"/>
      <dgm:spPr/>
      <dgm:t>
        <a:bodyPr/>
        <a:lstStyle/>
        <a:p>
          <a:endParaRPr lang="en-US"/>
        </a:p>
      </dgm:t>
    </dgm:pt>
    <dgm:pt modelId="{42C16A6F-1EC3-4E43-9DC4-F9158D1463A5}" type="pres">
      <dgm:prSet presAssocID="{BC489A4C-B9A7-488F-AF45-F08F341F43DE}" presName="node" presStyleLbl="node1" presStyleIdx="2" presStyleCnt="3">
        <dgm:presLayoutVars>
          <dgm:bulletEnabled val="1"/>
        </dgm:presLayoutVars>
      </dgm:prSet>
      <dgm:spPr/>
      <dgm:t>
        <a:bodyPr/>
        <a:lstStyle/>
        <a:p>
          <a:endParaRPr lang="en-US"/>
        </a:p>
      </dgm:t>
    </dgm:pt>
  </dgm:ptLst>
  <dgm:cxnLst>
    <dgm:cxn modelId="{BF2AC34C-369B-426B-AECA-1304CF882243}" type="presOf" srcId="{0043E00A-9C16-43EA-84BC-FF6E4590940D}" destId="{6F283800-F585-41FD-A824-36277C306BBC}" srcOrd="0" destOrd="0" presId="urn:microsoft.com/office/officeart/2005/8/layout/radial1"/>
    <dgm:cxn modelId="{D1613D79-B6E4-4B90-83A5-90CDBF01A952}" srcId="{0043E00A-9C16-43EA-84BC-FF6E4590940D}" destId="{094C49F9-7472-42B9-8022-F0DDE37A2110}" srcOrd="0" destOrd="0" parTransId="{473E24BA-00E1-4336-8605-C878CE3E66B0}" sibTransId="{90C85FFD-4B22-4828-9FC1-2BF94438F2BD}"/>
    <dgm:cxn modelId="{2B7F6CE5-88CE-4611-9F1E-C68B797011DF}" type="presOf" srcId="{BC489A4C-B9A7-488F-AF45-F08F341F43DE}" destId="{42C16A6F-1EC3-4E43-9DC4-F9158D1463A5}" srcOrd="0" destOrd="0" presId="urn:microsoft.com/office/officeart/2005/8/layout/radial1"/>
    <dgm:cxn modelId="{C66B5759-5E54-4CBB-8AD2-C05146BED695}" srcId="{094C49F9-7472-42B9-8022-F0DDE37A2110}" destId="{BC489A4C-B9A7-488F-AF45-F08F341F43DE}" srcOrd="2" destOrd="0" parTransId="{67F2891D-44BF-410C-B367-C87DAA65DCBD}" sibTransId="{CB4710C8-CCC2-4D65-B34A-5D90AA9F6E31}"/>
    <dgm:cxn modelId="{3AAB860C-13A0-4263-BCAD-7760ADDF6182}" type="presOf" srcId="{B1C5E4D3-10DF-4703-8EE0-A4ED758838E1}" destId="{F9342EB1-A4D7-4A26-8278-53269500FF94}" srcOrd="0" destOrd="0" presId="urn:microsoft.com/office/officeart/2005/8/layout/radial1"/>
    <dgm:cxn modelId="{5DBBBE54-8828-4969-BE59-4FECB696F02B}" type="presOf" srcId="{B1C5E4D3-10DF-4703-8EE0-A4ED758838E1}" destId="{A63F0E31-ECC3-4EC1-98D9-1934F4E2D414}" srcOrd="1" destOrd="0" presId="urn:microsoft.com/office/officeart/2005/8/layout/radial1"/>
    <dgm:cxn modelId="{2FB14C07-2947-4CA2-8EB3-023D8019C98D}" type="presOf" srcId="{D8A2D507-2B7D-4FDF-9994-F3E37C9118FF}" destId="{FD6C6C98-942A-4BEC-A28C-9AB5C6C7353E}" srcOrd="0" destOrd="0" presId="urn:microsoft.com/office/officeart/2005/8/layout/radial1"/>
    <dgm:cxn modelId="{2B0496DC-052B-4F8D-BC58-21DB0DAD116E}" srcId="{094C49F9-7472-42B9-8022-F0DDE37A2110}" destId="{0F26221B-EFA4-48BE-A417-1D99C7FD30EA}" srcOrd="1" destOrd="0" parTransId="{B1C5E4D3-10DF-4703-8EE0-A4ED758838E1}" sibTransId="{DA6CC35A-877A-4E1A-8F2C-F2F7BD747A5F}"/>
    <dgm:cxn modelId="{E419250F-875C-40BB-958D-68A8D5685A09}" type="presOf" srcId="{094C49F9-7472-42B9-8022-F0DDE37A2110}" destId="{E373CDF6-2AC2-4328-8114-A6F06275B3E8}" srcOrd="0" destOrd="0" presId="urn:microsoft.com/office/officeart/2005/8/layout/radial1"/>
    <dgm:cxn modelId="{120183D3-0D40-4566-9C67-FA98152ADEF2}" type="presOf" srcId="{0F26221B-EFA4-48BE-A417-1D99C7FD30EA}" destId="{C36B9465-9BC9-4F4E-A963-1FA1E97493FE}" srcOrd="0" destOrd="0" presId="urn:microsoft.com/office/officeart/2005/8/layout/radial1"/>
    <dgm:cxn modelId="{A63DA266-9DE3-40F4-B82D-C2735253E18E}" type="presOf" srcId="{D8A2D507-2B7D-4FDF-9994-F3E37C9118FF}" destId="{28B96FD3-7286-40E5-8FD1-10E6EFB0C55B}" srcOrd="1" destOrd="0" presId="urn:microsoft.com/office/officeart/2005/8/layout/radial1"/>
    <dgm:cxn modelId="{6CFCB347-5FCD-4EC3-A957-AB5901BFDB54}" srcId="{094C49F9-7472-42B9-8022-F0DDE37A2110}" destId="{866939D8-3758-4112-B566-E550C60CC779}" srcOrd="0" destOrd="0" parTransId="{D8A2D507-2B7D-4FDF-9994-F3E37C9118FF}" sibTransId="{69C0C366-CAF8-45E7-8687-D59B07DD10B4}"/>
    <dgm:cxn modelId="{ECBEFFFB-3EA1-4F8D-B568-BC965596A305}" type="presOf" srcId="{67F2891D-44BF-410C-B367-C87DAA65DCBD}" destId="{D1481903-94A5-45ED-91C0-A20390757579}" srcOrd="0" destOrd="0" presId="urn:microsoft.com/office/officeart/2005/8/layout/radial1"/>
    <dgm:cxn modelId="{CFA64AE5-DF85-45AE-B14E-6A51DD177985}" type="presOf" srcId="{67F2891D-44BF-410C-B367-C87DAA65DCBD}" destId="{65EF7FAF-1210-4175-BBDA-1D3307E0173C}" srcOrd="1" destOrd="0" presId="urn:microsoft.com/office/officeart/2005/8/layout/radial1"/>
    <dgm:cxn modelId="{1CBE451C-D03B-4AA6-96F4-F7F95F7EEA5E}" type="presOf" srcId="{866939D8-3758-4112-B566-E550C60CC779}" destId="{CED1A2B3-B8E0-4729-A0E4-FC417A8B937B}" srcOrd="0" destOrd="0" presId="urn:microsoft.com/office/officeart/2005/8/layout/radial1"/>
    <dgm:cxn modelId="{821C9D74-0880-47A0-BE06-425ED1155D94}" type="presParOf" srcId="{6F283800-F585-41FD-A824-36277C306BBC}" destId="{E373CDF6-2AC2-4328-8114-A6F06275B3E8}" srcOrd="0" destOrd="0" presId="urn:microsoft.com/office/officeart/2005/8/layout/radial1"/>
    <dgm:cxn modelId="{E85ABD77-36BF-4A58-83CF-7B8AE494D115}" type="presParOf" srcId="{6F283800-F585-41FD-A824-36277C306BBC}" destId="{FD6C6C98-942A-4BEC-A28C-9AB5C6C7353E}" srcOrd="1" destOrd="0" presId="urn:microsoft.com/office/officeart/2005/8/layout/radial1"/>
    <dgm:cxn modelId="{F56DEA79-25CF-4BEA-B4AF-B3BCC3384BB1}" type="presParOf" srcId="{FD6C6C98-942A-4BEC-A28C-9AB5C6C7353E}" destId="{28B96FD3-7286-40E5-8FD1-10E6EFB0C55B}" srcOrd="0" destOrd="0" presId="urn:microsoft.com/office/officeart/2005/8/layout/radial1"/>
    <dgm:cxn modelId="{9A8562A6-71AE-402E-ADFC-D5E9BA2CBD06}" type="presParOf" srcId="{6F283800-F585-41FD-A824-36277C306BBC}" destId="{CED1A2B3-B8E0-4729-A0E4-FC417A8B937B}" srcOrd="2" destOrd="0" presId="urn:microsoft.com/office/officeart/2005/8/layout/radial1"/>
    <dgm:cxn modelId="{8EFE60F2-E69C-42B1-8B84-4725A93C5B33}" type="presParOf" srcId="{6F283800-F585-41FD-A824-36277C306BBC}" destId="{F9342EB1-A4D7-4A26-8278-53269500FF94}" srcOrd="3" destOrd="0" presId="urn:microsoft.com/office/officeart/2005/8/layout/radial1"/>
    <dgm:cxn modelId="{DE9F6013-3BD0-48BE-8E57-393C88E9EC9E}" type="presParOf" srcId="{F9342EB1-A4D7-4A26-8278-53269500FF94}" destId="{A63F0E31-ECC3-4EC1-98D9-1934F4E2D414}" srcOrd="0" destOrd="0" presId="urn:microsoft.com/office/officeart/2005/8/layout/radial1"/>
    <dgm:cxn modelId="{92732BD2-4784-4DD2-8A0B-3CA37BEDF0B4}" type="presParOf" srcId="{6F283800-F585-41FD-A824-36277C306BBC}" destId="{C36B9465-9BC9-4F4E-A963-1FA1E97493FE}" srcOrd="4" destOrd="0" presId="urn:microsoft.com/office/officeart/2005/8/layout/radial1"/>
    <dgm:cxn modelId="{CD32A7F6-7DB3-4F49-89FC-F37D5506BC34}" type="presParOf" srcId="{6F283800-F585-41FD-A824-36277C306BBC}" destId="{D1481903-94A5-45ED-91C0-A20390757579}" srcOrd="5" destOrd="0" presId="urn:microsoft.com/office/officeart/2005/8/layout/radial1"/>
    <dgm:cxn modelId="{ED038E3B-3459-467D-AB2E-55802AD188B1}" type="presParOf" srcId="{D1481903-94A5-45ED-91C0-A20390757579}" destId="{65EF7FAF-1210-4175-BBDA-1D3307E0173C}" srcOrd="0" destOrd="0" presId="urn:microsoft.com/office/officeart/2005/8/layout/radial1"/>
    <dgm:cxn modelId="{48CB708F-1628-47F6-B033-CA0FDF84ACD2}" type="presParOf" srcId="{6F283800-F585-41FD-A824-36277C306BBC}" destId="{42C16A6F-1EC3-4E43-9DC4-F9158D1463A5}" srcOrd="6"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14890701-7012-4B93-A544-630053FE99B5}" type="doc">
      <dgm:prSet loTypeId="urn:microsoft.com/office/officeart/2005/8/layout/hierarchy6" loCatId="hierarchy" qsTypeId="urn:microsoft.com/office/officeart/2005/8/quickstyle/simple3" qsCatId="simple" csTypeId="urn:microsoft.com/office/officeart/2005/8/colors/accent3_1" csCatId="accent3" phldr="1"/>
      <dgm:spPr/>
      <dgm:t>
        <a:bodyPr/>
        <a:lstStyle/>
        <a:p>
          <a:endParaRPr lang="en-US"/>
        </a:p>
      </dgm:t>
    </dgm:pt>
    <dgm:pt modelId="{F1D7DDF5-7A9D-4708-81D2-378EFE1A46C1}">
      <dgm:prSet phldrT="[Text]" custT="1"/>
      <dgm:spPr>
        <a:solidFill>
          <a:schemeClr val="accent2">
            <a:lumMod val="40000"/>
            <a:lumOff val="60000"/>
          </a:schemeClr>
        </a:solidFill>
      </dgm:spPr>
      <dgm:t>
        <a:bodyPr/>
        <a:lstStyle/>
        <a:p>
          <a:pPr rtl="1"/>
          <a:r>
            <a:rPr lang="fa-IR" sz="1600" b="1" dirty="0">
              <a:cs typeface="B Titr" pitchFamily="2" charset="-78"/>
            </a:rPr>
            <a:t>کبد</a:t>
          </a:r>
          <a:endParaRPr lang="en-US" sz="1600" b="1" dirty="0">
            <a:cs typeface="B Titr" pitchFamily="2" charset="-78"/>
          </a:endParaRPr>
        </a:p>
      </dgm:t>
    </dgm:pt>
    <dgm:pt modelId="{2ABDD914-F67D-429E-A5DF-50A69F8C8CB6}" type="parTrans" cxnId="{DF11D468-A58F-4D1C-85B3-E6AF4FDE0922}">
      <dgm:prSet/>
      <dgm:spPr/>
      <dgm:t>
        <a:bodyPr/>
        <a:lstStyle/>
        <a:p>
          <a:pPr rtl="1"/>
          <a:endParaRPr lang="en-US" sz="1400">
            <a:solidFill>
              <a:sysClr val="windowText" lastClr="000000"/>
            </a:solidFill>
            <a:cs typeface="B Nazanin" pitchFamily="2" charset="-78"/>
          </a:endParaRPr>
        </a:p>
      </dgm:t>
    </dgm:pt>
    <dgm:pt modelId="{CD14D166-6C69-48DD-9DDE-709956FDEDC7}" type="sibTrans" cxnId="{DF11D468-A58F-4D1C-85B3-E6AF4FDE0922}">
      <dgm:prSet/>
      <dgm:spPr/>
      <dgm:t>
        <a:bodyPr/>
        <a:lstStyle/>
        <a:p>
          <a:pPr rtl="1"/>
          <a:endParaRPr lang="en-US" sz="1400">
            <a:solidFill>
              <a:sysClr val="windowText" lastClr="000000"/>
            </a:solidFill>
            <a:cs typeface="B Nazanin" pitchFamily="2" charset="-78"/>
          </a:endParaRPr>
        </a:p>
      </dgm:t>
    </dgm:pt>
    <dgm:pt modelId="{6463565F-A68C-4B10-B55C-5E1B646CA61D}">
      <dgm:prSet phldrT="[Text]" custT="1"/>
      <dgm:spPr/>
      <dgm:t>
        <a:bodyPr/>
        <a:lstStyle/>
        <a:p>
          <a:pPr rtl="1"/>
          <a:r>
            <a:rPr lang="fa-IR" sz="2000" b="1" dirty="0" smtClean="0">
              <a:solidFill>
                <a:srgbClr val="0070C0"/>
              </a:solidFill>
              <a:cs typeface="B Nazanin" pitchFamily="2" charset="-78"/>
            </a:rPr>
            <a:t>سلول تخم</a:t>
          </a:r>
        </a:p>
        <a:p>
          <a:pPr rtl="1"/>
          <a:r>
            <a:rPr lang="fa-IR" sz="1600" b="1" dirty="0" smtClean="0">
              <a:solidFill>
                <a:schemeClr val="tx2">
                  <a:lumMod val="75000"/>
                </a:schemeClr>
              </a:solidFill>
              <a:cs typeface="B Nazanin" pitchFamily="2" charset="-78"/>
            </a:rPr>
            <a:t>اولین سلولی که از لقاح گامت ها ایجاد می شود</a:t>
          </a:r>
          <a:endParaRPr lang="en-US" sz="1600" b="1" dirty="0">
            <a:solidFill>
              <a:schemeClr val="tx2">
                <a:lumMod val="75000"/>
              </a:schemeClr>
            </a:solidFill>
            <a:cs typeface="B Nazanin" pitchFamily="2" charset="-78"/>
          </a:endParaRPr>
        </a:p>
      </dgm:t>
    </dgm:pt>
    <dgm:pt modelId="{48F36BB4-1CA7-48F6-BF6E-2BDB818A3885}" type="parTrans" cxnId="{6154DFD6-8B87-4FFE-91C4-E4DADEFA7A04}">
      <dgm:prSet custT="1"/>
      <dgm:spPr/>
      <dgm:t>
        <a:bodyPr/>
        <a:lstStyle/>
        <a:p>
          <a:pPr rtl="1"/>
          <a:endParaRPr lang="en-US" sz="1400">
            <a:solidFill>
              <a:sysClr val="windowText" lastClr="000000"/>
            </a:solidFill>
            <a:cs typeface="B Nazanin" pitchFamily="2" charset="-78"/>
          </a:endParaRPr>
        </a:p>
      </dgm:t>
    </dgm:pt>
    <dgm:pt modelId="{DF248C06-92E6-4E12-A2C5-A741EE987940}" type="sibTrans" cxnId="{6154DFD6-8B87-4FFE-91C4-E4DADEFA7A04}">
      <dgm:prSet/>
      <dgm:spPr/>
      <dgm:t>
        <a:bodyPr/>
        <a:lstStyle/>
        <a:p>
          <a:pPr rtl="1"/>
          <a:endParaRPr lang="en-US" sz="1400">
            <a:solidFill>
              <a:sysClr val="windowText" lastClr="000000"/>
            </a:solidFill>
            <a:cs typeface="B Nazanin" pitchFamily="2" charset="-78"/>
          </a:endParaRPr>
        </a:p>
      </dgm:t>
    </dgm:pt>
    <dgm:pt modelId="{1215F936-7FBE-493A-8FAD-296E40EFAFA3}">
      <dgm:prSet phldrT="[Text]" custT="1"/>
      <dgm:spPr/>
      <dgm:t>
        <a:bodyPr/>
        <a:lstStyle/>
        <a:p>
          <a:pPr rtl="1"/>
          <a:r>
            <a:rPr lang="fa-IR" sz="2400" b="1" dirty="0" smtClean="0">
              <a:solidFill>
                <a:srgbClr val="0070C0"/>
              </a:solidFill>
              <a:cs typeface="B Nazanin" pitchFamily="2" charset="-78"/>
            </a:rPr>
            <a:t>لقاح</a:t>
          </a:r>
          <a:endParaRPr lang="fa-IR" sz="1400" b="1" dirty="0" smtClean="0">
            <a:cs typeface="B Nazanin" pitchFamily="2" charset="-78"/>
          </a:endParaRPr>
        </a:p>
        <a:p>
          <a:pPr rtl="1"/>
          <a:r>
            <a:rPr lang="fa-IR" sz="1600" b="1" dirty="0" smtClean="0">
              <a:solidFill>
                <a:schemeClr val="tx2">
                  <a:lumMod val="75000"/>
                </a:schemeClr>
              </a:solidFill>
              <a:cs typeface="B Nazanin" pitchFamily="2" charset="-78"/>
            </a:rPr>
            <a:t>ترکیب سلول های جنسی نر و ماده</a:t>
          </a:r>
          <a:endParaRPr lang="en-US" sz="1600" b="1" dirty="0">
            <a:solidFill>
              <a:schemeClr val="tx2">
                <a:lumMod val="75000"/>
              </a:schemeClr>
            </a:solidFill>
            <a:cs typeface="B Nazanin" pitchFamily="2" charset="-78"/>
          </a:endParaRPr>
        </a:p>
      </dgm:t>
    </dgm:pt>
    <dgm:pt modelId="{00528E27-9AA3-406B-A4D5-821C098A1DFD}" type="parTrans" cxnId="{0333CC3C-F41A-44A0-9322-807A79CA8A11}">
      <dgm:prSet custT="1"/>
      <dgm:spPr/>
      <dgm:t>
        <a:bodyPr/>
        <a:lstStyle/>
        <a:p>
          <a:endParaRPr lang="en-US" sz="1400">
            <a:solidFill>
              <a:sysClr val="windowText" lastClr="000000"/>
            </a:solidFill>
          </a:endParaRPr>
        </a:p>
      </dgm:t>
    </dgm:pt>
    <dgm:pt modelId="{A15ED3A4-B126-4B26-997D-A26A4D2DBECE}" type="sibTrans" cxnId="{0333CC3C-F41A-44A0-9322-807A79CA8A11}">
      <dgm:prSet/>
      <dgm:spPr/>
      <dgm:t>
        <a:bodyPr/>
        <a:lstStyle/>
        <a:p>
          <a:endParaRPr lang="en-US" sz="1400">
            <a:solidFill>
              <a:sysClr val="windowText" lastClr="000000"/>
            </a:solidFill>
          </a:endParaRPr>
        </a:p>
      </dgm:t>
    </dgm:pt>
    <dgm:pt modelId="{00D9DAA4-36A4-49B7-91DC-61E6E68A47CB}">
      <dgm:prSet phldrT="[Text]" custT="1"/>
      <dgm:spPr/>
      <dgm:t>
        <a:bodyPr/>
        <a:lstStyle/>
        <a:p>
          <a:pPr rtl="1"/>
          <a:r>
            <a:rPr lang="fa-IR" sz="1800" b="1" dirty="0" smtClean="0">
              <a:solidFill>
                <a:srgbClr val="0070C0"/>
              </a:solidFill>
              <a:cs typeface="B Nazanin" pitchFamily="2" charset="-78"/>
            </a:rPr>
            <a:t>سلول های جنسی (گامت ها)</a:t>
          </a:r>
        </a:p>
        <a:p>
          <a:pPr rtl="1"/>
          <a:r>
            <a:rPr lang="fa-IR" sz="1600" b="1" dirty="0" smtClean="0">
              <a:solidFill>
                <a:schemeClr val="tx2">
                  <a:lumMod val="75000"/>
                </a:schemeClr>
              </a:solidFill>
              <a:cs typeface="B Nazanin" pitchFamily="2" charset="-78"/>
            </a:rPr>
            <a:t>سلول های جنسی که در اندام های جنسی تولید می شوند</a:t>
          </a:r>
          <a:endParaRPr lang="en-US" sz="1600" b="1" dirty="0">
            <a:solidFill>
              <a:schemeClr val="tx2">
                <a:lumMod val="75000"/>
              </a:schemeClr>
            </a:solidFill>
            <a:cs typeface="B Nazanin" pitchFamily="2" charset="-78"/>
          </a:endParaRPr>
        </a:p>
      </dgm:t>
    </dgm:pt>
    <dgm:pt modelId="{F6B74E43-A05A-4ACE-96B5-14D89AAF1FC1}" type="parTrans" cxnId="{1541CA79-4F48-4791-AED2-BE7C63D20643}">
      <dgm:prSet custT="1"/>
      <dgm:spPr/>
      <dgm:t>
        <a:bodyPr/>
        <a:lstStyle/>
        <a:p>
          <a:endParaRPr lang="en-US" sz="1400">
            <a:solidFill>
              <a:sysClr val="windowText" lastClr="000000"/>
            </a:solidFill>
          </a:endParaRPr>
        </a:p>
      </dgm:t>
    </dgm:pt>
    <dgm:pt modelId="{DA633D82-992B-49A4-AB2D-C881D010FDA5}" type="sibTrans" cxnId="{1541CA79-4F48-4791-AED2-BE7C63D20643}">
      <dgm:prSet/>
      <dgm:spPr/>
      <dgm:t>
        <a:bodyPr/>
        <a:lstStyle/>
        <a:p>
          <a:endParaRPr lang="en-US" sz="1400">
            <a:solidFill>
              <a:sysClr val="windowText" lastClr="000000"/>
            </a:solidFill>
          </a:endParaRPr>
        </a:p>
      </dgm:t>
    </dgm:pt>
    <dgm:pt modelId="{78DCDEC4-9FD9-4328-B8BE-7C468A46A831}">
      <dgm:prSet phldrT="[Text]" custT="1"/>
      <dgm:spPr/>
      <dgm:t>
        <a:bodyPr/>
        <a:lstStyle/>
        <a:p>
          <a:pPr rtl="1"/>
          <a:r>
            <a:rPr lang="fa-IR" sz="2000" b="1" dirty="0" smtClean="0">
              <a:solidFill>
                <a:srgbClr val="0070C0"/>
              </a:solidFill>
              <a:cs typeface="B Nazanin" pitchFamily="2" charset="-78"/>
            </a:rPr>
            <a:t>اندام تولید مثلی</a:t>
          </a:r>
        </a:p>
        <a:p>
          <a:pPr rtl="1"/>
          <a:r>
            <a:rPr lang="fa-IR" sz="1600" b="1" dirty="0" smtClean="0">
              <a:solidFill>
                <a:schemeClr val="tx2">
                  <a:lumMod val="75000"/>
                </a:schemeClr>
              </a:solidFill>
              <a:cs typeface="B Nazanin" pitchFamily="2" charset="-78"/>
            </a:rPr>
            <a:t>اندام هایی که در تولید مثل نقش دارند</a:t>
          </a:r>
          <a:endParaRPr lang="en-US" sz="1600" b="1" dirty="0">
            <a:solidFill>
              <a:schemeClr val="tx2">
                <a:lumMod val="75000"/>
              </a:schemeClr>
            </a:solidFill>
            <a:cs typeface="B Nazanin" pitchFamily="2" charset="-78"/>
          </a:endParaRPr>
        </a:p>
      </dgm:t>
    </dgm:pt>
    <dgm:pt modelId="{CB5CFE3C-7F01-47C8-A981-5313F44E2BDB}" type="parTrans" cxnId="{18A89DB9-A206-4C5F-A6C4-23E94FE313C4}">
      <dgm:prSet custT="1"/>
      <dgm:spPr/>
      <dgm:t>
        <a:bodyPr/>
        <a:lstStyle/>
        <a:p>
          <a:endParaRPr lang="en-US" sz="1400">
            <a:solidFill>
              <a:sysClr val="windowText" lastClr="000000"/>
            </a:solidFill>
          </a:endParaRPr>
        </a:p>
      </dgm:t>
    </dgm:pt>
    <dgm:pt modelId="{F80C7E8E-9C8F-41B1-8D47-560F9DBF5BB4}" type="sibTrans" cxnId="{18A89DB9-A206-4C5F-A6C4-23E94FE313C4}">
      <dgm:prSet/>
      <dgm:spPr/>
      <dgm:t>
        <a:bodyPr/>
        <a:lstStyle/>
        <a:p>
          <a:endParaRPr lang="en-US" sz="1400">
            <a:solidFill>
              <a:sysClr val="windowText" lastClr="000000"/>
            </a:solidFill>
          </a:endParaRPr>
        </a:p>
      </dgm:t>
    </dgm:pt>
    <dgm:pt modelId="{F04CF480-A960-415D-AA06-6D517C345433}" type="pres">
      <dgm:prSet presAssocID="{14890701-7012-4B93-A544-630053FE99B5}" presName="mainComposite" presStyleCnt="0">
        <dgm:presLayoutVars>
          <dgm:chPref val="1"/>
          <dgm:dir/>
          <dgm:animOne val="branch"/>
          <dgm:animLvl val="lvl"/>
          <dgm:resizeHandles val="exact"/>
        </dgm:presLayoutVars>
      </dgm:prSet>
      <dgm:spPr/>
      <dgm:t>
        <a:bodyPr/>
        <a:lstStyle/>
        <a:p>
          <a:pPr rtl="1"/>
          <a:endParaRPr lang="fa-IR"/>
        </a:p>
      </dgm:t>
    </dgm:pt>
    <dgm:pt modelId="{EB687C07-9319-44D3-A1DF-1DF00DB56689}" type="pres">
      <dgm:prSet presAssocID="{14890701-7012-4B93-A544-630053FE99B5}" presName="hierFlow" presStyleCnt="0"/>
      <dgm:spPr/>
      <dgm:t>
        <a:bodyPr/>
        <a:lstStyle/>
        <a:p>
          <a:pPr rtl="1"/>
          <a:endParaRPr lang="fa-IR"/>
        </a:p>
      </dgm:t>
    </dgm:pt>
    <dgm:pt modelId="{BA4418D1-9C87-4F96-A289-BDFE6C4E126F}" type="pres">
      <dgm:prSet presAssocID="{14890701-7012-4B93-A544-630053FE99B5}" presName="hierChild1" presStyleCnt="0">
        <dgm:presLayoutVars>
          <dgm:chPref val="1"/>
          <dgm:animOne val="branch"/>
          <dgm:animLvl val="lvl"/>
        </dgm:presLayoutVars>
      </dgm:prSet>
      <dgm:spPr/>
      <dgm:t>
        <a:bodyPr/>
        <a:lstStyle/>
        <a:p>
          <a:pPr rtl="1"/>
          <a:endParaRPr lang="fa-IR"/>
        </a:p>
      </dgm:t>
    </dgm:pt>
    <dgm:pt modelId="{FD112594-5C9F-41B6-85A2-6B9196468349}" type="pres">
      <dgm:prSet presAssocID="{F1D7DDF5-7A9D-4708-81D2-378EFE1A46C1}" presName="Name14" presStyleCnt="0"/>
      <dgm:spPr/>
      <dgm:t>
        <a:bodyPr/>
        <a:lstStyle/>
        <a:p>
          <a:pPr rtl="1"/>
          <a:endParaRPr lang="fa-IR"/>
        </a:p>
      </dgm:t>
    </dgm:pt>
    <dgm:pt modelId="{DCF710C9-0223-4FAF-BC9E-B8B2047507F6}" type="pres">
      <dgm:prSet presAssocID="{F1D7DDF5-7A9D-4708-81D2-378EFE1A46C1}" presName="level1Shape" presStyleLbl="node0" presStyleIdx="0" presStyleCnt="1" custScaleX="33998" custScaleY="38007">
        <dgm:presLayoutVars>
          <dgm:chPref val="3"/>
        </dgm:presLayoutVars>
      </dgm:prSet>
      <dgm:spPr/>
      <dgm:t>
        <a:bodyPr/>
        <a:lstStyle/>
        <a:p>
          <a:pPr rtl="1"/>
          <a:endParaRPr lang="fa-IR"/>
        </a:p>
      </dgm:t>
    </dgm:pt>
    <dgm:pt modelId="{4D0B3BF6-6F30-430B-8CEA-EE2F6092A58A}" type="pres">
      <dgm:prSet presAssocID="{F1D7DDF5-7A9D-4708-81D2-378EFE1A46C1}" presName="hierChild2" presStyleCnt="0"/>
      <dgm:spPr/>
      <dgm:t>
        <a:bodyPr/>
        <a:lstStyle/>
        <a:p>
          <a:pPr rtl="1"/>
          <a:endParaRPr lang="fa-IR"/>
        </a:p>
      </dgm:t>
    </dgm:pt>
    <dgm:pt modelId="{5FC03354-B16E-4A60-AB10-4F2CF6D527EC}" type="pres">
      <dgm:prSet presAssocID="{48F36BB4-1CA7-48F6-BF6E-2BDB818A3885}" presName="Name19" presStyleLbl="parChTrans1D2" presStyleIdx="0" presStyleCnt="4"/>
      <dgm:spPr/>
      <dgm:t>
        <a:bodyPr/>
        <a:lstStyle/>
        <a:p>
          <a:pPr rtl="1"/>
          <a:endParaRPr lang="fa-IR"/>
        </a:p>
      </dgm:t>
    </dgm:pt>
    <dgm:pt modelId="{98354381-13E2-4BAF-9419-8FD852D867A4}" type="pres">
      <dgm:prSet presAssocID="{6463565F-A68C-4B10-B55C-5E1B646CA61D}" presName="Name21" presStyleCnt="0"/>
      <dgm:spPr/>
      <dgm:t>
        <a:bodyPr/>
        <a:lstStyle/>
        <a:p>
          <a:pPr rtl="1"/>
          <a:endParaRPr lang="fa-IR"/>
        </a:p>
      </dgm:t>
    </dgm:pt>
    <dgm:pt modelId="{26C57355-FB41-4362-9C2C-04CA27BADBEC}" type="pres">
      <dgm:prSet presAssocID="{6463565F-A68C-4B10-B55C-5E1B646CA61D}" presName="level2Shape" presStyleLbl="node2" presStyleIdx="0" presStyleCnt="4" custScaleY="158282" custLinFactNeighborX="19863"/>
      <dgm:spPr/>
      <dgm:t>
        <a:bodyPr/>
        <a:lstStyle/>
        <a:p>
          <a:pPr rtl="1"/>
          <a:endParaRPr lang="fa-IR"/>
        </a:p>
      </dgm:t>
    </dgm:pt>
    <dgm:pt modelId="{4BD79ED7-6130-4B39-B486-74BD7C086A91}" type="pres">
      <dgm:prSet presAssocID="{6463565F-A68C-4B10-B55C-5E1B646CA61D}" presName="hierChild3" presStyleCnt="0"/>
      <dgm:spPr/>
      <dgm:t>
        <a:bodyPr/>
        <a:lstStyle/>
        <a:p>
          <a:pPr rtl="1"/>
          <a:endParaRPr lang="fa-IR"/>
        </a:p>
      </dgm:t>
    </dgm:pt>
    <dgm:pt modelId="{ED029D8A-27D8-46B1-BAA0-1234FF33614E}" type="pres">
      <dgm:prSet presAssocID="{00528E27-9AA3-406B-A4D5-821C098A1DFD}" presName="Name19" presStyleLbl="parChTrans1D2" presStyleIdx="1" presStyleCnt="4"/>
      <dgm:spPr/>
      <dgm:t>
        <a:bodyPr/>
        <a:lstStyle/>
        <a:p>
          <a:pPr rtl="1"/>
          <a:endParaRPr lang="fa-IR"/>
        </a:p>
      </dgm:t>
    </dgm:pt>
    <dgm:pt modelId="{01A038BB-870C-4C54-A7B5-6331CD710A43}" type="pres">
      <dgm:prSet presAssocID="{1215F936-7FBE-493A-8FAD-296E40EFAFA3}" presName="Name21" presStyleCnt="0"/>
      <dgm:spPr/>
      <dgm:t>
        <a:bodyPr/>
        <a:lstStyle/>
        <a:p>
          <a:pPr rtl="1"/>
          <a:endParaRPr lang="fa-IR"/>
        </a:p>
      </dgm:t>
    </dgm:pt>
    <dgm:pt modelId="{A9371A78-FF34-4D0B-8418-2D0EB430D82E}" type="pres">
      <dgm:prSet presAssocID="{1215F936-7FBE-493A-8FAD-296E40EFAFA3}" presName="level2Shape" presStyleLbl="node2" presStyleIdx="1" presStyleCnt="4" custScaleX="129048" custScaleY="158282" custLinFactNeighborX="15000"/>
      <dgm:spPr/>
      <dgm:t>
        <a:bodyPr/>
        <a:lstStyle/>
        <a:p>
          <a:pPr rtl="1"/>
          <a:endParaRPr lang="fa-IR"/>
        </a:p>
      </dgm:t>
    </dgm:pt>
    <dgm:pt modelId="{590EABC2-AECC-4177-8752-0A7FAB2CFD73}" type="pres">
      <dgm:prSet presAssocID="{1215F936-7FBE-493A-8FAD-296E40EFAFA3}" presName="hierChild3" presStyleCnt="0"/>
      <dgm:spPr/>
      <dgm:t>
        <a:bodyPr/>
        <a:lstStyle/>
        <a:p>
          <a:pPr rtl="1"/>
          <a:endParaRPr lang="fa-IR"/>
        </a:p>
      </dgm:t>
    </dgm:pt>
    <dgm:pt modelId="{E5E721A2-B047-4988-BAF2-CA0F2EC7E80F}" type="pres">
      <dgm:prSet presAssocID="{F6B74E43-A05A-4ACE-96B5-14D89AAF1FC1}" presName="Name19" presStyleLbl="parChTrans1D2" presStyleIdx="2" presStyleCnt="4"/>
      <dgm:spPr/>
      <dgm:t>
        <a:bodyPr/>
        <a:lstStyle/>
        <a:p>
          <a:pPr rtl="1"/>
          <a:endParaRPr lang="fa-IR"/>
        </a:p>
      </dgm:t>
    </dgm:pt>
    <dgm:pt modelId="{2FB4CFFB-3BFB-489E-A05C-A9B346251A9C}" type="pres">
      <dgm:prSet presAssocID="{00D9DAA4-36A4-49B7-91DC-61E6E68A47CB}" presName="Name21" presStyleCnt="0"/>
      <dgm:spPr/>
      <dgm:t>
        <a:bodyPr/>
        <a:lstStyle/>
        <a:p>
          <a:pPr rtl="1"/>
          <a:endParaRPr lang="fa-IR"/>
        </a:p>
      </dgm:t>
    </dgm:pt>
    <dgm:pt modelId="{D1758C0E-7C15-4EAF-BDBA-85D7D0A7F472}" type="pres">
      <dgm:prSet presAssocID="{00D9DAA4-36A4-49B7-91DC-61E6E68A47CB}" presName="level2Shape" presStyleLbl="node2" presStyleIdx="2" presStyleCnt="4" custScaleX="191377" custScaleY="158282" custLinFactNeighborX="10180" custLinFactNeighborY="-1258"/>
      <dgm:spPr/>
      <dgm:t>
        <a:bodyPr/>
        <a:lstStyle/>
        <a:p>
          <a:pPr rtl="1"/>
          <a:endParaRPr lang="fa-IR"/>
        </a:p>
      </dgm:t>
    </dgm:pt>
    <dgm:pt modelId="{83136B66-B9A6-4B0D-BB48-555B5158003E}" type="pres">
      <dgm:prSet presAssocID="{00D9DAA4-36A4-49B7-91DC-61E6E68A47CB}" presName="hierChild3" presStyleCnt="0"/>
      <dgm:spPr/>
      <dgm:t>
        <a:bodyPr/>
        <a:lstStyle/>
        <a:p>
          <a:pPr rtl="1"/>
          <a:endParaRPr lang="fa-IR"/>
        </a:p>
      </dgm:t>
    </dgm:pt>
    <dgm:pt modelId="{1920FF07-BDFA-4090-BE09-6D9CC58347AB}" type="pres">
      <dgm:prSet presAssocID="{CB5CFE3C-7F01-47C8-A981-5313F44E2BDB}" presName="Name19" presStyleLbl="parChTrans1D2" presStyleIdx="3" presStyleCnt="4"/>
      <dgm:spPr/>
      <dgm:t>
        <a:bodyPr/>
        <a:lstStyle/>
        <a:p>
          <a:pPr rtl="1"/>
          <a:endParaRPr lang="fa-IR"/>
        </a:p>
      </dgm:t>
    </dgm:pt>
    <dgm:pt modelId="{278749BD-2EA9-41EE-88F5-1CA6304D5AE4}" type="pres">
      <dgm:prSet presAssocID="{78DCDEC4-9FD9-4328-B8BE-7C468A46A831}" presName="Name21" presStyleCnt="0"/>
      <dgm:spPr/>
      <dgm:t>
        <a:bodyPr/>
        <a:lstStyle/>
        <a:p>
          <a:pPr rtl="1"/>
          <a:endParaRPr lang="fa-IR"/>
        </a:p>
      </dgm:t>
    </dgm:pt>
    <dgm:pt modelId="{D2805D6B-9931-490C-B07E-FB7314BC6F2D}" type="pres">
      <dgm:prSet presAssocID="{78DCDEC4-9FD9-4328-B8BE-7C468A46A831}" presName="level2Shape" presStyleLbl="node2" presStyleIdx="3" presStyleCnt="4" custScaleX="141191" custScaleY="158282"/>
      <dgm:spPr/>
      <dgm:t>
        <a:bodyPr/>
        <a:lstStyle/>
        <a:p>
          <a:pPr rtl="1"/>
          <a:endParaRPr lang="fa-IR"/>
        </a:p>
      </dgm:t>
    </dgm:pt>
    <dgm:pt modelId="{CC987E09-BC8B-43F0-BF2A-BD3449A23076}" type="pres">
      <dgm:prSet presAssocID="{78DCDEC4-9FD9-4328-B8BE-7C468A46A831}" presName="hierChild3" presStyleCnt="0"/>
      <dgm:spPr/>
      <dgm:t>
        <a:bodyPr/>
        <a:lstStyle/>
        <a:p>
          <a:pPr rtl="1"/>
          <a:endParaRPr lang="fa-IR"/>
        </a:p>
      </dgm:t>
    </dgm:pt>
    <dgm:pt modelId="{7EE432E4-A843-4AD7-84B3-5F15C8298AC0}" type="pres">
      <dgm:prSet presAssocID="{14890701-7012-4B93-A544-630053FE99B5}" presName="bgShapesFlow" presStyleCnt="0"/>
      <dgm:spPr/>
      <dgm:t>
        <a:bodyPr/>
        <a:lstStyle/>
        <a:p>
          <a:pPr rtl="1"/>
          <a:endParaRPr lang="fa-IR"/>
        </a:p>
      </dgm:t>
    </dgm:pt>
  </dgm:ptLst>
  <dgm:cxnLst>
    <dgm:cxn modelId="{F6DE1D43-C968-43AF-8144-74F111DE53B4}" type="presOf" srcId="{14890701-7012-4B93-A544-630053FE99B5}" destId="{F04CF480-A960-415D-AA06-6D517C345433}" srcOrd="0" destOrd="0" presId="urn:microsoft.com/office/officeart/2005/8/layout/hierarchy6"/>
    <dgm:cxn modelId="{0333CC3C-F41A-44A0-9322-807A79CA8A11}" srcId="{F1D7DDF5-7A9D-4708-81D2-378EFE1A46C1}" destId="{1215F936-7FBE-493A-8FAD-296E40EFAFA3}" srcOrd="1" destOrd="0" parTransId="{00528E27-9AA3-406B-A4D5-821C098A1DFD}" sibTransId="{A15ED3A4-B126-4B26-997D-A26A4D2DBECE}"/>
    <dgm:cxn modelId="{53053DD6-EF46-4D39-888A-7935ECBB5F79}" type="presOf" srcId="{1215F936-7FBE-493A-8FAD-296E40EFAFA3}" destId="{A9371A78-FF34-4D0B-8418-2D0EB430D82E}" srcOrd="0" destOrd="0" presId="urn:microsoft.com/office/officeart/2005/8/layout/hierarchy6"/>
    <dgm:cxn modelId="{18A89DB9-A206-4C5F-A6C4-23E94FE313C4}" srcId="{F1D7DDF5-7A9D-4708-81D2-378EFE1A46C1}" destId="{78DCDEC4-9FD9-4328-B8BE-7C468A46A831}" srcOrd="3" destOrd="0" parTransId="{CB5CFE3C-7F01-47C8-A981-5313F44E2BDB}" sibTransId="{F80C7E8E-9C8F-41B1-8D47-560F9DBF5BB4}"/>
    <dgm:cxn modelId="{4251216C-DB89-4F26-A5A7-5B7D97FB83AB}" type="presOf" srcId="{78DCDEC4-9FD9-4328-B8BE-7C468A46A831}" destId="{D2805D6B-9931-490C-B07E-FB7314BC6F2D}" srcOrd="0" destOrd="0" presId="urn:microsoft.com/office/officeart/2005/8/layout/hierarchy6"/>
    <dgm:cxn modelId="{F05FC0B0-4349-46DE-AB4C-D4C18105023A}" type="presOf" srcId="{48F36BB4-1CA7-48F6-BF6E-2BDB818A3885}" destId="{5FC03354-B16E-4A60-AB10-4F2CF6D527EC}" srcOrd="0" destOrd="0" presId="urn:microsoft.com/office/officeart/2005/8/layout/hierarchy6"/>
    <dgm:cxn modelId="{6154DFD6-8B87-4FFE-91C4-E4DADEFA7A04}" srcId="{F1D7DDF5-7A9D-4708-81D2-378EFE1A46C1}" destId="{6463565F-A68C-4B10-B55C-5E1B646CA61D}" srcOrd="0" destOrd="0" parTransId="{48F36BB4-1CA7-48F6-BF6E-2BDB818A3885}" sibTransId="{DF248C06-92E6-4E12-A2C5-A741EE987940}"/>
    <dgm:cxn modelId="{13412BD1-3560-418D-B823-0B1A711B9765}" type="presOf" srcId="{6463565F-A68C-4B10-B55C-5E1B646CA61D}" destId="{26C57355-FB41-4362-9C2C-04CA27BADBEC}" srcOrd="0" destOrd="0" presId="urn:microsoft.com/office/officeart/2005/8/layout/hierarchy6"/>
    <dgm:cxn modelId="{16BACE21-8D21-4D1E-BDFE-DB19B56F55E1}" type="presOf" srcId="{F1D7DDF5-7A9D-4708-81D2-378EFE1A46C1}" destId="{DCF710C9-0223-4FAF-BC9E-B8B2047507F6}" srcOrd="0" destOrd="0" presId="urn:microsoft.com/office/officeart/2005/8/layout/hierarchy6"/>
    <dgm:cxn modelId="{1541CA79-4F48-4791-AED2-BE7C63D20643}" srcId="{F1D7DDF5-7A9D-4708-81D2-378EFE1A46C1}" destId="{00D9DAA4-36A4-49B7-91DC-61E6E68A47CB}" srcOrd="2" destOrd="0" parTransId="{F6B74E43-A05A-4ACE-96B5-14D89AAF1FC1}" sibTransId="{DA633D82-992B-49A4-AB2D-C881D010FDA5}"/>
    <dgm:cxn modelId="{C24809EB-124B-4E83-80F2-6A0167AD2C14}" type="presOf" srcId="{00D9DAA4-36A4-49B7-91DC-61E6E68A47CB}" destId="{D1758C0E-7C15-4EAF-BDBA-85D7D0A7F472}" srcOrd="0" destOrd="0" presId="urn:microsoft.com/office/officeart/2005/8/layout/hierarchy6"/>
    <dgm:cxn modelId="{DF11D468-A58F-4D1C-85B3-E6AF4FDE0922}" srcId="{14890701-7012-4B93-A544-630053FE99B5}" destId="{F1D7DDF5-7A9D-4708-81D2-378EFE1A46C1}" srcOrd="0" destOrd="0" parTransId="{2ABDD914-F67D-429E-A5DF-50A69F8C8CB6}" sibTransId="{CD14D166-6C69-48DD-9DDE-709956FDEDC7}"/>
    <dgm:cxn modelId="{CA254DE8-44C8-4B6A-ADCD-4E8992B46B03}" type="presOf" srcId="{CB5CFE3C-7F01-47C8-A981-5313F44E2BDB}" destId="{1920FF07-BDFA-4090-BE09-6D9CC58347AB}" srcOrd="0" destOrd="0" presId="urn:microsoft.com/office/officeart/2005/8/layout/hierarchy6"/>
    <dgm:cxn modelId="{8F5CAE27-D508-46E4-AE99-378CFA954688}" type="presOf" srcId="{F6B74E43-A05A-4ACE-96B5-14D89AAF1FC1}" destId="{E5E721A2-B047-4988-BAF2-CA0F2EC7E80F}" srcOrd="0" destOrd="0" presId="urn:microsoft.com/office/officeart/2005/8/layout/hierarchy6"/>
    <dgm:cxn modelId="{9E0003C2-4AB1-4A31-8709-8E01222F2FDD}" type="presOf" srcId="{00528E27-9AA3-406B-A4D5-821C098A1DFD}" destId="{ED029D8A-27D8-46B1-BAA0-1234FF33614E}" srcOrd="0" destOrd="0" presId="urn:microsoft.com/office/officeart/2005/8/layout/hierarchy6"/>
    <dgm:cxn modelId="{280AB78C-B22B-46EB-98C1-D763FC74DE8C}" type="presParOf" srcId="{F04CF480-A960-415D-AA06-6D517C345433}" destId="{EB687C07-9319-44D3-A1DF-1DF00DB56689}" srcOrd="0" destOrd="0" presId="urn:microsoft.com/office/officeart/2005/8/layout/hierarchy6"/>
    <dgm:cxn modelId="{A5DEBABF-2103-460D-BA9D-22DCF9ACBEB0}" type="presParOf" srcId="{EB687C07-9319-44D3-A1DF-1DF00DB56689}" destId="{BA4418D1-9C87-4F96-A289-BDFE6C4E126F}" srcOrd="0" destOrd="0" presId="urn:microsoft.com/office/officeart/2005/8/layout/hierarchy6"/>
    <dgm:cxn modelId="{DB6D7303-5B54-4049-A49D-C30540FA7147}" type="presParOf" srcId="{BA4418D1-9C87-4F96-A289-BDFE6C4E126F}" destId="{FD112594-5C9F-41B6-85A2-6B9196468349}" srcOrd="0" destOrd="0" presId="urn:microsoft.com/office/officeart/2005/8/layout/hierarchy6"/>
    <dgm:cxn modelId="{1FB4889B-A858-4F84-A297-24153C2EF6B3}" type="presParOf" srcId="{FD112594-5C9F-41B6-85A2-6B9196468349}" destId="{DCF710C9-0223-4FAF-BC9E-B8B2047507F6}" srcOrd="0" destOrd="0" presId="urn:microsoft.com/office/officeart/2005/8/layout/hierarchy6"/>
    <dgm:cxn modelId="{1F905BB5-179C-4AD3-96D3-5871C404B776}" type="presParOf" srcId="{FD112594-5C9F-41B6-85A2-6B9196468349}" destId="{4D0B3BF6-6F30-430B-8CEA-EE2F6092A58A}" srcOrd="1" destOrd="0" presId="urn:microsoft.com/office/officeart/2005/8/layout/hierarchy6"/>
    <dgm:cxn modelId="{EC601C5A-62E5-48A8-BA94-CCD27EB7A232}" type="presParOf" srcId="{4D0B3BF6-6F30-430B-8CEA-EE2F6092A58A}" destId="{5FC03354-B16E-4A60-AB10-4F2CF6D527EC}" srcOrd="0" destOrd="0" presId="urn:microsoft.com/office/officeart/2005/8/layout/hierarchy6"/>
    <dgm:cxn modelId="{08ED538C-F2BF-4601-8577-69D90C3BC64E}" type="presParOf" srcId="{4D0B3BF6-6F30-430B-8CEA-EE2F6092A58A}" destId="{98354381-13E2-4BAF-9419-8FD852D867A4}" srcOrd="1" destOrd="0" presId="urn:microsoft.com/office/officeart/2005/8/layout/hierarchy6"/>
    <dgm:cxn modelId="{625335A4-B2FF-4680-9D2D-B5D2872EE472}" type="presParOf" srcId="{98354381-13E2-4BAF-9419-8FD852D867A4}" destId="{26C57355-FB41-4362-9C2C-04CA27BADBEC}" srcOrd="0" destOrd="0" presId="urn:microsoft.com/office/officeart/2005/8/layout/hierarchy6"/>
    <dgm:cxn modelId="{2FC80F75-C9A1-4EEC-B8DD-C1A4A9DCF098}" type="presParOf" srcId="{98354381-13E2-4BAF-9419-8FD852D867A4}" destId="{4BD79ED7-6130-4B39-B486-74BD7C086A91}" srcOrd="1" destOrd="0" presId="urn:microsoft.com/office/officeart/2005/8/layout/hierarchy6"/>
    <dgm:cxn modelId="{B8E6E2DB-8F51-4A8C-A96B-89BB029F77CD}" type="presParOf" srcId="{4D0B3BF6-6F30-430B-8CEA-EE2F6092A58A}" destId="{ED029D8A-27D8-46B1-BAA0-1234FF33614E}" srcOrd="2" destOrd="0" presId="urn:microsoft.com/office/officeart/2005/8/layout/hierarchy6"/>
    <dgm:cxn modelId="{4687AAE6-4BF1-4927-9268-CE92A0D475B2}" type="presParOf" srcId="{4D0B3BF6-6F30-430B-8CEA-EE2F6092A58A}" destId="{01A038BB-870C-4C54-A7B5-6331CD710A43}" srcOrd="3" destOrd="0" presId="urn:microsoft.com/office/officeart/2005/8/layout/hierarchy6"/>
    <dgm:cxn modelId="{4ED40F39-2353-45DB-9A74-F30922FF86C7}" type="presParOf" srcId="{01A038BB-870C-4C54-A7B5-6331CD710A43}" destId="{A9371A78-FF34-4D0B-8418-2D0EB430D82E}" srcOrd="0" destOrd="0" presId="urn:microsoft.com/office/officeart/2005/8/layout/hierarchy6"/>
    <dgm:cxn modelId="{952F5F0F-DB88-4BFB-AAB9-91AF9E162D9E}" type="presParOf" srcId="{01A038BB-870C-4C54-A7B5-6331CD710A43}" destId="{590EABC2-AECC-4177-8752-0A7FAB2CFD73}" srcOrd="1" destOrd="0" presId="urn:microsoft.com/office/officeart/2005/8/layout/hierarchy6"/>
    <dgm:cxn modelId="{03157534-4DAE-4879-87A4-AA7558EEF07A}" type="presParOf" srcId="{4D0B3BF6-6F30-430B-8CEA-EE2F6092A58A}" destId="{E5E721A2-B047-4988-BAF2-CA0F2EC7E80F}" srcOrd="4" destOrd="0" presId="urn:microsoft.com/office/officeart/2005/8/layout/hierarchy6"/>
    <dgm:cxn modelId="{8F22FBB9-7558-4D36-A82A-97C8C85516F6}" type="presParOf" srcId="{4D0B3BF6-6F30-430B-8CEA-EE2F6092A58A}" destId="{2FB4CFFB-3BFB-489E-A05C-A9B346251A9C}" srcOrd="5" destOrd="0" presId="urn:microsoft.com/office/officeart/2005/8/layout/hierarchy6"/>
    <dgm:cxn modelId="{C52FE144-AE9B-4682-BFCA-E0211DC3C5E1}" type="presParOf" srcId="{2FB4CFFB-3BFB-489E-A05C-A9B346251A9C}" destId="{D1758C0E-7C15-4EAF-BDBA-85D7D0A7F472}" srcOrd="0" destOrd="0" presId="urn:microsoft.com/office/officeart/2005/8/layout/hierarchy6"/>
    <dgm:cxn modelId="{60BFE792-06F6-45F7-B7A0-F05E10512C1A}" type="presParOf" srcId="{2FB4CFFB-3BFB-489E-A05C-A9B346251A9C}" destId="{83136B66-B9A6-4B0D-BB48-555B5158003E}" srcOrd="1" destOrd="0" presId="urn:microsoft.com/office/officeart/2005/8/layout/hierarchy6"/>
    <dgm:cxn modelId="{B05FE337-A1AD-4C97-B198-88E90CE2774F}" type="presParOf" srcId="{4D0B3BF6-6F30-430B-8CEA-EE2F6092A58A}" destId="{1920FF07-BDFA-4090-BE09-6D9CC58347AB}" srcOrd="6" destOrd="0" presId="urn:microsoft.com/office/officeart/2005/8/layout/hierarchy6"/>
    <dgm:cxn modelId="{C0143154-C226-4DCB-A409-D10CCABF371A}" type="presParOf" srcId="{4D0B3BF6-6F30-430B-8CEA-EE2F6092A58A}" destId="{278749BD-2EA9-41EE-88F5-1CA6304D5AE4}" srcOrd="7" destOrd="0" presId="urn:microsoft.com/office/officeart/2005/8/layout/hierarchy6"/>
    <dgm:cxn modelId="{1513976F-3DD5-4520-8B3A-6630FA690C08}" type="presParOf" srcId="{278749BD-2EA9-41EE-88F5-1CA6304D5AE4}" destId="{D2805D6B-9931-490C-B07E-FB7314BC6F2D}" srcOrd="0" destOrd="0" presId="urn:microsoft.com/office/officeart/2005/8/layout/hierarchy6"/>
    <dgm:cxn modelId="{24F49AB2-B461-40E8-AD7D-56C9C914FCAE}" type="presParOf" srcId="{278749BD-2EA9-41EE-88F5-1CA6304D5AE4}" destId="{CC987E09-BC8B-43F0-BF2A-BD3449A23076}" srcOrd="1" destOrd="0" presId="urn:microsoft.com/office/officeart/2005/8/layout/hierarchy6"/>
    <dgm:cxn modelId="{DBCA0ADB-179A-432C-B290-8C3AA3DAA1DC}" type="presParOf" srcId="{F04CF480-A960-415D-AA06-6D517C345433}" destId="{7EE432E4-A843-4AD7-84B3-5F15C8298AC0}"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4890701-7012-4B93-A544-630053FE99B5}" type="doc">
      <dgm:prSet loTypeId="urn:microsoft.com/office/officeart/2005/8/layout/hierarchy2" loCatId="hierarchy" qsTypeId="urn:microsoft.com/office/officeart/2005/8/quickstyle/simple3" qsCatId="simple" csTypeId="urn:microsoft.com/office/officeart/2005/8/colors/colorful1#3" csCatId="colorful" phldr="1"/>
      <dgm:spPr/>
      <dgm:t>
        <a:bodyPr/>
        <a:lstStyle/>
        <a:p>
          <a:endParaRPr lang="en-US"/>
        </a:p>
      </dgm:t>
    </dgm:pt>
    <dgm:pt modelId="{F1D7DDF5-7A9D-4708-81D2-378EFE1A46C1}">
      <dgm:prSet phldrT="[Text]" custT="1"/>
      <dgm:spPr>
        <a:solidFill>
          <a:srgbClr val="FFFF00"/>
        </a:solidFill>
      </dgm:spPr>
      <dgm:t>
        <a:bodyPr/>
        <a:lstStyle/>
        <a:p>
          <a:pPr algn="ctr" rtl="1"/>
          <a:r>
            <a:rPr lang="fa-IR" sz="2800" b="1" dirty="0" smtClean="0">
              <a:solidFill>
                <a:srgbClr val="0070C0"/>
              </a:solidFill>
              <a:cs typeface="B Titr" pitchFamily="2" charset="-78"/>
            </a:rPr>
            <a:t>انواع گامت</a:t>
          </a:r>
          <a:endParaRPr lang="en-US" sz="2800" b="1" dirty="0">
            <a:solidFill>
              <a:srgbClr val="0070C0"/>
            </a:solidFill>
            <a:cs typeface="B Titr" pitchFamily="2" charset="-78"/>
          </a:endParaRPr>
        </a:p>
      </dgm:t>
    </dgm:pt>
    <dgm:pt modelId="{2ABDD914-F67D-429E-A5DF-50A69F8C8CB6}" type="parTrans" cxnId="{DF11D468-A58F-4D1C-85B3-E6AF4FDE0922}">
      <dgm:prSet/>
      <dgm:spPr/>
      <dgm:t>
        <a:bodyPr/>
        <a:lstStyle/>
        <a:p>
          <a:pPr rtl="1"/>
          <a:endParaRPr lang="en-US" sz="1400" b="1">
            <a:solidFill>
              <a:schemeClr val="tx1"/>
            </a:solidFill>
            <a:cs typeface="B Nazanin" pitchFamily="2" charset="-78"/>
          </a:endParaRPr>
        </a:p>
      </dgm:t>
    </dgm:pt>
    <dgm:pt modelId="{CD14D166-6C69-48DD-9DDE-709956FDEDC7}" type="sibTrans" cxnId="{DF11D468-A58F-4D1C-85B3-E6AF4FDE0922}">
      <dgm:prSet/>
      <dgm:spPr/>
      <dgm:t>
        <a:bodyPr/>
        <a:lstStyle/>
        <a:p>
          <a:pPr rtl="1"/>
          <a:endParaRPr lang="en-US" sz="1400" b="1">
            <a:solidFill>
              <a:schemeClr val="tx1"/>
            </a:solidFill>
            <a:cs typeface="B Nazanin" pitchFamily="2" charset="-78"/>
          </a:endParaRPr>
        </a:p>
      </dgm:t>
    </dgm:pt>
    <dgm:pt modelId="{5418B786-0045-492A-8921-887E7427AB98}">
      <dgm:prSet custT="1"/>
      <dgm:spPr>
        <a:solidFill>
          <a:schemeClr val="accent4"/>
        </a:solidFill>
      </dgm:spPr>
      <dgm:t>
        <a:bodyPr/>
        <a:lstStyle/>
        <a:p>
          <a:pPr algn="r" rtl="1"/>
          <a:r>
            <a:rPr lang="fa-IR" sz="2000" b="1" dirty="0" smtClean="0">
              <a:solidFill>
                <a:schemeClr val="tx1"/>
              </a:solidFill>
              <a:cs typeface="B Nazanin" pitchFamily="2" charset="-78"/>
            </a:rPr>
            <a:t>  </a:t>
          </a:r>
          <a:r>
            <a:rPr lang="fa-IR" sz="3200" b="1" dirty="0" smtClean="0">
              <a:solidFill>
                <a:srgbClr val="C00000"/>
              </a:solidFill>
              <a:cs typeface="B Nazanin" pitchFamily="2" charset="-78"/>
            </a:rPr>
            <a:t>اسپرم</a:t>
          </a:r>
          <a:r>
            <a:rPr lang="fa-IR" sz="2400" b="1" dirty="0" smtClean="0">
              <a:cs typeface="B Nazanin" pitchFamily="2" charset="-78"/>
            </a:rPr>
            <a:t>: گامت نر</a:t>
          </a:r>
          <a:endParaRPr lang="en-US" sz="1400" b="1" dirty="0">
            <a:cs typeface="B Nazanin" pitchFamily="2" charset="-78"/>
          </a:endParaRPr>
        </a:p>
      </dgm:t>
    </dgm:pt>
    <dgm:pt modelId="{70432048-18B5-4A66-8221-D818AF78A3FC}" type="parTrans" cxnId="{803568A5-2CF6-4C39-A544-D1CA64E3C217}">
      <dgm:prSet custT="1"/>
      <dgm:spPr/>
      <dgm:t>
        <a:bodyPr/>
        <a:lstStyle/>
        <a:p>
          <a:pPr algn="r"/>
          <a:endParaRPr lang="en-US" sz="1400" b="1">
            <a:solidFill>
              <a:schemeClr val="tx1"/>
            </a:solidFill>
            <a:cs typeface="B Nazanin" pitchFamily="2" charset="-78"/>
          </a:endParaRPr>
        </a:p>
      </dgm:t>
    </dgm:pt>
    <dgm:pt modelId="{27B8639A-5C0A-4ED8-93B9-6BA90DDE0ABF}" type="sibTrans" cxnId="{803568A5-2CF6-4C39-A544-D1CA64E3C217}">
      <dgm:prSet/>
      <dgm:spPr/>
      <dgm:t>
        <a:bodyPr/>
        <a:lstStyle/>
        <a:p>
          <a:endParaRPr lang="en-US" sz="1400" b="1">
            <a:solidFill>
              <a:schemeClr val="tx1"/>
            </a:solidFill>
            <a:cs typeface="B Nazanin" pitchFamily="2" charset="-78"/>
          </a:endParaRPr>
        </a:p>
      </dgm:t>
    </dgm:pt>
    <dgm:pt modelId="{7E73BCA5-1AF9-42A8-A974-0CB3DDDCABED}">
      <dgm:prSet custT="1"/>
      <dgm:spPr>
        <a:solidFill>
          <a:schemeClr val="accent4"/>
        </a:solidFill>
      </dgm:spPr>
      <dgm:t>
        <a:bodyPr/>
        <a:lstStyle/>
        <a:p>
          <a:pPr algn="r" rtl="1"/>
          <a:r>
            <a:rPr lang="fa-IR" sz="1400" b="1" dirty="0" smtClean="0">
              <a:cs typeface="B Nazanin" pitchFamily="2" charset="-78"/>
            </a:rPr>
            <a:t>  </a:t>
          </a:r>
          <a:r>
            <a:rPr lang="fa-IR" sz="3200" b="1" dirty="0" smtClean="0">
              <a:solidFill>
                <a:srgbClr val="C00000"/>
              </a:solidFill>
              <a:cs typeface="B Nazanin" pitchFamily="2" charset="-78"/>
            </a:rPr>
            <a:t>تخمک</a:t>
          </a:r>
          <a:r>
            <a:rPr lang="fa-IR" sz="3200" b="1" dirty="0" smtClean="0">
              <a:cs typeface="B Nazanin" pitchFamily="2" charset="-78"/>
            </a:rPr>
            <a:t> </a:t>
          </a:r>
          <a:r>
            <a:rPr lang="fa-IR" sz="2400" b="1" dirty="0" smtClean="0">
              <a:cs typeface="B Nazanin" pitchFamily="2" charset="-78"/>
            </a:rPr>
            <a:t>: گامت ماده </a:t>
          </a:r>
          <a:endParaRPr lang="en-US" sz="2400" b="1" dirty="0">
            <a:cs typeface="B Nazanin" pitchFamily="2" charset="-78"/>
          </a:endParaRPr>
        </a:p>
      </dgm:t>
    </dgm:pt>
    <dgm:pt modelId="{37A413AC-A023-488B-BA28-527EFAEE3B34}" type="sibTrans" cxnId="{62C364DE-6C5E-4484-8659-B827D31BE8BC}">
      <dgm:prSet/>
      <dgm:spPr/>
      <dgm:t>
        <a:bodyPr/>
        <a:lstStyle/>
        <a:p>
          <a:endParaRPr lang="en-US" sz="1400" b="1">
            <a:solidFill>
              <a:schemeClr val="tx1"/>
            </a:solidFill>
            <a:cs typeface="B Nazanin" pitchFamily="2" charset="-78"/>
          </a:endParaRPr>
        </a:p>
      </dgm:t>
    </dgm:pt>
    <dgm:pt modelId="{33FD71BB-FF74-4571-8B9F-5D7FEFD801B6}" type="parTrans" cxnId="{62C364DE-6C5E-4484-8659-B827D31BE8BC}">
      <dgm:prSet custT="1"/>
      <dgm:spPr/>
      <dgm:t>
        <a:bodyPr/>
        <a:lstStyle/>
        <a:p>
          <a:pPr algn="r"/>
          <a:endParaRPr lang="en-US" sz="1400" b="1">
            <a:solidFill>
              <a:schemeClr val="tx1"/>
            </a:solidFill>
            <a:cs typeface="B Nazanin" pitchFamily="2" charset="-78"/>
          </a:endParaRPr>
        </a:p>
      </dgm:t>
    </dgm:pt>
    <dgm:pt modelId="{2E5C670C-D6CA-436A-81A9-BB99002E81E0}" type="pres">
      <dgm:prSet presAssocID="{14890701-7012-4B93-A544-630053FE99B5}" presName="diagram" presStyleCnt="0">
        <dgm:presLayoutVars>
          <dgm:chPref val="1"/>
          <dgm:dir val="rev"/>
          <dgm:animOne val="branch"/>
          <dgm:animLvl val="lvl"/>
          <dgm:resizeHandles val="exact"/>
        </dgm:presLayoutVars>
      </dgm:prSet>
      <dgm:spPr/>
      <dgm:t>
        <a:bodyPr/>
        <a:lstStyle/>
        <a:p>
          <a:endParaRPr lang="en-US"/>
        </a:p>
      </dgm:t>
    </dgm:pt>
    <dgm:pt modelId="{83B91DCA-EFD1-437A-AC74-C34FA5111530}" type="pres">
      <dgm:prSet presAssocID="{F1D7DDF5-7A9D-4708-81D2-378EFE1A46C1}" presName="root1" presStyleCnt="0"/>
      <dgm:spPr/>
      <dgm:t>
        <a:bodyPr/>
        <a:lstStyle/>
        <a:p>
          <a:endParaRPr lang="en-US"/>
        </a:p>
      </dgm:t>
    </dgm:pt>
    <dgm:pt modelId="{1014DE4E-AD3E-40EC-A764-FC246F6922FC}" type="pres">
      <dgm:prSet presAssocID="{F1D7DDF5-7A9D-4708-81D2-378EFE1A46C1}" presName="LevelOneTextNode" presStyleLbl="node0" presStyleIdx="0" presStyleCnt="1" custScaleX="98786" custScaleY="148084">
        <dgm:presLayoutVars>
          <dgm:chPref val="3"/>
        </dgm:presLayoutVars>
      </dgm:prSet>
      <dgm:spPr>
        <a:prstGeom prst="plaque">
          <a:avLst/>
        </a:prstGeom>
      </dgm:spPr>
      <dgm:t>
        <a:bodyPr/>
        <a:lstStyle/>
        <a:p>
          <a:endParaRPr lang="en-US"/>
        </a:p>
      </dgm:t>
    </dgm:pt>
    <dgm:pt modelId="{5F326EED-039B-4233-B78F-92D7230E9D8B}" type="pres">
      <dgm:prSet presAssocID="{F1D7DDF5-7A9D-4708-81D2-378EFE1A46C1}" presName="level2hierChild" presStyleCnt="0"/>
      <dgm:spPr/>
      <dgm:t>
        <a:bodyPr/>
        <a:lstStyle/>
        <a:p>
          <a:endParaRPr lang="en-US"/>
        </a:p>
      </dgm:t>
    </dgm:pt>
    <dgm:pt modelId="{2495F822-4BF1-423A-8364-EADA18C02923}" type="pres">
      <dgm:prSet presAssocID="{70432048-18B5-4A66-8221-D818AF78A3FC}" presName="conn2-1" presStyleLbl="parChTrans1D2" presStyleIdx="0" presStyleCnt="2"/>
      <dgm:spPr/>
      <dgm:t>
        <a:bodyPr/>
        <a:lstStyle/>
        <a:p>
          <a:endParaRPr lang="en-US"/>
        </a:p>
      </dgm:t>
    </dgm:pt>
    <dgm:pt modelId="{70C62C2A-2C54-4F65-A781-B6E4690D4743}" type="pres">
      <dgm:prSet presAssocID="{70432048-18B5-4A66-8221-D818AF78A3FC}" presName="connTx" presStyleLbl="parChTrans1D2" presStyleIdx="0" presStyleCnt="2"/>
      <dgm:spPr/>
      <dgm:t>
        <a:bodyPr/>
        <a:lstStyle/>
        <a:p>
          <a:endParaRPr lang="en-US"/>
        </a:p>
      </dgm:t>
    </dgm:pt>
    <dgm:pt modelId="{D701207D-D539-4BF5-9477-62C34884E49F}" type="pres">
      <dgm:prSet presAssocID="{5418B786-0045-492A-8921-887E7427AB98}" presName="root2" presStyleCnt="0"/>
      <dgm:spPr/>
      <dgm:t>
        <a:bodyPr/>
        <a:lstStyle/>
        <a:p>
          <a:endParaRPr lang="en-US"/>
        </a:p>
      </dgm:t>
    </dgm:pt>
    <dgm:pt modelId="{3ABBB65A-624B-49AA-87A0-94B70042BEAC}" type="pres">
      <dgm:prSet presAssocID="{5418B786-0045-492A-8921-887E7427AB98}" presName="LevelTwoTextNode" presStyleLbl="node2" presStyleIdx="0" presStyleCnt="2" custScaleX="299863" custScaleY="80576" custLinFactNeighborX="-9432" custLinFactNeighborY="-88429">
        <dgm:presLayoutVars>
          <dgm:chPref val="3"/>
        </dgm:presLayoutVars>
      </dgm:prSet>
      <dgm:spPr/>
      <dgm:t>
        <a:bodyPr/>
        <a:lstStyle/>
        <a:p>
          <a:endParaRPr lang="en-US"/>
        </a:p>
      </dgm:t>
    </dgm:pt>
    <dgm:pt modelId="{66114168-988D-4997-9A7C-023FA236D72D}" type="pres">
      <dgm:prSet presAssocID="{5418B786-0045-492A-8921-887E7427AB98}" presName="level3hierChild" presStyleCnt="0"/>
      <dgm:spPr/>
      <dgm:t>
        <a:bodyPr/>
        <a:lstStyle/>
        <a:p>
          <a:endParaRPr lang="en-US"/>
        </a:p>
      </dgm:t>
    </dgm:pt>
    <dgm:pt modelId="{B5B9D708-02B5-4C08-9E82-EA4255D4EFA9}" type="pres">
      <dgm:prSet presAssocID="{33FD71BB-FF74-4571-8B9F-5D7FEFD801B6}" presName="conn2-1" presStyleLbl="parChTrans1D2" presStyleIdx="1" presStyleCnt="2"/>
      <dgm:spPr/>
      <dgm:t>
        <a:bodyPr/>
        <a:lstStyle/>
        <a:p>
          <a:endParaRPr lang="en-US"/>
        </a:p>
      </dgm:t>
    </dgm:pt>
    <dgm:pt modelId="{BB9FFEA2-01B4-4006-B666-300AB2A20F3F}" type="pres">
      <dgm:prSet presAssocID="{33FD71BB-FF74-4571-8B9F-5D7FEFD801B6}" presName="connTx" presStyleLbl="parChTrans1D2" presStyleIdx="1" presStyleCnt="2"/>
      <dgm:spPr/>
      <dgm:t>
        <a:bodyPr/>
        <a:lstStyle/>
        <a:p>
          <a:endParaRPr lang="en-US"/>
        </a:p>
      </dgm:t>
    </dgm:pt>
    <dgm:pt modelId="{EB3B8F1B-0AEB-47B5-BA2C-E61BAB693A2D}" type="pres">
      <dgm:prSet presAssocID="{7E73BCA5-1AF9-42A8-A974-0CB3DDDCABED}" presName="root2" presStyleCnt="0"/>
      <dgm:spPr/>
      <dgm:t>
        <a:bodyPr/>
        <a:lstStyle/>
        <a:p>
          <a:endParaRPr lang="en-US"/>
        </a:p>
      </dgm:t>
    </dgm:pt>
    <dgm:pt modelId="{18608C5A-732E-4CA4-92A7-7854A5BDF8FD}" type="pres">
      <dgm:prSet presAssocID="{7E73BCA5-1AF9-42A8-A974-0CB3DDDCABED}" presName="LevelTwoTextNode" presStyleLbl="node2" presStyleIdx="1" presStyleCnt="2" custScaleX="304917" custScaleY="74990" custLinFactNeighborX="3702" custLinFactNeighborY="74543">
        <dgm:presLayoutVars>
          <dgm:chPref val="3"/>
        </dgm:presLayoutVars>
      </dgm:prSet>
      <dgm:spPr/>
      <dgm:t>
        <a:bodyPr/>
        <a:lstStyle/>
        <a:p>
          <a:endParaRPr lang="en-US"/>
        </a:p>
      </dgm:t>
    </dgm:pt>
    <dgm:pt modelId="{93CAE0B2-6022-4B6F-8505-64991BE41E55}" type="pres">
      <dgm:prSet presAssocID="{7E73BCA5-1AF9-42A8-A974-0CB3DDDCABED}" presName="level3hierChild" presStyleCnt="0"/>
      <dgm:spPr/>
      <dgm:t>
        <a:bodyPr/>
        <a:lstStyle/>
        <a:p>
          <a:endParaRPr lang="en-US"/>
        </a:p>
      </dgm:t>
    </dgm:pt>
  </dgm:ptLst>
  <dgm:cxnLst>
    <dgm:cxn modelId="{574F0EED-F228-4B88-B3DD-7AAD8908C006}" type="presOf" srcId="{7E73BCA5-1AF9-42A8-A974-0CB3DDDCABED}" destId="{18608C5A-732E-4CA4-92A7-7854A5BDF8FD}" srcOrd="0" destOrd="0" presId="urn:microsoft.com/office/officeart/2005/8/layout/hierarchy2"/>
    <dgm:cxn modelId="{803568A5-2CF6-4C39-A544-D1CA64E3C217}" srcId="{F1D7DDF5-7A9D-4708-81D2-378EFE1A46C1}" destId="{5418B786-0045-492A-8921-887E7427AB98}" srcOrd="0" destOrd="0" parTransId="{70432048-18B5-4A66-8221-D818AF78A3FC}" sibTransId="{27B8639A-5C0A-4ED8-93B9-6BA90DDE0ABF}"/>
    <dgm:cxn modelId="{F800A0D5-DA5D-41B9-90E0-51F59F0BE080}" type="presOf" srcId="{33FD71BB-FF74-4571-8B9F-5D7FEFD801B6}" destId="{BB9FFEA2-01B4-4006-B666-300AB2A20F3F}" srcOrd="1" destOrd="0" presId="urn:microsoft.com/office/officeart/2005/8/layout/hierarchy2"/>
    <dgm:cxn modelId="{62C364DE-6C5E-4484-8659-B827D31BE8BC}" srcId="{F1D7DDF5-7A9D-4708-81D2-378EFE1A46C1}" destId="{7E73BCA5-1AF9-42A8-A974-0CB3DDDCABED}" srcOrd="1" destOrd="0" parTransId="{33FD71BB-FF74-4571-8B9F-5D7FEFD801B6}" sibTransId="{37A413AC-A023-488B-BA28-527EFAEE3B34}"/>
    <dgm:cxn modelId="{DF11D468-A58F-4D1C-85B3-E6AF4FDE0922}" srcId="{14890701-7012-4B93-A544-630053FE99B5}" destId="{F1D7DDF5-7A9D-4708-81D2-378EFE1A46C1}" srcOrd="0" destOrd="0" parTransId="{2ABDD914-F67D-429E-A5DF-50A69F8C8CB6}" sibTransId="{CD14D166-6C69-48DD-9DDE-709956FDEDC7}"/>
    <dgm:cxn modelId="{5879B1B0-280E-45D1-B08C-B43CA26E5D38}" type="presOf" srcId="{70432048-18B5-4A66-8221-D818AF78A3FC}" destId="{2495F822-4BF1-423A-8364-EADA18C02923}" srcOrd="0" destOrd="0" presId="urn:microsoft.com/office/officeart/2005/8/layout/hierarchy2"/>
    <dgm:cxn modelId="{216AEDB1-5303-4D9E-861B-B01D5CAC5962}" type="presOf" srcId="{33FD71BB-FF74-4571-8B9F-5D7FEFD801B6}" destId="{B5B9D708-02B5-4C08-9E82-EA4255D4EFA9}" srcOrd="0" destOrd="0" presId="urn:microsoft.com/office/officeart/2005/8/layout/hierarchy2"/>
    <dgm:cxn modelId="{82EEBD47-5B33-42BC-8521-D9AA8BE17DBF}" type="presOf" srcId="{5418B786-0045-492A-8921-887E7427AB98}" destId="{3ABBB65A-624B-49AA-87A0-94B70042BEAC}" srcOrd="0" destOrd="0" presId="urn:microsoft.com/office/officeart/2005/8/layout/hierarchy2"/>
    <dgm:cxn modelId="{9983EC30-4F2D-44C4-B402-52FE97D48ACE}" type="presOf" srcId="{F1D7DDF5-7A9D-4708-81D2-378EFE1A46C1}" destId="{1014DE4E-AD3E-40EC-A764-FC246F6922FC}" srcOrd="0" destOrd="0" presId="urn:microsoft.com/office/officeart/2005/8/layout/hierarchy2"/>
    <dgm:cxn modelId="{F3EB3C2C-3F25-447F-9634-FA0DAC4419A0}" type="presOf" srcId="{70432048-18B5-4A66-8221-D818AF78A3FC}" destId="{70C62C2A-2C54-4F65-A781-B6E4690D4743}" srcOrd="1" destOrd="0" presId="urn:microsoft.com/office/officeart/2005/8/layout/hierarchy2"/>
    <dgm:cxn modelId="{D10BA973-5726-4E35-9037-4DE52EF9663B}" type="presOf" srcId="{14890701-7012-4B93-A544-630053FE99B5}" destId="{2E5C670C-D6CA-436A-81A9-BB99002E81E0}" srcOrd="0" destOrd="0" presId="urn:microsoft.com/office/officeart/2005/8/layout/hierarchy2"/>
    <dgm:cxn modelId="{958D8B84-AF42-4D09-893F-D36535CF4249}" type="presParOf" srcId="{2E5C670C-D6CA-436A-81A9-BB99002E81E0}" destId="{83B91DCA-EFD1-437A-AC74-C34FA5111530}" srcOrd="0" destOrd="0" presId="urn:microsoft.com/office/officeart/2005/8/layout/hierarchy2"/>
    <dgm:cxn modelId="{E9611D3F-84D6-431C-8CC2-80A06C6FD0E3}" type="presParOf" srcId="{83B91DCA-EFD1-437A-AC74-C34FA5111530}" destId="{1014DE4E-AD3E-40EC-A764-FC246F6922FC}" srcOrd="0" destOrd="0" presId="urn:microsoft.com/office/officeart/2005/8/layout/hierarchy2"/>
    <dgm:cxn modelId="{E85DEFD6-FB09-4E0C-B600-50105027C1EA}" type="presParOf" srcId="{83B91DCA-EFD1-437A-AC74-C34FA5111530}" destId="{5F326EED-039B-4233-B78F-92D7230E9D8B}" srcOrd="1" destOrd="0" presId="urn:microsoft.com/office/officeart/2005/8/layout/hierarchy2"/>
    <dgm:cxn modelId="{1E39F7C2-8A88-4AED-B4CA-264EF51111D4}" type="presParOf" srcId="{5F326EED-039B-4233-B78F-92D7230E9D8B}" destId="{2495F822-4BF1-423A-8364-EADA18C02923}" srcOrd="0" destOrd="0" presId="urn:microsoft.com/office/officeart/2005/8/layout/hierarchy2"/>
    <dgm:cxn modelId="{880AB989-B00B-427F-8D4A-5D39DBFA2310}" type="presParOf" srcId="{2495F822-4BF1-423A-8364-EADA18C02923}" destId="{70C62C2A-2C54-4F65-A781-B6E4690D4743}" srcOrd="0" destOrd="0" presId="urn:microsoft.com/office/officeart/2005/8/layout/hierarchy2"/>
    <dgm:cxn modelId="{8641D431-D1CA-43D7-A753-0519D0AA65A0}" type="presParOf" srcId="{5F326EED-039B-4233-B78F-92D7230E9D8B}" destId="{D701207D-D539-4BF5-9477-62C34884E49F}" srcOrd="1" destOrd="0" presId="urn:microsoft.com/office/officeart/2005/8/layout/hierarchy2"/>
    <dgm:cxn modelId="{2437F404-2036-47CA-9975-F2531301E3D0}" type="presParOf" srcId="{D701207D-D539-4BF5-9477-62C34884E49F}" destId="{3ABBB65A-624B-49AA-87A0-94B70042BEAC}" srcOrd="0" destOrd="0" presId="urn:microsoft.com/office/officeart/2005/8/layout/hierarchy2"/>
    <dgm:cxn modelId="{0B91817D-9F66-4284-B343-8ACE42C03131}" type="presParOf" srcId="{D701207D-D539-4BF5-9477-62C34884E49F}" destId="{66114168-988D-4997-9A7C-023FA236D72D}" srcOrd="1" destOrd="0" presId="urn:microsoft.com/office/officeart/2005/8/layout/hierarchy2"/>
    <dgm:cxn modelId="{2F90D3B1-6B88-45CC-B1E6-B6BE64D6C365}" type="presParOf" srcId="{5F326EED-039B-4233-B78F-92D7230E9D8B}" destId="{B5B9D708-02B5-4C08-9E82-EA4255D4EFA9}" srcOrd="2" destOrd="0" presId="urn:microsoft.com/office/officeart/2005/8/layout/hierarchy2"/>
    <dgm:cxn modelId="{E61B1D5C-471C-4948-97B2-4016C802333B}" type="presParOf" srcId="{B5B9D708-02B5-4C08-9E82-EA4255D4EFA9}" destId="{BB9FFEA2-01B4-4006-B666-300AB2A20F3F}" srcOrd="0" destOrd="0" presId="urn:microsoft.com/office/officeart/2005/8/layout/hierarchy2"/>
    <dgm:cxn modelId="{93048E65-8405-4036-B597-45DC781819A9}" type="presParOf" srcId="{5F326EED-039B-4233-B78F-92D7230E9D8B}" destId="{EB3B8F1B-0AEB-47B5-BA2C-E61BAB693A2D}" srcOrd="3" destOrd="0" presId="urn:microsoft.com/office/officeart/2005/8/layout/hierarchy2"/>
    <dgm:cxn modelId="{D7C4EF58-8A0B-477F-9A58-06AE4D32FFA5}" type="presParOf" srcId="{EB3B8F1B-0AEB-47B5-BA2C-E61BAB693A2D}" destId="{18608C5A-732E-4CA4-92A7-7854A5BDF8FD}" srcOrd="0" destOrd="0" presId="urn:microsoft.com/office/officeart/2005/8/layout/hierarchy2"/>
    <dgm:cxn modelId="{76869216-5AAA-4FC3-B9D0-A29DED282DA6}" type="presParOf" srcId="{EB3B8F1B-0AEB-47B5-BA2C-E61BAB693A2D}" destId="{93CAE0B2-6022-4B6F-8505-64991BE41E55}"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1822C46-F4B6-42BC-B15F-8AAC23C4F38A}" type="doc">
      <dgm:prSet loTypeId="urn:microsoft.com/office/officeart/2005/8/layout/vList5" loCatId="list" qsTypeId="urn:microsoft.com/office/officeart/2005/8/quickstyle/simple4" qsCatId="simple" csTypeId="urn:microsoft.com/office/officeart/2005/8/colors/accent2_2" csCatId="accent2" phldr="1"/>
      <dgm:spPr/>
      <dgm:t>
        <a:bodyPr/>
        <a:lstStyle/>
        <a:p>
          <a:endParaRPr lang="en-US"/>
        </a:p>
      </dgm:t>
    </dgm:pt>
    <dgm:pt modelId="{E592D2BF-0A28-41B6-A7B4-F33744CD6DD1}">
      <dgm:prSet phldrT="[Text]" custT="1"/>
      <dgm:spPr>
        <a:solidFill>
          <a:schemeClr val="bg2">
            <a:lumMod val="75000"/>
          </a:schemeClr>
        </a:solidFill>
      </dgm:spPr>
      <dgm:t>
        <a:bodyPr/>
        <a:lstStyle/>
        <a:p>
          <a:pPr rtl="1"/>
          <a:r>
            <a:rPr lang="fa-IR" sz="2400" b="1" dirty="0" smtClean="0">
              <a:solidFill>
                <a:schemeClr val="tx1">
                  <a:lumMod val="95000"/>
                  <a:lumOff val="5000"/>
                </a:schemeClr>
              </a:solidFill>
              <a:cs typeface="B Titr" pitchFamily="2" charset="-78"/>
            </a:rPr>
            <a:t>تقسیم میوز</a:t>
          </a:r>
          <a:endParaRPr lang="en-US" sz="2400" b="1" dirty="0">
            <a:solidFill>
              <a:schemeClr val="tx1">
                <a:lumMod val="95000"/>
                <a:lumOff val="5000"/>
              </a:schemeClr>
            </a:solidFill>
            <a:cs typeface="B Titr" pitchFamily="2" charset="-78"/>
          </a:endParaRPr>
        </a:p>
      </dgm:t>
    </dgm:pt>
    <dgm:pt modelId="{8E280ED5-1EC4-40DA-90E7-673468B9F035}" type="parTrans" cxnId="{55AE3941-5792-4584-9266-31F307CCB6A7}">
      <dgm:prSet/>
      <dgm:spPr/>
      <dgm:t>
        <a:bodyPr/>
        <a:lstStyle/>
        <a:p>
          <a:endParaRPr lang="en-US" sz="1500">
            <a:cs typeface="B Homa" pitchFamily="2" charset="-78"/>
          </a:endParaRPr>
        </a:p>
      </dgm:t>
    </dgm:pt>
    <dgm:pt modelId="{28446ACB-E50F-44FB-9A53-8937C514D77E}" type="sibTrans" cxnId="{55AE3941-5792-4584-9266-31F307CCB6A7}">
      <dgm:prSet/>
      <dgm:spPr/>
      <dgm:t>
        <a:bodyPr/>
        <a:lstStyle/>
        <a:p>
          <a:endParaRPr lang="en-US" sz="1500">
            <a:cs typeface="B Homa" pitchFamily="2" charset="-78"/>
          </a:endParaRPr>
        </a:p>
      </dgm:t>
    </dgm:pt>
    <dgm:pt modelId="{54FA6BAA-86D7-4BCD-91AC-E9065B3CF79F}">
      <dgm:prSet phldrT="[Text]" custT="1"/>
      <dgm:spPr/>
      <dgm:t>
        <a:bodyPr/>
        <a:lstStyle/>
        <a:p>
          <a:pPr algn="r" rtl="1"/>
          <a:r>
            <a:rPr lang="fa-IR" sz="2000" b="1" dirty="0" smtClean="0">
              <a:cs typeface="B Nazanin" pitchFamily="2" charset="-78"/>
            </a:rPr>
            <a:t>تقسیمی که در آن تعداد کروموزوم های سلول به نصف کاهش می یابد.</a:t>
          </a:r>
          <a:endParaRPr lang="en-US" sz="2000" b="1" dirty="0">
            <a:cs typeface="B Nazanin" pitchFamily="2" charset="-78"/>
          </a:endParaRPr>
        </a:p>
      </dgm:t>
    </dgm:pt>
    <dgm:pt modelId="{AB95C7AD-D84E-43A1-AFFD-FEA69E1609A5}" type="parTrans" cxnId="{DEF312F2-15FB-4F0D-BC0B-EF0FDD10FD3B}">
      <dgm:prSet/>
      <dgm:spPr/>
      <dgm:t>
        <a:bodyPr/>
        <a:lstStyle/>
        <a:p>
          <a:endParaRPr lang="en-US" sz="1500">
            <a:cs typeface="B Homa" pitchFamily="2" charset="-78"/>
          </a:endParaRPr>
        </a:p>
      </dgm:t>
    </dgm:pt>
    <dgm:pt modelId="{2FC64904-548F-47A8-B4BC-2EDA8B48E5B8}" type="sibTrans" cxnId="{DEF312F2-15FB-4F0D-BC0B-EF0FDD10FD3B}">
      <dgm:prSet/>
      <dgm:spPr/>
      <dgm:t>
        <a:bodyPr/>
        <a:lstStyle/>
        <a:p>
          <a:endParaRPr lang="en-US" sz="1500">
            <a:cs typeface="B Homa" pitchFamily="2" charset="-78"/>
          </a:endParaRPr>
        </a:p>
      </dgm:t>
    </dgm:pt>
    <dgm:pt modelId="{9B7E540D-DAB3-4A3D-B629-A27E86F84524}" type="pres">
      <dgm:prSet presAssocID="{91822C46-F4B6-42BC-B15F-8AAC23C4F38A}" presName="Name0" presStyleCnt="0">
        <dgm:presLayoutVars>
          <dgm:dir val="rev"/>
          <dgm:animLvl val="lvl"/>
          <dgm:resizeHandles val="exact"/>
        </dgm:presLayoutVars>
      </dgm:prSet>
      <dgm:spPr/>
      <dgm:t>
        <a:bodyPr/>
        <a:lstStyle/>
        <a:p>
          <a:endParaRPr lang="en-US"/>
        </a:p>
      </dgm:t>
    </dgm:pt>
    <dgm:pt modelId="{28E53AE8-E816-42A7-9B64-64FAF0A425A3}" type="pres">
      <dgm:prSet presAssocID="{E592D2BF-0A28-41B6-A7B4-F33744CD6DD1}" presName="linNode" presStyleCnt="0"/>
      <dgm:spPr/>
    </dgm:pt>
    <dgm:pt modelId="{F4FAA098-2D6F-495E-92C3-E7BEC8B5CC77}" type="pres">
      <dgm:prSet presAssocID="{E592D2BF-0A28-41B6-A7B4-F33744CD6DD1}" presName="parentText" presStyleLbl="node1" presStyleIdx="0" presStyleCnt="1" custScaleX="78629" custScaleY="79970" custLinFactNeighborY="-5059">
        <dgm:presLayoutVars>
          <dgm:chMax val="1"/>
          <dgm:bulletEnabled val="1"/>
        </dgm:presLayoutVars>
      </dgm:prSet>
      <dgm:spPr>
        <a:prstGeom prst="ellipse">
          <a:avLst/>
        </a:prstGeom>
      </dgm:spPr>
      <dgm:t>
        <a:bodyPr/>
        <a:lstStyle/>
        <a:p>
          <a:endParaRPr lang="en-US"/>
        </a:p>
      </dgm:t>
    </dgm:pt>
    <dgm:pt modelId="{4F0DF0E7-5133-4E24-8286-B6DDCDDA41D5}" type="pres">
      <dgm:prSet presAssocID="{E592D2BF-0A28-41B6-A7B4-F33744CD6DD1}" presName="descendantText" presStyleLbl="alignAccFollowNode1" presStyleIdx="0" presStyleCnt="1" custScaleX="181110" custScaleY="67373">
        <dgm:presLayoutVars>
          <dgm:bulletEnabled val="1"/>
        </dgm:presLayoutVars>
      </dgm:prSet>
      <dgm:spPr/>
      <dgm:t>
        <a:bodyPr/>
        <a:lstStyle/>
        <a:p>
          <a:endParaRPr lang="en-US"/>
        </a:p>
      </dgm:t>
    </dgm:pt>
  </dgm:ptLst>
  <dgm:cxnLst>
    <dgm:cxn modelId="{DEF312F2-15FB-4F0D-BC0B-EF0FDD10FD3B}" srcId="{E592D2BF-0A28-41B6-A7B4-F33744CD6DD1}" destId="{54FA6BAA-86D7-4BCD-91AC-E9065B3CF79F}" srcOrd="0" destOrd="0" parTransId="{AB95C7AD-D84E-43A1-AFFD-FEA69E1609A5}" sibTransId="{2FC64904-548F-47A8-B4BC-2EDA8B48E5B8}"/>
    <dgm:cxn modelId="{DEB98469-F824-4567-B44F-46BDB60262F4}" type="presOf" srcId="{54FA6BAA-86D7-4BCD-91AC-E9065B3CF79F}" destId="{4F0DF0E7-5133-4E24-8286-B6DDCDDA41D5}" srcOrd="0" destOrd="0" presId="urn:microsoft.com/office/officeart/2005/8/layout/vList5"/>
    <dgm:cxn modelId="{7953742A-9B46-4685-BEBC-D56410FE1E73}" type="presOf" srcId="{E592D2BF-0A28-41B6-A7B4-F33744CD6DD1}" destId="{F4FAA098-2D6F-495E-92C3-E7BEC8B5CC77}" srcOrd="0" destOrd="0" presId="urn:microsoft.com/office/officeart/2005/8/layout/vList5"/>
    <dgm:cxn modelId="{83F151C1-3C0D-423F-A782-35FB2A50749B}" type="presOf" srcId="{91822C46-F4B6-42BC-B15F-8AAC23C4F38A}" destId="{9B7E540D-DAB3-4A3D-B629-A27E86F84524}" srcOrd="0" destOrd="0" presId="urn:microsoft.com/office/officeart/2005/8/layout/vList5"/>
    <dgm:cxn modelId="{55AE3941-5792-4584-9266-31F307CCB6A7}" srcId="{91822C46-F4B6-42BC-B15F-8AAC23C4F38A}" destId="{E592D2BF-0A28-41B6-A7B4-F33744CD6DD1}" srcOrd="0" destOrd="0" parTransId="{8E280ED5-1EC4-40DA-90E7-673468B9F035}" sibTransId="{28446ACB-E50F-44FB-9A53-8937C514D77E}"/>
    <dgm:cxn modelId="{46918413-B6C5-4663-B571-AC60F38D90AC}" type="presParOf" srcId="{9B7E540D-DAB3-4A3D-B629-A27E86F84524}" destId="{28E53AE8-E816-42A7-9B64-64FAF0A425A3}" srcOrd="0" destOrd="0" presId="urn:microsoft.com/office/officeart/2005/8/layout/vList5"/>
    <dgm:cxn modelId="{445ABED3-12F5-4E7C-BB4D-44CFBBF0BDDC}" type="presParOf" srcId="{28E53AE8-E816-42A7-9B64-64FAF0A425A3}" destId="{F4FAA098-2D6F-495E-92C3-E7BEC8B5CC77}" srcOrd="0" destOrd="0" presId="urn:microsoft.com/office/officeart/2005/8/layout/vList5"/>
    <dgm:cxn modelId="{DC406B39-B35D-4721-92B1-24CE8AEDEECB}" type="presParOf" srcId="{28E53AE8-E816-42A7-9B64-64FAF0A425A3}" destId="{4F0DF0E7-5133-4E24-8286-B6DDCDDA41D5}"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F2BF9A69-6393-4DC6-920A-0D6D685DB7E1}" type="doc">
      <dgm:prSet loTypeId="urn:microsoft.com/office/officeart/2005/8/layout/hierarchy2" loCatId="hierarchy" qsTypeId="urn:microsoft.com/office/officeart/2005/8/quickstyle/simple2" qsCatId="simple" csTypeId="urn:microsoft.com/office/officeart/2005/8/colors/colorful3" csCatId="colorful" phldr="1"/>
      <dgm:spPr/>
      <dgm:t>
        <a:bodyPr/>
        <a:lstStyle/>
        <a:p>
          <a:endParaRPr lang="en-US"/>
        </a:p>
      </dgm:t>
    </dgm:pt>
    <dgm:pt modelId="{8F18C7DC-72EB-4303-8761-FF8EDEEFDA63}">
      <dgm:prSet phldrT="[Text]" custT="1"/>
      <dgm:spPr/>
      <dgm:t>
        <a:bodyPr/>
        <a:lstStyle/>
        <a:p>
          <a:pPr algn="ctr" rtl="1"/>
          <a:r>
            <a:rPr lang="fa-IR" sz="2400" b="1" dirty="0" smtClean="0">
              <a:cs typeface="B Titr" pitchFamily="2" charset="-78"/>
            </a:rPr>
            <a:t>انواع لقاح</a:t>
          </a:r>
          <a:endParaRPr lang="en-US" sz="2400" b="1" dirty="0">
            <a:cs typeface="B Titr" pitchFamily="2" charset="-78"/>
          </a:endParaRPr>
        </a:p>
      </dgm:t>
    </dgm:pt>
    <dgm:pt modelId="{4CDB57F5-084D-45D0-9A2A-75874AB79B10}" type="parTrans" cxnId="{EEBB1067-EE42-4D20-8CA0-2B1863A54979}">
      <dgm:prSet/>
      <dgm:spPr/>
      <dgm:t>
        <a:bodyPr/>
        <a:lstStyle/>
        <a:p>
          <a:pPr algn="ctr" rtl="1"/>
          <a:endParaRPr lang="en-US" sz="1300" b="1">
            <a:cs typeface="B Nazanin" pitchFamily="2" charset="-78"/>
          </a:endParaRPr>
        </a:p>
      </dgm:t>
    </dgm:pt>
    <dgm:pt modelId="{BB9E81E1-224D-47AB-AE86-35074583F624}" type="sibTrans" cxnId="{EEBB1067-EE42-4D20-8CA0-2B1863A54979}">
      <dgm:prSet/>
      <dgm:spPr/>
      <dgm:t>
        <a:bodyPr/>
        <a:lstStyle/>
        <a:p>
          <a:pPr algn="ctr" rtl="1"/>
          <a:endParaRPr lang="en-US" sz="1300" b="1">
            <a:cs typeface="B Nazanin" pitchFamily="2" charset="-78"/>
          </a:endParaRPr>
        </a:p>
      </dgm:t>
    </dgm:pt>
    <dgm:pt modelId="{7E6B58F1-D237-4FCD-9ABE-68B70B303186}">
      <dgm:prSet phldrT="[Text]" custT="1"/>
      <dgm:spPr/>
      <dgm:t>
        <a:bodyPr/>
        <a:lstStyle/>
        <a:p>
          <a:pPr algn="ctr" rtl="1"/>
          <a:r>
            <a:rPr lang="fa-IR" sz="1800" b="1" dirty="0" smtClean="0">
              <a:solidFill>
                <a:schemeClr val="bg1"/>
              </a:solidFill>
              <a:cs typeface="B Nazanin" pitchFamily="2" charset="-78"/>
            </a:rPr>
            <a:t>مثال: بیشتر ماهی ها، دوزیستان و...</a:t>
          </a:r>
          <a:endParaRPr lang="en-US" sz="1800" b="1" dirty="0">
            <a:solidFill>
              <a:schemeClr val="bg1"/>
            </a:solidFill>
            <a:cs typeface="B Nazanin" pitchFamily="2" charset="-78"/>
          </a:endParaRPr>
        </a:p>
      </dgm:t>
    </dgm:pt>
    <dgm:pt modelId="{3DD46922-13CD-4088-9007-AAF0A6117E27}" type="parTrans" cxnId="{CE8A6C70-910D-4B03-A224-FBB78C8659A7}">
      <dgm:prSet custT="1"/>
      <dgm:spPr/>
      <dgm:t>
        <a:bodyPr/>
        <a:lstStyle/>
        <a:p>
          <a:pPr algn="ctr" rtl="1"/>
          <a:endParaRPr lang="en-US" sz="1300" b="1">
            <a:cs typeface="B Nazanin" pitchFamily="2" charset="-78"/>
          </a:endParaRPr>
        </a:p>
      </dgm:t>
    </dgm:pt>
    <dgm:pt modelId="{1185255A-FFFB-46F4-99B8-CA530CD771D9}" type="sibTrans" cxnId="{CE8A6C70-910D-4B03-A224-FBB78C8659A7}">
      <dgm:prSet/>
      <dgm:spPr/>
      <dgm:t>
        <a:bodyPr/>
        <a:lstStyle/>
        <a:p>
          <a:pPr algn="ctr" rtl="1"/>
          <a:endParaRPr lang="en-US" sz="1300" b="1">
            <a:cs typeface="B Nazanin" pitchFamily="2" charset="-78"/>
          </a:endParaRPr>
        </a:p>
      </dgm:t>
    </dgm:pt>
    <dgm:pt modelId="{58517A91-0B49-4C5D-A8CA-736412E96517}">
      <dgm:prSet custT="1"/>
      <dgm:spPr/>
      <dgm:t>
        <a:bodyPr/>
        <a:lstStyle/>
        <a:p>
          <a:r>
            <a:rPr lang="fa-IR" sz="2000" b="1" dirty="0" smtClean="0">
              <a:solidFill>
                <a:schemeClr val="bg1"/>
              </a:solidFill>
              <a:cs typeface="B Nazanin" pitchFamily="2" charset="-78"/>
            </a:rPr>
            <a:t>لقاح درون بدن فرد ماده انجام می شود</a:t>
          </a:r>
          <a:endParaRPr lang="en-US" sz="2000" b="1" dirty="0">
            <a:solidFill>
              <a:schemeClr val="bg1"/>
            </a:solidFill>
            <a:cs typeface="B Nazanin" pitchFamily="2" charset="-78"/>
          </a:endParaRPr>
        </a:p>
      </dgm:t>
    </dgm:pt>
    <dgm:pt modelId="{6F6C64A7-F17F-4874-8F4A-7E7390C75951}" type="parTrans" cxnId="{7814F142-F6B0-4965-8467-E6C0A9E36B33}">
      <dgm:prSet custT="1"/>
      <dgm:spPr/>
      <dgm:t>
        <a:bodyPr/>
        <a:lstStyle/>
        <a:p>
          <a:endParaRPr lang="en-US" sz="1300" b="1">
            <a:cs typeface="B Nazanin" pitchFamily="2" charset="-78"/>
          </a:endParaRPr>
        </a:p>
      </dgm:t>
    </dgm:pt>
    <dgm:pt modelId="{40FC0C96-8CC6-4CF9-83FF-9954D3351734}" type="sibTrans" cxnId="{7814F142-F6B0-4965-8467-E6C0A9E36B33}">
      <dgm:prSet/>
      <dgm:spPr/>
      <dgm:t>
        <a:bodyPr/>
        <a:lstStyle/>
        <a:p>
          <a:endParaRPr lang="en-US" sz="1300" b="1">
            <a:cs typeface="B Nazanin" pitchFamily="2" charset="-78"/>
          </a:endParaRPr>
        </a:p>
      </dgm:t>
    </dgm:pt>
    <dgm:pt modelId="{FD7C4159-9EFD-491A-8E40-CC45C204B965}">
      <dgm:prSet custT="1"/>
      <dgm:spPr/>
      <dgm:t>
        <a:bodyPr/>
        <a:lstStyle/>
        <a:p>
          <a:r>
            <a:rPr lang="fa-IR" sz="2000" b="1" dirty="0" smtClean="0">
              <a:solidFill>
                <a:schemeClr val="tx1"/>
              </a:solidFill>
              <a:cs typeface="B Titr" pitchFamily="2" charset="-78"/>
            </a:rPr>
            <a:t>بیرونی</a:t>
          </a:r>
          <a:endParaRPr lang="en-US" sz="2000" b="1" dirty="0">
            <a:solidFill>
              <a:schemeClr val="tx1"/>
            </a:solidFill>
            <a:cs typeface="B Titr" pitchFamily="2" charset="-78"/>
          </a:endParaRPr>
        </a:p>
      </dgm:t>
    </dgm:pt>
    <dgm:pt modelId="{E0F786AF-716D-47AA-B72F-49F7F74FDADA}" type="parTrans" cxnId="{AAE158A9-F4C4-490D-B737-D1F1E07085C4}">
      <dgm:prSet custT="1"/>
      <dgm:spPr/>
      <dgm:t>
        <a:bodyPr/>
        <a:lstStyle/>
        <a:p>
          <a:endParaRPr lang="en-US" sz="1300" b="1">
            <a:cs typeface="B Nazanin" pitchFamily="2" charset="-78"/>
          </a:endParaRPr>
        </a:p>
      </dgm:t>
    </dgm:pt>
    <dgm:pt modelId="{8180A555-B9D6-4B19-8F6C-9AC1842C99E9}" type="sibTrans" cxnId="{AAE158A9-F4C4-490D-B737-D1F1E07085C4}">
      <dgm:prSet/>
      <dgm:spPr/>
      <dgm:t>
        <a:bodyPr/>
        <a:lstStyle/>
        <a:p>
          <a:endParaRPr lang="en-US" sz="1300" b="1">
            <a:cs typeface="B Nazanin" pitchFamily="2" charset="-78"/>
          </a:endParaRPr>
        </a:p>
      </dgm:t>
    </dgm:pt>
    <dgm:pt modelId="{1395139D-CF51-43FC-9FF0-08440E0D0C00}">
      <dgm:prSet custT="1"/>
      <dgm:spPr/>
      <dgm:t>
        <a:bodyPr/>
        <a:lstStyle/>
        <a:p>
          <a:pPr algn="ctr"/>
          <a:r>
            <a:rPr lang="fa-IR" sz="2000" b="1" dirty="0" smtClean="0">
              <a:solidFill>
                <a:srgbClr val="FFFF00"/>
              </a:solidFill>
              <a:cs typeface="B Nazanin" pitchFamily="2" charset="-78"/>
            </a:rPr>
            <a:t>ویژگی ها</a:t>
          </a:r>
        </a:p>
        <a:p>
          <a:pPr algn="ctr" rtl="1"/>
          <a:r>
            <a:rPr lang="fa-IR" sz="1400" b="1" dirty="0" smtClean="0">
              <a:solidFill>
                <a:schemeClr val="tx1"/>
              </a:solidFill>
              <a:cs typeface="B Nazanin" pitchFamily="2" charset="-78"/>
            </a:rPr>
            <a:t>- </a:t>
          </a:r>
          <a:r>
            <a:rPr lang="fa-IR" sz="1600" b="1" dirty="0" smtClean="0">
              <a:solidFill>
                <a:schemeClr val="tx1"/>
              </a:solidFill>
              <a:cs typeface="B Nazanin" pitchFamily="2" charset="-78"/>
            </a:rPr>
            <a:t>آزاد شدن گامت های نر و ماده در آب.</a:t>
          </a:r>
        </a:p>
        <a:p>
          <a:pPr algn="ctr" rtl="1"/>
          <a:r>
            <a:rPr lang="fa-IR" sz="1600" b="1" dirty="0" smtClean="0">
              <a:solidFill>
                <a:schemeClr val="tx1"/>
              </a:solidFill>
              <a:cs typeface="B Nazanin" pitchFamily="2" charset="-78"/>
            </a:rPr>
            <a:t>- اغلب بدون تماس فیزیکی نر و ماده انجام می شود.</a:t>
          </a:r>
        </a:p>
        <a:p>
          <a:pPr algn="ctr" rtl="1"/>
          <a:r>
            <a:rPr lang="fa-IR" sz="1600" b="1" dirty="0" smtClean="0">
              <a:solidFill>
                <a:schemeClr val="tx1"/>
              </a:solidFill>
              <a:cs typeface="B Nazanin" pitchFamily="2" charset="-78"/>
            </a:rPr>
            <a:t>- شانس لقاح اندک است.</a:t>
          </a:r>
        </a:p>
        <a:p>
          <a:pPr algn="ctr" rtl="1"/>
          <a:r>
            <a:rPr lang="fa-IR" sz="1600" b="1" dirty="0" smtClean="0">
              <a:solidFill>
                <a:schemeClr val="tx1"/>
              </a:solidFill>
              <a:cs typeface="B Nazanin" pitchFamily="2" charset="-78"/>
            </a:rPr>
            <a:t>- تعداد گامت های آزاد شده زیاد است.</a:t>
          </a:r>
        </a:p>
        <a:p>
          <a:pPr algn="ctr" rtl="1"/>
          <a:r>
            <a:rPr lang="fa-IR" sz="1600" b="1" dirty="0" smtClean="0">
              <a:solidFill>
                <a:schemeClr val="tx1"/>
              </a:solidFill>
              <a:cs typeface="B Nazanin" pitchFamily="2" charset="-78"/>
            </a:rPr>
            <a:t>- دستگاه تولید مثلی معمولا ساده است.</a:t>
          </a:r>
        </a:p>
        <a:p>
          <a:pPr algn="ctr" rtl="1"/>
          <a:r>
            <a:rPr lang="fa-IR" sz="1600" b="1" dirty="0" smtClean="0">
              <a:solidFill>
                <a:schemeClr val="tx1"/>
              </a:solidFill>
              <a:cs typeface="B Nazanin" pitchFamily="2" charset="-78"/>
            </a:rPr>
            <a:t>- مراقبت از تخم ها و فرزندان اندک است.</a:t>
          </a:r>
          <a:endParaRPr lang="en-US" sz="1600" b="1" dirty="0">
            <a:solidFill>
              <a:schemeClr val="tx1"/>
            </a:solidFill>
            <a:cs typeface="B Nazanin" pitchFamily="2" charset="-78"/>
          </a:endParaRPr>
        </a:p>
      </dgm:t>
    </dgm:pt>
    <dgm:pt modelId="{E9F11C72-5C52-4FF0-A9F1-85A3D6BA4CC2}" type="parTrans" cxnId="{2F178573-3968-4AE3-AEA6-3AAF96AECD2C}">
      <dgm:prSet custT="1"/>
      <dgm:spPr/>
      <dgm:t>
        <a:bodyPr/>
        <a:lstStyle/>
        <a:p>
          <a:endParaRPr lang="en-US" sz="1300" b="1">
            <a:cs typeface="B Nazanin" pitchFamily="2" charset="-78"/>
          </a:endParaRPr>
        </a:p>
      </dgm:t>
    </dgm:pt>
    <dgm:pt modelId="{5202EBD9-549B-41FB-8C09-8A2235182547}" type="sibTrans" cxnId="{2F178573-3968-4AE3-AEA6-3AAF96AECD2C}">
      <dgm:prSet/>
      <dgm:spPr/>
      <dgm:t>
        <a:bodyPr/>
        <a:lstStyle/>
        <a:p>
          <a:endParaRPr lang="en-US" sz="1300" b="1">
            <a:cs typeface="B Nazanin" pitchFamily="2" charset="-78"/>
          </a:endParaRPr>
        </a:p>
      </dgm:t>
    </dgm:pt>
    <dgm:pt modelId="{B06A3074-A2A8-4A82-9A0C-DDA3BB74DEBD}">
      <dgm:prSet custT="1"/>
      <dgm:spPr/>
      <dgm:t>
        <a:bodyPr/>
        <a:lstStyle/>
        <a:p>
          <a:r>
            <a:rPr lang="fa-IR" sz="2000" b="1" dirty="0" smtClean="0">
              <a:solidFill>
                <a:schemeClr val="bg1"/>
              </a:solidFill>
              <a:cs typeface="B Nazanin" pitchFamily="2" charset="-78"/>
            </a:rPr>
            <a:t>لقاح در خارج بدن ماده انجام می شود</a:t>
          </a:r>
          <a:endParaRPr lang="en-US" sz="2000" b="1" dirty="0">
            <a:solidFill>
              <a:schemeClr val="bg1"/>
            </a:solidFill>
            <a:cs typeface="B Nazanin" pitchFamily="2" charset="-78"/>
          </a:endParaRPr>
        </a:p>
      </dgm:t>
    </dgm:pt>
    <dgm:pt modelId="{C511A615-C962-4DD2-BA10-BEE3AC9AA261}" type="parTrans" cxnId="{E80DC4C1-4732-49F3-8ACB-2ED48F2AAB62}">
      <dgm:prSet custT="1"/>
      <dgm:spPr/>
      <dgm:t>
        <a:bodyPr/>
        <a:lstStyle/>
        <a:p>
          <a:endParaRPr lang="en-US" sz="1300" b="1">
            <a:cs typeface="B Nazanin" pitchFamily="2" charset="-78"/>
          </a:endParaRPr>
        </a:p>
      </dgm:t>
    </dgm:pt>
    <dgm:pt modelId="{9BA17E45-211D-487B-B5D1-6C2BC9BBBB1D}" type="sibTrans" cxnId="{E80DC4C1-4732-49F3-8ACB-2ED48F2AAB62}">
      <dgm:prSet/>
      <dgm:spPr/>
      <dgm:t>
        <a:bodyPr/>
        <a:lstStyle/>
        <a:p>
          <a:endParaRPr lang="en-US" sz="1300" b="1">
            <a:cs typeface="B Nazanin" pitchFamily="2" charset="-78"/>
          </a:endParaRPr>
        </a:p>
      </dgm:t>
    </dgm:pt>
    <dgm:pt modelId="{ECC46AE2-6257-4A2D-9600-60E804358655}">
      <dgm:prSet custT="1"/>
      <dgm:spPr/>
      <dgm:t>
        <a:bodyPr/>
        <a:lstStyle/>
        <a:p>
          <a:r>
            <a:rPr lang="fa-IR" sz="2000" b="1" dirty="0" smtClean="0">
              <a:solidFill>
                <a:schemeClr val="tx1"/>
              </a:solidFill>
              <a:cs typeface="B Titr" pitchFamily="2" charset="-78"/>
            </a:rPr>
            <a:t>داخلی</a:t>
          </a:r>
          <a:endParaRPr lang="en-US" sz="2000" b="1" dirty="0">
            <a:solidFill>
              <a:schemeClr val="tx1"/>
            </a:solidFill>
            <a:cs typeface="B Titr" pitchFamily="2" charset="-78"/>
          </a:endParaRPr>
        </a:p>
      </dgm:t>
    </dgm:pt>
    <dgm:pt modelId="{BB5E08AF-9E4A-48F0-99BF-EA6A7D505B42}" type="parTrans" cxnId="{C3F4AC74-F800-4E53-951C-3D98AC58AC3A}">
      <dgm:prSet custT="1"/>
      <dgm:spPr/>
      <dgm:t>
        <a:bodyPr/>
        <a:lstStyle/>
        <a:p>
          <a:endParaRPr lang="en-US" sz="1300" b="1">
            <a:cs typeface="B Nazanin" pitchFamily="2" charset="-78"/>
          </a:endParaRPr>
        </a:p>
      </dgm:t>
    </dgm:pt>
    <dgm:pt modelId="{F119B8C1-8732-4FA1-80F5-0655A02DDA96}" type="sibTrans" cxnId="{C3F4AC74-F800-4E53-951C-3D98AC58AC3A}">
      <dgm:prSet/>
      <dgm:spPr/>
      <dgm:t>
        <a:bodyPr/>
        <a:lstStyle/>
        <a:p>
          <a:endParaRPr lang="en-US" sz="1300" b="1">
            <a:cs typeface="B Nazanin" pitchFamily="2" charset="-78"/>
          </a:endParaRPr>
        </a:p>
      </dgm:t>
    </dgm:pt>
    <dgm:pt modelId="{D0D3E414-C1A7-42E0-81C0-20B37F51B368}">
      <dgm:prSet custT="1"/>
      <dgm:spPr/>
      <dgm:t>
        <a:bodyPr/>
        <a:lstStyle/>
        <a:p>
          <a:r>
            <a:rPr lang="fa-IR" sz="1800" b="1" dirty="0" smtClean="0">
              <a:solidFill>
                <a:schemeClr val="bg1"/>
              </a:solidFill>
              <a:cs typeface="B Nazanin" pitchFamily="2" charset="-78"/>
            </a:rPr>
            <a:t>مثال: پرندگان، پستانداران و ...</a:t>
          </a:r>
          <a:endParaRPr lang="en-US" sz="1800" b="1" dirty="0">
            <a:solidFill>
              <a:schemeClr val="bg1"/>
            </a:solidFill>
            <a:cs typeface="B Nazanin" pitchFamily="2" charset="-78"/>
          </a:endParaRPr>
        </a:p>
      </dgm:t>
    </dgm:pt>
    <dgm:pt modelId="{A3248F16-3F27-4DF8-82F2-B08B5EDB80F7}" type="parTrans" cxnId="{85D6B2D4-DE02-4736-AD02-EF7693D3D2C0}">
      <dgm:prSet custT="1"/>
      <dgm:spPr/>
      <dgm:t>
        <a:bodyPr/>
        <a:lstStyle/>
        <a:p>
          <a:endParaRPr lang="en-US" sz="1300" b="1">
            <a:cs typeface="B Nazanin" pitchFamily="2" charset="-78"/>
          </a:endParaRPr>
        </a:p>
      </dgm:t>
    </dgm:pt>
    <dgm:pt modelId="{AD760F65-C33B-4EF1-B625-25836D751074}" type="sibTrans" cxnId="{85D6B2D4-DE02-4736-AD02-EF7693D3D2C0}">
      <dgm:prSet/>
      <dgm:spPr/>
      <dgm:t>
        <a:bodyPr/>
        <a:lstStyle/>
        <a:p>
          <a:endParaRPr lang="en-US" sz="1300" b="1">
            <a:cs typeface="B Nazanin" pitchFamily="2" charset="-78"/>
          </a:endParaRPr>
        </a:p>
      </dgm:t>
    </dgm:pt>
    <dgm:pt modelId="{176CB884-AA71-40D3-BCAE-144577390B78}">
      <dgm:prSet phldrT="[Text]" custT="1"/>
      <dgm:spPr>
        <a:solidFill>
          <a:schemeClr val="bg2">
            <a:lumMod val="25000"/>
          </a:schemeClr>
        </a:solidFill>
      </dgm:spPr>
      <dgm:t>
        <a:bodyPr/>
        <a:lstStyle/>
        <a:p>
          <a:pPr rtl="1"/>
          <a:r>
            <a:rPr lang="fa-IR" sz="2800" b="1" dirty="0" smtClean="0">
              <a:solidFill>
                <a:srgbClr val="FF0000"/>
              </a:solidFill>
              <a:cs typeface="B Nazanin" pitchFamily="2" charset="-78"/>
            </a:rPr>
            <a:t>نکته</a:t>
          </a:r>
          <a:r>
            <a:rPr lang="fa-IR" sz="1800" b="1" dirty="0" smtClean="0">
              <a:solidFill>
                <a:srgbClr val="FFFF00"/>
              </a:solidFill>
              <a:cs typeface="B Nazanin" pitchFamily="2" charset="-78"/>
            </a:rPr>
            <a:t>: در بین موجودات زنده بیشترین مراقبت از فرزندان در پستانداران انجام می شود.</a:t>
          </a:r>
          <a:endParaRPr lang="en-US" sz="1800" b="1" dirty="0">
            <a:solidFill>
              <a:srgbClr val="FFFF00"/>
            </a:solidFill>
            <a:cs typeface="B Nazanin" pitchFamily="2" charset="-78"/>
          </a:endParaRPr>
        </a:p>
      </dgm:t>
    </dgm:pt>
    <dgm:pt modelId="{C8437ABD-2706-4E15-9578-E9F9D96CACE6}" type="parTrans" cxnId="{F7857919-583A-489B-8274-62AE16D2D127}">
      <dgm:prSet/>
      <dgm:spPr/>
      <dgm:t>
        <a:bodyPr/>
        <a:lstStyle/>
        <a:p>
          <a:endParaRPr lang="en-US"/>
        </a:p>
      </dgm:t>
    </dgm:pt>
    <dgm:pt modelId="{2B3A8A48-F626-488C-B401-AB58512F4CC1}" type="sibTrans" cxnId="{F7857919-583A-489B-8274-62AE16D2D127}">
      <dgm:prSet/>
      <dgm:spPr/>
      <dgm:t>
        <a:bodyPr/>
        <a:lstStyle/>
        <a:p>
          <a:endParaRPr lang="en-US"/>
        </a:p>
      </dgm:t>
    </dgm:pt>
    <dgm:pt modelId="{2BFF4B08-B583-4B5F-9976-BF838EB3596F}" type="pres">
      <dgm:prSet presAssocID="{F2BF9A69-6393-4DC6-920A-0D6D685DB7E1}" presName="diagram" presStyleCnt="0">
        <dgm:presLayoutVars>
          <dgm:chPref val="1"/>
          <dgm:dir val="rev"/>
          <dgm:animOne val="branch"/>
          <dgm:animLvl val="lvl"/>
          <dgm:resizeHandles val="exact"/>
        </dgm:presLayoutVars>
      </dgm:prSet>
      <dgm:spPr/>
      <dgm:t>
        <a:bodyPr/>
        <a:lstStyle/>
        <a:p>
          <a:endParaRPr lang="en-US"/>
        </a:p>
      </dgm:t>
    </dgm:pt>
    <dgm:pt modelId="{FD4DA458-0CEE-4622-ADAE-8F593CE7708D}" type="pres">
      <dgm:prSet presAssocID="{8F18C7DC-72EB-4303-8761-FF8EDEEFDA63}" presName="root1" presStyleCnt="0"/>
      <dgm:spPr/>
      <dgm:t>
        <a:bodyPr/>
        <a:lstStyle/>
        <a:p>
          <a:pPr rtl="1"/>
          <a:endParaRPr lang="fa-IR"/>
        </a:p>
      </dgm:t>
    </dgm:pt>
    <dgm:pt modelId="{DD39E786-368B-4404-9029-FEC0ADCD0B6A}" type="pres">
      <dgm:prSet presAssocID="{8F18C7DC-72EB-4303-8761-FF8EDEEFDA63}" presName="LevelOneTextNode" presStyleLbl="node0" presStyleIdx="0" presStyleCnt="2" custScaleX="182513" custScaleY="632203" custLinFactNeighborX="-12800">
        <dgm:presLayoutVars>
          <dgm:chPref val="3"/>
        </dgm:presLayoutVars>
      </dgm:prSet>
      <dgm:spPr/>
      <dgm:t>
        <a:bodyPr/>
        <a:lstStyle/>
        <a:p>
          <a:endParaRPr lang="en-US"/>
        </a:p>
      </dgm:t>
    </dgm:pt>
    <dgm:pt modelId="{6F37C0CF-67BD-4DD0-B75B-F49AE5F2EFD5}" type="pres">
      <dgm:prSet presAssocID="{8F18C7DC-72EB-4303-8761-FF8EDEEFDA63}" presName="level2hierChild" presStyleCnt="0"/>
      <dgm:spPr/>
      <dgm:t>
        <a:bodyPr/>
        <a:lstStyle/>
        <a:p>
          <a:pPr rtl="1"/>
          <a:endParaRPr lang="fa-IR"/>
        </a:p>
      </dgm:t>
    </dgm:pt>
    <dgm:pt modelId="{DB497CD1-E9D7-4F8B-9BC2-70E75A5D4E4A}" type="pres">
      <dgm:prSet presAssocID="{E0F786AF-716D-47AA-B72F-49F7F74FDADA}" presName="conn2-1" presStyleLbl="parChTrans1D2" presStyleIdx="0" presStyleCnt="2"/>
      <dgm:spPr/>
      <dgm:t>
        <a:bodyPr/>
        <a:lstStyle/>
        <a:p>
          <a:endParaRPr lang="en-US"/>
        </a:p>
      </dgm:t>
    </dgm:pt>
    <dgm:pt modelId="{683CF1AA-B94C-4D67-A251-206D306FDA8C}" type="pres">
      <dgm:prSet presAssocID="{E0F786AF-716D-47AA-B72F-49F7F74FDADA}" presName="connTx" presStyleLbl="parChTrans1D2" presStyleIdx="0" presStyleCnt="2"/>
      <dgm:spPr/>
      <dgm:t>
        <a:bodyPr/>
        <a:lstStyle/>
        <a:p>
          <a:endParaRPr lang="en-US"/>
        </a:p>
      </dgm:t>
    </dgm:pt>
    <dgm:pt modelId="{B2738FAC-0F95-4852-A977-C07A35BE0F70}" type="pres">
      <dgm:prSet presAssocID="{FD7C4159-9EFD-491A-8E40-CC45C204B965}" presName="root2" presStyleCnt="0"/>
      <dgm:spPr/>
      <dgm:t>
        <a:bodyPr/>
        <a:lstStyle/>
        <a:p>
          <a:pPr rtl="1"/>
          <a:endParaRPr lang="fa-IR"/>
        </a:p>
      </dgm:t>
    </dgm:pt>
    <dgm:pt modelId="{F63AB2DC-07FA-4679-ABC9-73DEFEF79C31}" type="pres">
      <dgm:prSet presAssocID="{FD7C4159-9EFD-491A-8E40-CC45C204B965}" presName="LevelTwoTextNode" presStyleLbl="node2" presStyleIdx="0" presStyleCnt="2" custScaleX="132238" custScaleY="266312">
        <dgm:presLayoutVars>
          <dgm:chPref val="3"/>
        </dgm:presLayoutVars>
      </dgm:prSet>
      <dgm:spPr/>
      <dgm:t>
        <a:bodyPr/>
        <a:lstStyle/>
        <a:p>
          <a:endParaRPr lang="en-US"/>
        </a:p>
      </dgm:t>
    </dgm:pt>
    <dgm:pt modelId="{E12DFC6C-9B48-4C76-B1FD-F8FDA832D44C}" type="pres">
      <dgm:prSet presAssocID="{FD7C4159-9EFD-491A-8E40-CC45C204B965}" presName="level3hierChild" presStyleCnt="0"/>
      <dgm:spPr/>
      <dgm:t>
        <a:bodyPr/>
        <a:lstStyle/>
        <a:p>
          <a:pPr rtl="1"/>
          <a:endParaRPr lang="fa-IR"/>
        </a:p>
      </dgm:t>
    </dgm:pt>
    <dgm:pt modelId="{06EBE8A6-9424-4080-9F33-B0254CD52DA0}" type="pres">
      <dgm:prSet presAssocID="{3DD46922-13CD-4088-9007-AAF0A6117E27}" presName="conn2-1" presStyleLbl="parChTrans1D3" presStyleIdx="0" presStyleCnt="4"/>
      <dgm:spPr/>
      <dgm:t>
        <a:bodyPr/>
        <a:lstStyle/>
        <a:p>
          <a:endParaRPr lang="en-US"/>
        </a:p>
      </dgm:t>
    </dgm:pt>
    <dgm:pt modelId="{5D7F272B-B02E-4E39-B59E-2435FBAB3572}" type="pres">
      <dgm:prSet presAssocID="{3DD46922-13CD-4088-9007-AAF0A6117E27}" presName="connTx" presStyleLbl="parChTrans1D3" presStyleIdx="0" presStyleCnt="4"/>
      <dgm:spPr/>
      <dgm:t>
        <a:bodyPr/>
        <a:lstStyle/>
        <a:p>
          <a:endParaRPr lang="en-US"/>
        </a:p>
      </dgm:t>
    </dgm:pt>
    <dgm:pt modelId="{398ED9D5-AA6F-44B8-8D13-085B858FFBD3}" type="pres">
      <dgm:prSet presAssocID="{7E6B58F1-D237-4FCD-9ABE-68B70B303186}" presName="root2" presStyleCnt="0"/>
      <dgm:spPr/>
      <dgm:t>
        <a:bodyPr/>
        <a:lstStyle/>
        <a:p>
          <a:pPr rtl="1"/>
          <a:endParaRPr lang="fa-IR"/>
        </a:p>
      </dgm:t>
    </dgm:pt>
    <dgm:pt modelId="{CE45EFEC-6EA5-433E-BC6C-237652C03E57}" type="pres">
      <dgm:prSet presAssocID="{7E6B58F1-D237-4FCD-9ABE-68B70B303186}" presName="LevelTwoTextNode" presStyleLbl="node3" presStyleIdx="0" presStyleCnt="4" custScaleX="327339" custScaleY="303625" custLinFactY="147715" custLinFactNeighborX="6894" custLinFactNeighborY="200000">
        <dgm:presLayoutVars>
          <dgm:chPref val="3"/>
        </dgm:presLayoutVars>
      </dgm:prSet>
      <dgm:spPr/>
      <dgm:t>
        <a:bodyPr/>
        <a:lstStyle/>
        <a:p>
          <a:endParaRPr lang="en-US"/>
        </a:p>
      </dgm:t>
    </dgm:pt>
    <dgm:pt modelId="{D34764D8-5BCC-4087-8EAF-80BFEF24739F}" type="pres">
      <dgm:prSet presAssocID="{7E6B58F1-D237-4FCD-9ABE-68B70B303186}" presName="level3hierChild" presStyleCnt="0"/>
      <dgm:spPr/>
      <dgm:t>
        <a:bodyPr/>
        <a:lstStyle/>
        <a:p>
          <a:pPr rtl="1"/>
          <a:endParaRPr lang="fa-IR"/>
        </a:p>
      </dgm:t>
    </dgm:pt>
    <dgm:pt modelId="{3D287CFD-9549-41AC-9D20-1C5F834FB911}" type="pres">
      <dgm:prSet presAssocID="{C511A615-C962-4DD2-BA10-BEE3AC9AA261}" presName="conn2-1" presStyleLbl="parChTrans1D3" presStyleIdx="1" presStyleCnt="4"/>
      <dgm:spPr/>
      <dgm:t>
        <a:bodyPr/>
        <a:lstStyle/>
        <a:p>
          <a:endParaRPr lang="en-US"/>
        </a:p>
      </dgm:t>
    </dgm:pt>
    <dgm:pt modelId="{4B2FE28B-FBE4-42DD-BE57-1EC4D118FEC5}" type="pres">
      <dgm:prSet presAssocID="{C511A615-C962-4DD2-BA10-BEE3AC9AA261}" presName="connTx" presStyleLbl="parChTrans1D3" presStyleIdx="1" presStyleCnt="4"/>
      <dgm:spPr/>
      <dgm:t>
        <a:bodyPr/>
        <a:lstStyle/>
        <a:p>
          <a:endParaRPr lang="en-US"/>
        </a:p>
      </dgm:t>
    </dgm:pt>
    <dgm:pt modelId="{8C6886F8-7E51-4AB9-852A-D70082F2BAAD}" type="pres">
      <dgm:prSet presAssocID="{B06A3074-A2A8-4A82-9A0C-DDA3BB74DEBD}" presName="root2" presStyleCnt="0"/>
      <dgm:spPr/>
      <dgm:t>
        <a:bodyPr/>
        <a:lstStyle/>
        <a:p>
          <a:pPr rtl="1"/>
          <a:endParaRPr lang="fa-IR"/>
        </a:p>
      </dgm:t>
    </dgm:pt>
    <dgm:pt modelId="{1FAE1CE3-2DBA-40D0-9B8F-68F10B23D6D6}" type="pres">
      <dgm:prSet presAssocID="{B06A3074-A2A8-4A82-9A0C-DDA3BB74DEBD}" presName="LevelTwoTextNode" presStyleLbl="node3" presStyleIdx="1" presStyleCnt="4" custScaleX="327339" custScaleY="340824" custLinFactY="-222975" custLinFactNeighborX="-4042" custLinFactNeighborY="-300000">
        <dgm:presLayoutVars>
          <dgm:chPref val="3"/>
        </dgm:presLayoutVars>
      </dgm:prSet>
      <dgm:spPr/>
      <dgm:t>
        <a:bodyPr/>
        <a:lstStyle/>
        <a:p>
          <a:endParaRPr lang="en-US"/>
        </a:p>
      </dgm:t>
    </dgm:pt>
    <dgm:pt modelId="{73EABD9C-937C-45D9-B945-171649C74C81}" type="pres">
      <dgm:prSet presAssocID="{B06A3074-A2A8-4A82-9A0C-DDA3BB74DEBD}" presName="level3hierChild" presStyleCnt="0"/>
      <dgm:spPr/>
      <dgm:t>
        <a:bodyPr/>
        <a:lstStyle/>
        <a:p>
          <a:pPr rtl="1"/>
          <a:endParaRPr lang="fa-IR"/>
        </a:p>
      </dgm:t>
    </dgm:pt>
    <dgm:pt modelId="{C172E94B-AA98-494D-85B6-1FE59C966244}" type="pres">
      <dgm:prSet presAssocID="{E9F11C72-5C52-4FF0-A9F1-85A3D6BA4CC2}" presName="conn2-1" presStyleLbl="parChTrans1D4" presStyleIdx="0" presStyleCnt="1"/>
      <dgm:spPr/>
      <dgm:t>
        <a:bodyPr/>
        <a:lstStyle/>
        <a:p>
          <a:endParaRPr lang="en-US"/>
        </a:p>
      </dgm:t>
    </dgm:pt>
    <dgm:pt modelId="{F15F406B-BA86-4880-BADB-A444AEDC2ACD}" type="pres">
      <dgm:prSet presAssocID="{E9F11C72-5C52-4FF0-A9F1-85A3D6BA4CC2}" presName="connTx" presStyleLbl="parChTrans1D4" presStyleIdx="0" presStyleCnt="1"/>
      <dgm:spPr/>
      <dgm:t>
        <a:bodyPr/>
        <a:lstStyle/>
        <a:p>
          <a:endParaRPr lang="en-US"/>
        </a:p>
      </dgm:t>
    </dgm:pt>
    <dgm:pt modelId="{2170EFF0-0B99-4450-9C30-8501B536A5C6}" type="pres">
      <dgm:prSet presAssocID="{1395139D-CF51-43FC-9FF0-08440E0D0C00}" presName="root2" presStyleCnt="0"/>
      <dgm:spPr/>
      <dgm:t>
        <a:bodyPr/>
        <a:lstStyle/>
        <a:p>
          <a:pPr rtl="1"/>
          <a:endParaRPr lang="fa-IR"/>
        </a:p>
      </dgm:t>
    </dgm:pt>
    <dgm:pt modelId="{054C37FB-421D-4F02-AEE8-F6D64134E1F3}" type="pres">
      <dgm:prSet presAssocID="{1395139D-CF51-43FC-9FF0-08440E0D0C00}" presName="LevelTwoTextNode" presStyleLbl="node4" presStyleIdx="0" presStyleCnt="1" custScaleX="616749" custScaleY="920728" custLinFactY="-200000" custLinFactNeighborX="-6194" custLinFactNeighborY="-226717">
        <dgm:presLayoutVars>
          <dgm:chPref val="3"/>
        </dgm:presLayoutVars>
      </dgm:prSet>
      <dgm:spPr/>
      <dgm:t>
        <a:bodyPr/>
        <a:lstStyle/>
        <a:p>
          <a:endParaRPr lang="en-US"/>
        </a:p>
      </dgm:t>
    </dgm:pt>
    <dgm:pt modelId="{060C514F-C99C-4288-9981-7C2FD7E11E8E}" type="pres">
      <dgm:prSet presAssocID="{1395139D-CF51-43FC-9FF0-08440E0D0C00}" presName="level3hierChild" presStyleCnt="0"/>
      <dgm:spPr/>
      <dgm:t>
        <a:bodyPr/>
        <a:lstStyle/>
        <a:p>
          <a:pPr rtl="1"/>
          <a:endParaRPr lang="fa-IR"/>
        </a:p>
      </dgm:t>
    </dgm:pt>
    <dgm:pt modelId="{C18D7805-332A-4EAB-964A-4E665209D0AB}" type="pres">
      <dgm:prSet presAssocID="{BB5E08AF-9E4A-48F0-99BF-EA6A7D505B42}" presName="conn2-1" presStyleLbl="parChTrans1D2" presStyleIdx="1" presStyleCnt="2"/>
      <dgm:spPr/>
      <dgm:t>
        <a:bodyPr/>
        <a:lstStyle/>
        <a:p>
          <a:endParaRPr lang="en-US"/>
        </a:p>
      </dgm:t>
    </dgm:pt>
    <dgm:pt modelId="{CA15290D-DFD3-4F53-B025-D7A86C71BF9E}" type="pres">
      <dgm:prSet presAssocID="{BB5E08AF-9E4A-48F0-99BF-EA6A7D505B42}" presName="connTx" presStyleLbl="parChTrans1D2" presStyleIdx="1" presStyleCnt="2"/>
      <dgm:spPr/>
      <dgm:t>
        <a:bodyPr/>
        <a:lstStyle/>
        <a:p>
          <a:endParaRPr lang="en-US"/>
        </a:p>
      </dgm:t>
    </dgm:pt>
    <dgm:pt modelId="{B75E3FA2-1711-405E-9C60-4745D99533F4}" type="pres">
      <dgm:prSet presAssocID="{ECC46AE2-6257-4A2D-9600-60E804358655}" presName="root2" presStyleCnt="0"/>
      <dgm:spPr/>
      <dgm:t>
        <a:bodyPr/>
        <a:lstStyle/>
        <a:p>
          <a:pPr rtl="1"/>
          <a:endParaRPr lang="fa-IR"/>
        </a:p>
      </dgm:t>
    </dgm:pt>
    <dgm:pt modelId="{BBE75141-38CB-415F-8C45-6D2AFD143BF3}" type="pres">
      <dgm:prSet presAssocID="{ECC46AE2-6257-4A2D-9600-60E804358655}" presName="LevelTwoTextNode" presStyleLbl="node2" presStyleIdx="1" presStyleCnt="2" custScaleX="132238" custScaleY="266312">
        <dgm:presLayoutVars>
          <dgm:chPref val="3"/>
        </dgm:presLayoutVars>
      </dgm:prSet>
      <dgm:spPr/>
      <dgm:t>
        <a:bodyPr/>
        <a:lstStyle/>
        <a:p>
          <a:endParaRPr lang="en-US"/>
        </a:p>
      </dgm:t>
    </dgm:pt>
    <dgm:pt modelId="{A6852261-EADD-45BD-8C9E-371E1A6B6CF3}" type="pres">
      <dgm:prSet presAssocID="{ECC46AE2-6257-4A2D-9600-60E804358655}" presName="level3hierChild" presStyleCnt="0"/>
      <dgm:spPr/>
      <dgm:t>
        <a:bodyPr/>
        <a:lstStyle/>
        <a:p>
          <a:pPr rtl="1"/>
          <a:endParaRPr lang="fa-IR"/>
        </a:p>
      </dgm:t>
    </dgm:pt>
    <dgm:pt modelId="{C582CCD3-77C4-4816-A99E-03B6BDDC227A}" type="pres">
      <dgm:prSet presAssocID="{6F6C64A7-F17F-4874-8F4A-7E7390C75951}" presName="conn2-1" presStyleLbl="parChTrans1D3" presStyleIdx="2" presStyleCnt="4"/>
      <dgm:spPr/>
      <dgm:t>
        <a:bodyPr/>
        <a:lstStyle/>
        <a:p>
          <a:endParaRPr lang="en-US"/>
        </a:p>
      </dgm:t>
    </dgm:pt>
    <dgm:pt modelId="{7912DA75-CC8F-4A17-B0EE-7774852E227F}" type="pres">
      <dgm:prSet presAssocID="{6F6C64A7-F17F-4874-8F4A-7E7390C75951}" presName="connTx" presStyleLbl="parChTrans1D3" presStyleIdx="2" presStyleCnt="4"/>
      <dgm:spPr/>
      <dgm:t>
        <a:bodyPr/>
        <a:lstStyle/>
        <a:p>
          <a:endParaRPr lang="en-US"/>
        </a:p>
      </dgm:t>
    </dgm:pt>
    <dgm:pt modelId="{9342069D-0708-4099-B8E2-215F9AC0C4CD}" type="pres">
      <dgm:prSet presAssocID="{58517A91-0B49-4C5D-A8CA-736412E96517}" presName="root2" presStyleCnt="0"/>
      <dgm:spPr/>
      <dgm:t>
        <a:bodyPr/>
        <a:lstStyle/>
        <a:p>
          <a:pPr rtl="1"/>
          <a:endParaRPr lang="fa-IR"/>
        </a:p>
      </dgm:t>
    </dgm:pt>
    <dgm:pt modelId="{A1D8700E-59FF-4C07-9F9F-630078AD7572}" type="pres">
      <dgm:prSet presAssocID="{58517A91-0B49-4C5D-A8CA-736412E96517}" presName="LevelTwoTextNode" presStyleLbl="node3" presStyleIdx="2" presStyleCnt="4" custScaleX="327339" custScaleY="427080" custLinFactNeighborX="6894" custLinFactNeighborY="45073">
        <dgm:presLayoutVars>
          <dgm:chPref val="3"/>
        </dgm:presLayoutVars>
      </dgm:prSet>
      <dgm:spPr/>
      <dgm:t>
        <a:bodyPr/>
        <a:lstStyle/>
        <a:p>
          <a:endParaRPr lang="en-US"/>
        </a:p>
      </dgm:t>
    </dgm:pt>
    <dgm:pt modelId="{96B6E027-8499-4F91-8A50-8A328B7BD124}" type="pres">
      <dgm:prSet presAssocID="{58517A91-0B49-4C5D-A8CA-736412E96517}" presName="level3hierChild" presStyleCnt="0"/>
      <dgm:spPr/>
      <dgm:t>
        <a:bodyPr/>
        <a:lstStyle/>
        <a:p>
          <a:pPr rtl="1"/>
          <a:endParaRPr lang="fa-IR"/>
        </a:p>
      </dgm:t>
    </dgm:pt>
    <dgm:pt modelId="{E9407FA7-8574-419A-A040-5FA61E66C9B6}" type="pres">
      <dgm:prSet presAssocID="{A3248F16-3F27-4DF8-82F2-B08B5EDB80F7}" presName="conn2-1" presStyleLbl="parChTrans1D3" presStyleIdx="3" presStyleCnt="4"/>
      <dgm:spPr/>
      <dgm:t>
        <a:bodyPr/>
        <a:lstStyle/>
        <a:p>
          <a:endParaRPr lang="en-US"/>
        </a:p>
      </dgm:t>
    </dgm:pt>
    <dgm:pt modelId="{98533A04-7734-408C-8E3B-1129820A23BA}" type="pres">
      <dgm:prSet presAssocID="{A3248F16-3F27-4DF8-82F2-B08B5EDB80F7}" presName="connTx" presStyleLbl="parChTrans1D3" presStyleIdx="3" presStyleCnt="4"/>
      <dgm:spPr/>
      <dgm:t>
        <a:bodyPr/>
        <a:lstStyle/>
        <a:p>
          <a:endParaRPr lang="en-US"/>
        </a:p>
      </dgm:t>
    </dgm:pt>
    <dgm:pt modelId="{258E29DD-E3D2-4C0D-B4DE-D882C9DC196E}" type="pres">
      <dgm:prSet presAssocID="{D0D3E414-C1A7-42E0-81C0-20B37F51B368}" presName="root2" presStyleCnt="0"/>
      <dgm:spPr/>
      <dgm:t>
        <a:bodyPr/>
        <a:lstStyle/>
        <a:p>
          <a:pPr rtl="1"/>
          <a:endParaRPr lang="fa-IR"/>
        </a:p>
      </dgm:t>
    </dgm:pt>
    <dgm:pt modelId="{FE28D4EE-8B81-44B3-986F-4AB20191FFDB}" type="pres">
      <dgm:prSet presAssocID="{D0D3E414-C1A7-42E0-81C0-20B37F51B368}" presName="LevelTwoTextNode" presStyleLbl="node3" presStyleIdx="3" presStyleCnt="4" custScaleX="352020" custScaleY="185359" custLinFactY="6025" custLinFactNeighborX="6894" custLinFactNeighborY="100000">
        <dgm:presLayoutVars>
          <dgm:chPref val="3"/>
        </dgm:presLayoutVars>
      </dgm:prSet>
      <dgm:spPr/>
      <dgm:t>
        <a:bodyPr/>
        <a:lstStyle/>
        <a:p>
          <a:endParaRPr lang="en-US"/>
        </a:p>
      </dgm:t>
    </dgm:pt>
    <dgm:pt modelId="{0527DA5D-8C07-408E-B0FE-8A8EE5270EF5}" type="pres">
      <dgm:prSet presAssocID="{D0D3E414-C1A7-42E0-81C0-20B37F51B368}" presName="level3hierChild" presStyleCnt="0"/>
      <dgm:spPr/>
      <dgm:t>
        <a:bodyPr/>
        <a:lstStyle/>
        <a:p>
          <a:pPr rtl="1"/>
          <a:endParaRPr lang="fa-IR"/>
        </a:p>
      </dgm:t>
    </dgm:pt>
    <dgm:pt modelId="{1F5B73DC-93AC-4060-AFE9-A9226A61BB68}" type="pres">
      <dgm:prSet presAssocID="{176CB884-AA71-40D3-BCAE-144577390B78}" presName="root1" presStyleCnt="0"/>
      <dgm:spPr/>
    </dgm:pt>
    <dgm:pt modelId="{BE2CE9F1-163D-4E01-8FF9-E762F76BCD2F}" type="pres">
      <dgm:prSet presAssocID="{176CB884-AA71-40D3-BCAE-144577390B78}" presName="LevelOneTextNode" presStyleLbl="node0" presStyleIdx="1" presStyleCnt="2" custScaleX="1149491" custScaleY="168600" custLinFactNeighborX="-3963" custLinFactNeighborY="89179">
        <dgm:presLayoutVars>
          <dgm:chPref val="3"/>
        </dgm:presLayoutVars>
      </dgm:prSet>
      <dgm:spPr/>
      <dgm:t>
        <a:bodyPr/>
        <a:lstStyle/>
        <a:p>
          <a:endParaRPr lang="en-US"/>
        </a:p>
      </dgm:t>
    </dgm:pt>
    <dgm:pt modelId="{F2331559-F906-44D6-A9C3-13F8F66DDF91}" type="pres">
      <dgm:prSet presAssocID="{176CB884-AA71-40D3-BCAE-144577390B78}" presName="level2hierChild" presStyleCnt="0"/>
      <dgm:spPr/>
    </dgm:pt>
  </dgm:ptLst>
  <dgm:cxnLst>
    <dgm:cxn modelId="{E8BC58B9-02F0-4A9E-9580-1DAA73059898}" type="presOf" srcId="{A3248F16-3F27-4DF8-82F2-B08B5EDB80F7}" destId="{98533A04-7734-408C-8E3B-1129820A23BA}" srcOrd="1" destOrd="0" presId="urn:microsoft.com/office/officeart/2005/8/layout/hierarchy2"/>
    <dgm:cxn modelId="{D67EC460-6367-48FF-B255-50BE981D0622}" type="presOf" srcId="{E9F11C72-5C52-4FF0-A9F1-85A3D6BA4CC2}" destId="{F15F406B-BA86-4880-BADB-A444AEDC2ACD}" srcOrd="1" destOrd="0" presId="urn:microsoft.com/office/officeart/2005/8/layout/hierarchy2"/>
    <dgm:cxn modelId="{B46D8D50-C657-4ED9-B016-BEADF24E97C8}" type="presOf" srcId="{BB5E08AF-9E4A-48F0-99BF-EA6A7D505B42}" destId="{CA15290D-DFD3-4F53-B025-D7A86C71BF9E}" srcOrd="1" destOrd="0" presId="urn:microsoft.com/office/officeart/2005/8/layout/hierarchy2"/>
    <dgm:cxn modelId="{B95F9668-D067-42FB-94A9-C03FFCD84AC9}" type="presOf" srcId="{E0F786AF-716D-47AA-B72F-49F7F74FDADA}" destId="{DB497CD1-E9D7-4F8B-9BC2-70E75A5D4E4A}" srcOrd="0" destOrd="0" presId="urn:microsoft.com/office/officeart/2005/8/layout/hierarchy2"/>
    <dgm:cxn modelId="{CE8A6C70-910D-4B03-A224-FBB78C8659A7}" srcId="{FD7C4159-9EFD-491A-8E40-CC45C204B965}" destId="{7E6B58F1-D237-4FCD-9ABE-68B70B303186}" srcOrd="0" destOrd="0" parTransId="{3DD46922-13CD-4088-9007-AAF0A6117E27}" sibTransId="{1185255A-FFFB-46F4-99B8-CA530CD771D9}"/>
    <dgm:cxn modelId="{4C64269F-CF4D-44D0-B5F1-2992A7E018D4}" type="presOf" srcId="{D0D3E414-C1A7-42E0-81C0-20B37F51B368}" destId="{FE28D4EE-8B81-44B3-986F-4AB20191FFDB}" srcOrd="0" destOrd="0" presId="urn:microsoft.com/office/officeart/2005/8/layout/hierarchy2"/>
    <dgm:cxn modelId="{7814F142-F6B0-4965-8467-E6C0A9E36B33}" srcId="{ECC46AE2-6257-4A2D-9600-60E804358655}" destId="{58517A91-0B49-4C5D-A8CA-736412E96517}" srcOrd="0" destOrd="0" parTransId="{6F6C64A7-F17F-4874-8F4A-7E7390C75951}" sibTransId="{40FC0C96-8CC6-4CF9-83FF-9954D3351734}"/>
    <dgm:cxn modelId="{972B4446-2755-4756-8A1B-81C3740CA97E}" type="presOf" srcId="{A3248F16-3F27-4DF8-82F2-B08B5EDB80F7}" destId="{E9407FA7-8574-419A-A040-5FA61E66C9B6}" srcOrd="0" destOrd="0" presId="urn:microsoft.com/office/officeart/2005/8/layout/hierarchy2"/>
    <dgm:cxn modelId="{1A83F482-13F2-4B7B-B1CA-99346078CAA3}" type="presOf" srcId="{58517A91-0B49-4C5D-A8CA-736412E96517}" destId="{A1D8700E-59FF-4C07-9F9F-630078AD7572}" srcOrd="0" destOrd="0" presId="urn:microsoft.com/office/officeart/2005/8/layout/hierarchy2"/>
    <dgm:cxn modelId="{C3F4AC74-F800-4E53-951C-3D98AC58AC3A}" srcId="{8F18C7DC-72EB-4303-8761-FF8EDEEFDA63}" destId="{ECC46AE2-6257-4A2D-9600-60E804358655}" srcOrd="1" destOrd="0" parTransId="{BB5E08AF-9E4A-48F0-99BF-EA6A7D505B42}" sibTransId="{F119B8C1-8732-4FA1-80F5-0655A02DDA96}"/>
    <dgm:cxn modelId="{AAE158A9-F4C4-490D-B737-D1F1E07085C4}" srcId="{8F18C7DC-72EB-4303-8761-FF8EDEEFDA63}" destId="{FD7C4159-9EFD-491A-8E40-CC45C204B965}" srcOrd="0" destOrd="0" parTransId="{E0F786AF-716D-47AA-B72F-49F7F74FDADA}" sibTransId="{8180A555-B9D6-4B19-8F6C-9AC1842C99E9}"/>
    <dgm:cxn modelId="{053B8D27-9BEC-492A-BD96-29BEE7D3B1B8}" type="presOf" srcId="{6F6C64A7-F17F-4874-8F4A-7E7390C75951}" destId="{7912DA75-CC8F-4A17-B0EE-7774852E227F}" srcOrd="1" destOrd="0" presId="urn:microsoft.com/office/officeart/2005/8/layout/hierarchy2"/>
    <dgm:cxn modelId="{E80DC4C1-4732-49F3-8ACB-2ED48F2AAB62}" srcId="{FD7C4159-9EFD-491A-8E40-CC45C204B965}" destId="{B06A3074-A2A8-4A82-9A0C-DDA3BB74DEBD}" srcOrd="1" destOrd="0" parTransId="{C511A615-C962-4DD2-BA10-BEE3AC9AA261}" sibTransId="{9BA17E45-211D-487B-B5D1-6C2BC9BBBB1D}"/>
    <dgm:cxn modelId="{51485ACC-6A64-41F4-8CE8-0311BD3BF9A2}" type="presOf" srcId="{6F6C64A7-F17F-4874-8F4A-7E7390C75951}" destId="{C582CCD3-77C4-4816-A99E-03B6BDDC227A}" srcOrd="0" destOrd="0" presId="urn:microsoft.com/office/officeart/2005/8/layout/hierarchy2"/>
    <dgm:cxn modelId="{85D6B2D4-DE02-4736-AD02-EF7693D3D2C0}" srcId="{ECC46AE2-6257-4A2D-9600-60E804358655}" destId="{D0D3E414-C1A7-42E0-81C0-20B37F51B368}" srcOrd="1" destOrd="0" parTransId="{A3248F16-3F27-4DF8-82F2-B08B5EDB80F7}" sibTransId="{AD760F65-C33B-4EF1-B625-25836D751074}"/>
    <dgm:cxn modelId="{C6F1EDD8-13EB-48C3-B522-FCA137BB2516}" type="presOf" srcId="{ECC46AE2-6257-4A2D-9600-60E804358655}" destId="{BBE75141-38CB-415F-8C45-6D2AFD143BF3}" srcOrd="0" destOrd="0" presId="urn:microsoft.com/office/officeart/2005/8/layout/hierarchy2"/>
    <dgm:cxn modelId="{75FD8EC5-261C-406C-B084-B48BC37E69E3}" type="presOf" srcId="{F2BF9A69-6393-4DC6-920A-0D6D685DB7E1}" destId="{2BFF4B08-B583-4B5F-9976-BF838EB3596F}" srcOrd="0" destOrd="0" presId="urn:microsoft.com/office/officeart/2005/8/layout/hierarchy2"/>
    <dgm:cxn modelId="{15BFB43B-E0A5-4898-8712-4BCC43D86497}" type="presOf" srcId="{BB5E08AF-9E4A-48F0-99BF-EA6A7D505B42}" destId="{C18D7805-332A-4EAB-964A-4E665209D0AB}" srcOrd="0" destOrd="0" presId="urn:microsoft.com/office/officeart/2005/8/layout/hierarchy2"/>
    <dgm:cxn modelId="{2D38FAC2-C578-417A-9E37-69C89C890D2C}" type="presOf" srcId="{C511A615-C962-4DD2-BA10-BEE3AC9AA261}" destId="{4B2FE28B-FBE4-42DD-BE57-1EC4D118FEC5}" srcOrd="1" destOrd="0" presId="urn:microsoft.com/office/officeart/2005/8/layout/hierarchy2"/>
    <dgm:cxn modelId="{BC49D0F3-AFC3-454F-B1B3-93D4A962E2C7}" type="presOf" srcId="{3DD46922-13CD-4088-9007-AAF0A6117E27}" destId="{06EBE8A6-9424-4080-9F33-B0254CD52DA0}" srcOrd="0" destOrd="0" presId="urn:microsoft.com/office/officeart/2005/8/layout/hierarchy2"/>
    <dgm:cxn modelId="{2F178573-3968-4AE3-AEA6-3AAF96AECD2C}" srcId="{B06A3074-A2A8-4A82-9A0C-DDA3BB74DEBD}" destId="{1395139D-CF51-43FC-9FF0-08440E0D0C00}" srcOrd="0" destOrd="0" parTransId="{E9F11C72-5C52-4FF0-A9F1-85A3D6BA4CC2}" sibTransId="{5202EBD9-549B-41FB-8C09-8A2235182547}"/>
    <dgm:cxn modelId="{BC111AD8-5987-4124-81C1-918D307C3A06}" type="presOf" srcId="{8F18C7DC-72EB-4303-8761-FF8EDEEFDA63}" destId="{DD39E786-368B-4404-9029-FEC0ADCD0B6A}" srcOrd="0" destOrd="0" presId="urn:microsoft.com/office/officeart/2005/8/layout/hierarchy2"/>
    <dgm:cxn modelId="{79467F13-B286-408C-ACC2-AD8B970CF5CB}" type="presOf" srcId="{3DD46922-13CD-4088-9007-AAF0A6117E27}" destId="{5D7F272B-B02E-4E39-B59E-2435FBAB3572}" srcOrd="1" destOrd="0" presId="urn:microsoft.com/office/officeart/2005/8/layout/hierarchy2"/>
    <dgm:cxn modelId="{3EF0802F-82B3-46F4-A211-6223C7077555}" type="presOf" srcId="{C511A615-C962-4DD2-BA10-BEE3AC9AA261}" destId="{3D287CFD-9549-41AC-9D20-1C5F834FB911}" srcOrd="0" destOrd="0" presId="urn:microsoft.com/office/officeart/2005/8/layout/hierarchy2"/>
    <dgm:cxn modelId="{A03D8297-F5A4-4F43-9DE8-81D3918E962F}" type="presOf" srcId="{B06A3074-A2A8-4A82-9A0C-DDA3BB74DEBD}" destId="{1FAE1CE3-2DBA-40D0-9B8F-68F10B23D6D6}" srcOrd="0" destOrd="0" presId="urn:microsoft.com/office/officeart/2005/8/layout/hierarchy2"/>
    <dgm:cxn modelId="{28D8963E-7F72-434E-B9AE-FD2BF2535346}" type="presOf" srcId="{E9F11C72-5C52-4FF0-A9F1-85A3D6BA4CC2}" destId="{C172E94B-AA98-494D-85B6-1FE59C966244}" srcOrd="0" destOrd="0" presId="urn:microsoft.com/office/officeart/2005/8/layout/hierarchy2"/>
    <dgm:cxn modelId="{C9EDA9B9-6E69-42A9-B2F2-AB4FAD28EFCC}" type="presOf" srcId="{176CB884-AA71-40D3-BCAE-144577390B78}" destId="{BE2CE9F1-163D-4E01-8FF9-E762F76BCD2F}" srcOrd="0" destOrd="0" presId="urn:microsoft.com/office/officeart/2005/8/layout/hierarchy2"/>
    <dgm:cxn modelId="{C189AB59-4348-409D-874E-6D3B255A2116}" type="presOf" srcId="{1395139D-CF51-43FC-9FF0-08440E0D0C00}" destId="{054C37FB-421D-4F02-AEE8-F6D64134E1F3}" srcOrd="0" destOrd="0" presId="urn:microsoft.com/office/officeart/2005/8/layout/hierarchy2"/>
    <dgm:cxn modelId="{F7857919-583A-489B-8274-62AE16D2D127}" srcId="{F2BF9A69-6393-4DC6-920A-0D6D685DB7E1}" destId="{176CB884-AA71-40D3-BCAE-144577390B78}" srcOrd="1" destOrd="0" parTransId="{C8437ABD-2706-4E15-9578-E9F9D96CACE6}" sibTransId="{2B3A8A48-F626-488C-B401-AB58512F4CC1}"/>
    <dgm:cxn modelId="{62F9D85A-EDF4-46AA-BF45-39E18830BA5E}" type="presOf" srcId="{E0F786AF-716D-47AA-B72F-49F7F74FDADA}" destId="{683CF1AA-B94C-4D67-A251-206D306FDA8C}" srcOrd="1" destOrd="0" presId="urn:microsoft.com/office/officeart/2005/8/layout/hierarchy2"/>
    <dgm:cxn modelId="{7F614F3D-FAB6-4D92-B18F-2C2AFCED0A98}" type="presOf" srcId="{FD7C4159-9EFD-491A-8E40-CC45C204B965}" destId="{F63AB2DC-07FA-4679-ABC9-73DEFEF79C31}" srcOrd="0" destOrd="0" presId="urn:microsoft.com/office/officeart/2005/8/layout/hierarchy2"/>
    <dgm:cxn modelId="{F2D7AAF1-F6D5-4B7F-98B7-CFA388151181}" type="presOf" srcId="{7E6B58F1-D237-4FCD-9ABE-68B70B303186}" destId="{CE45EFEC-6EA5-433E-BC6C-237652C03E57}" srcOrd="0" destOrd="0" presId="urn:microsoft.com/office/officeart/2005/8/layout/hierarchy2"/>
    <dgm:cxn modelId="{EEBB1067-EE42-4D20-8CA0-2B1863A54979}" srcId="{F2BF9A69-6393-4DC6-920A-0D6D685DB7E1}" destId="{8F18C7DC-72EB-4303-8761-FF8EDEEFDA63}" srcOrd="0" destOrd="0" parTransId="{4CDB57F5-084D-45D0-9A2A-75874AB79B10}" sibTransId="{BB9E81E1-224D-47AB-AE86-35074583F624}"/>
    <dgm:cxn modelId="{913EDC9A-23BE-4475-B878-7574A4FFC435}" type="presParOf" srcId="{2BFF4B08-B583-4B5F-9976-BF838EB3596F}" destId="{FD4DA458-0CEE-4622-ADAE-8F593CE7708D}" srcOrd="0" destOrd="0" presId="urn:microsoft.com/office/officeart/2005/8/layout/hierarchy2"/>
    <dgm:cxn modelId="{0B1FD471-F82A-430D-B24D-9E77BD9B9BF1}" type="presParOf" srcId="{FD4DA458-0CEE-4622-ADAE-8F593CE7708D}" destId="{DD39E786-368B-4404-9029-FEC0ADCD0B6A}" srcOrd="0" destOrd="0" presId="urn:microsoft.com/office/officeart/2005/8/layout/hierarchy2"/>
    <dgm:cxn modelId="{72B4F30D-732D-4492-A34B-DD078A45E311}" type="presParOf" srcId="{FD4DA458-0CEE-4622-ADAE-8F593CE7708D}" destId="{6F37C0CF-67BD-4DD0-B75B-F49AE5F2EFD5}" srcOrd="1" destOrd="0" presId="urn:microsoft.com/office/officeart/2005/8/layout/hierarchy2"/>
    <dgm:cxn modelId="{BD3988D7-CD4E-434B-93C9-6092A3EF7E5B}" type="presParOf" srcId="{6F37C0CF-67BD-4DD0-B75B-F49AE5F2EFD5}" destId="{DB497CD1-E9D7-4F8B-9BC2-70E75A5D4E4A}" srcOrd="0" destOrd="0" presId="urn:microsoft.com/office/officeart/2005/8/layout/hierarchy2"/>
    <dgm:cxn modelId="{0DE1A41A-FCF6-4732-B921-B12C07C739F3}" type="presParOf" srcId="{DB497CD1-E9D7-4F8B-9BC2-70E75A5D4E4A}" destId="{683CF1AA-B94C-4D67-A251-206D306FDA8C}" srcOrd="0" destOrd="0" presId="urn:microsoft.com/office/officeart/2005/8/layout/hierarchy2"/>
    <dgm:cxn modelId="{954107B8-26D7-4145-9DA1-11866589CD8B}" type="presParOf" srcId="{6F37C0CF-67BD-4DD0-B75B-F49AE5F2EFD5}" destId="{B2738FAC-0F95-4852-A977-C07A35BE0F70}" srcOrd="1" destOrd="0" presId="urn:microsoft.com/office/officeart/2005/8/layout/hierarchy2"/>
    <dgm:cxn modelId="{E18ABFE5-E358-475F-A3B6-CC62630438CA}" type="presParOf" srcId="{B2738FAC-0F95-4852-A977-C07A35BE0F70}" destId="{F63AB2DC-07FA-4679-ABC9-73DEFEF79C31}" srcOrd="0" destOrd="0" presId="urn:microsoft.com/office/officeart/2005/8/layout/hierarchy2"/>
    <dgm:cxn modelId="{157546C4-941A-48AF-9EC2-A2938EEEBD01}" type="presParOf" srcId="{B2738FAC-0F95-4852-A977-C07A35BE0F70}" destId="{E12DFC6C-9B48-4C76-B1FD-F8FDA832D44C}" srcOrd="1" destOrd="0" presId="urn:microsoft.com/office/officeart/2005/8/layout/hierarchy2"/>
    <dgm:cxn modelId="{E9C5BEEE-F18D-462C-AE68-9874DE38D369}" type="presParOf" srcId="{E12DFC6C-9B48-4C76-B1FD-F8FDA832D44C}" destId="{06EBE8A6-9424-4080-9F33-B0254CD52DA0}" srcOrd="0" destOrd="0" presId="urn:microsoft.com/office/officeart/2005/8/layout/hierarchy2"/>
    <dgm:cxn modelId="{CFDC68CB-D3BB-44E1-8704-5D3E987B346D}" type="presParOf" srcId="{06EBE8A6-9424-4080-9F33-B0254CD52DA0}" destId="{5D7F272B-B02E-4E39-B59E-2435FBAB3572}" srcOrd="0" destOrd="0" presId="urn:microsoft.com/office/officeart/2005/8/layout/hierarchy2"/>
    <dgm:cxn modelId="{89E90515-565F-4618-B5D3-673A4F3F11D2}" type="presParOf" srcId="{E12DFC6C-9B48-4C76-B1FD-F8FDA832D44C}" destId="{398ED9D5-AA6F-44B8-8D13-085B858FFBD3}" srcOrd="1" destOrd="0" presId="urn:microsoft.com/office/officeart/2005/8/layout/hierarchy2"/>
    <dgm:cxn modelId="{55F56963-FD5F-475E-A064-66539956D06D}" type="presParOf" srcId="{398ED9D5-AA6F-44B8-8D13-085B858FFBD3}" destId="{CE45EFEC-6EA5-433E-BC6C-237652C03E57}" srcOrd="0" destOrd="0" presId="urn:microsoft.com/office/officeart/2005/8/layout/hierarchy2"/>
    <dgm:cxn modelId="{D195BFF0-DDF4-425A-AA48-4F29C9C7F6E4}" type="presParOf" srcId="{398ED9D5-AA6F-44B8-8D13-085B858FFBD3}" destId="{D34764D8-5BCC-4087-8EAF-80BFEF24739F}" srcOrd="1" destOrd="0" presId="urn:microsoft.com/office/officeart/2005/8/layout/hierarchy2"/>
    <dgm:cxn modelId="{A15D9296-1D18-4EFC-B728-934895682581}" type="presParOf" srcId="{E12DFC6C-9B48-4C76-B1FD-F8FDA832D44C}" destId="{3D287CFD-9549-41AC-9D20-1C5F834FB911}" srcOrd="2" destOrd="0" presId="urn:microsoft.com/office/officeart/2005/8/layout/hierarchy2"/>
    <dgm:cxn modelId="{7B18897F-E523-42AC-8FE1-D158C4929EAE}" type="presParOf" srcId="{3D287CFD-9549-41AC-9D20-1C5F834FB911}" destId="{4B2FE28B-FBE4-42DD-BE57-1EC4D118FEC5}" srcOrd="0" destOrd="0" presId="urn:microsoft.com/office/officeart/2005/8/layout/hierarchy2"/>
    <dgm:cxn modelId="{A4630851-C951-4024-A8E2-22F205F21D36}" type="presParOf" srcId="{E12DFC6C-9B48-4C76-B1FD-F8FDA832D44C}" destId="{8C6886F8-7E51-4AB9-852A-D70082F2BAAD}" srcOrd="3" destOrd="0" presId="urn:microsoft.com/office/officeart/2005/8/layout/hierarchy2"/>
    <dgm:cxn modelId="{4D71736E-CACD-4125-BF1E-428F54D85B8A}" type="presParOf" srcId="{8C6886F8-7E51-4AB9-852A-D70082F2BAAD}" destId="{1FAE1CE3-2DBA-40D0-9B8F-68F10B23D6D6}" srcOrd="0" destOrd="0" presId="urn:microsoft.com/office/officeart/2005/8/layout/hierarchy2"/>
    <dgm:cxn modelId="{2B72CEA4-5654-440A-B6B1-C40D7F1523F8}" type="presParOf" srcId="{8C6886F8-7E51-4AB9-852A-D70082F2BAAD}" destId="{73EABD9C-937C-45D9-B945-171649C74C81}" srcOrd="1" destOrd="0" presId="urn:microsoft.com/office/officeart/2005/8/layout/hierarchy2"/>
    <dgm:cxn modelId="{D3DEA5B7-F19E-49A0-80AA-4EC118A68A67}" type="presParOf" srcId="{73EABD9C-937C-45D9-B945-171649C74C81}" destId="{C172E94B-AA98-494D-85B6-1FE59C966244}" srcOrd="0" destOrd="0" presId="urn:microsoft.com/office/officeart/2005/8/layout/hierarchy2"/>
    <dgm:cxn modelId="{EC020639-5334-49EF-90BA-B7C434C9C866}" type="presParOf" srcId="{C172E94B-AA98-494D-85B6-1FE59C966244}" destId="{F15F406B-BA86-4880-BADB-A444AEDC2ACD}" srcOrd="0" destOrd="0" presId="urn:microsoft.com/office/officeart/2005/8/layout/hierarchy2"/>
    <dgm:cxn modelId="{B09F60E0-42C6-4478-9F56-73421A50462C}" type="presParOf" srcId="{73EABD9C-937C-45D9-B945-171649C74C81}" destId="{2170EFF0-0B99-4450-9C30-8501B536A5C6}" srcOrd="1" destOrd="0" presId="urn:microsoft.com/office/officeart/2005/8/layout/hierarchy2"/>
    <dgm:cxn modelId="{A16B09E1-E8F9-469D-8D30-E32D5E79EDA2}" type="presParOf" srcId="{2170EFF0-0B99-4450-9C30-8501B536A5C6}" destId="{054C37FB-421D-4F02-AEE8-F6D64134E1F3}" srcOrd="0" destOrd="0" presId="urn:microsoft.com/office/officeart/2005/8/layout/hierarchy2"/>
    <dgm:cxn modelId="{FDFCCAF1-89B3-496F-9FF1-01A3A861C1BF}" type="presParOf" srcId="{2170EFF0-0B99-4450-9C30-8501B536A5C6}" destId="{060C514F-C99C-4288-9981-7C2FD7E11E8E}" srcOrd="1" destOrd="0" presId="urn:microsoft.com/office/officeart/2005/8/layout/hierarchy2"/>
    <dgm:cxn modelId="{8FFF8A5A-835D-4F54-97B2-F2FC089B2462}" type="presParOf" srcId="{6F37C0CF-67BD-4DD0-B75B-F49AE5F2EFD5}" destId="{C18D7805-332A-4EAB-964A-4E665209D0AB}" srcOrd="2" destOrd="0" presId="urn:microsoft.com/office/officeart/2005/8/layout/hierarchy2"/>
    <dgm:cxn modelId="{7A748D9D-00A7-4A3A-88C6-A76AA7C18D1F}" type="presParOf" srcId="{C18D7805-332A-4EAB-964A-4E665209D0AB}" destId="{CA15290D-DFD3-4F53-B025-D7A86C71BF9E}" srcOrd="0" destOrd="0" presId="urn:microsoft.com/office/officeart/2005/8/layout/hierarchy2"/>
    <dgm:cxn modelId="{507F0791-2E1A-4CC2-9001-E9A088DFD9C9}" type="presParOf" srcId="{6F37C0CF-67BD-4DD0-B75B-F49AE5F2EFD5}" destId="{B75E3FA2-1711-405E-9C60-4745D99533F4}" srcOrd="3" destOrd="0" presId="urn:microsoft.com/office/officeart/2005/8/layout/hierarchy2"/>
    <dgm:cxn modelId="{4BE5D23D-05F9-4001-8046-B69200873564}" type="presParOf" srcId="{B75E3FA2-1711-405E-9C60-4745D99533F4}" destId="{BBE75141-38CB-415F-8C45-6D2AFD143BF3}" srcOrd="0" destOrd="0" presId="urn:microsoft.com/office/officeart/2005/8/layout/hierarchy2"/>
    <dgm:cxn modelId="{733FBEE7-EAA8-47D0-BFC1-7852FCD3B1AC}" type="presParOf" srcId="{B75E3FA2-1711-405E-9C60-4745D99533F4}" destId="{A6852261-EADD-45BD-8C9E-371E1A6B6CF3}" srcOrd="1" destOrd="0" presId="urn:microsoft.com/office/officeart/2005/8/layout/hierarchy2"/>
    <dgm:cxn modelId="{8D662736-D012-4365-81CE-38F3AB8AB298}" type="presParOf" srcId="{A6852261-EADD-45BD-8C9E-371E1A6B6CF3}" destId="{C582CCD3-77C4-4816-A99E-03B6BDDC227A}" srcOrd="0" destOrd="0" presId="urn:microsoft.com/office/officeart/2005/8/layout/hierarchy2"/>
    <dgm:cxn modelId="{53AEAA43-D8B1-462F-ADA4-E0101F0DE88D}" type="presParOf" srcId="{C582CCD3-77C4-4816-A99E-03B6BDDC227A}" destId="{7912DA75-CC8F-4A17-B0EE-7774852E227F}" srcOrd="0" destOrd="0" presId="urn:microsoft.com/office/officeart/2005/8/layout/hierarchy2"/>
    <dgm:cxn modelId="{E792BD1E-BEF5-4DCF-8BC4-22E1330FEC69}" type="presParOf" srcId="{A6852261-EADD-45BD-8C9E-371E1A6B6CF3}" destId="{9342069D-0708-4099-B8E2-215F9AC0C4CD}" srcOrd="1" destOrd="0" presId="urn:microsoft.com/office/officeart/2005/8/layout/hierarchy2"/>
    <dgm:cxn modelId="{65355D6D-B646-4007-8BA5-1B8E7345A887}" type="presParOf" srcId="{9342069D-0708-4099-B8E2-215F9AC0C4CD}" destId="{A1D8700E-59FF-4C07-9F9F-630078AD7572}" srcOrd="0" destOrd="0" presId="urn:microsoft.com/office/officeart/2005/8/layout/hierarchy2"/>
    <dgm:cxn modelId="{7235119A-E7AE-4CB1-A59A-E8A1573E990A}" type="presParOf" srcId="{9342069D-0708-4099-B8E2-215F9AC0C4CD}" destId="{96B6E027-8499-4F91-8A50-8A328B7BD124}" srcOrd="1" destOrd="0" presId="urn:microsoft.com/office/officeart/2005/8/layout/hierarchy2"/>
    <dgm:cxn modelId="{AB74A7D4-A50E-493B-B1CA-07DF5360A18A}" type="presParOf" srcId="{A6852261-EADD-45BD-8C9E-371E1A6B6CF3}" destId="{E9407FA7-8574-419A-A040-5FA61E66C9B6}" srcOrd="2" destOrd="0" presId="urn:microsoft.com/office/officeart/2005/8/layout/hierarchy2"/>
    <dgm:cxn modelId="{8437B2EC-0B14-4A0A-84CE-FD2AA92C2F82}" type="presParOf" srcId="{E9407FA7-8574-419A-A040-5FA61E66C9B6}" destId="{98533A04-7734-408C-8E3B-1129820A23BA}" srcOrd="0" destOrd="0" presId="urn:microsoft.com/office/officeart/2005/8/layout/hierarchy2"/>
    <dgm:cxn modelId="{07D7D716-37F1-444E-A979-074C885C6451}" type="presParOf" srcId="{A6852261-EADD-45BD-8C9E-371E1A6B6CF3}" destId="{258E29DD-E3D2-4C0D-B4DE-D882C9DC196E}" srcOrd="3" destOrd="0" presId="urn:microsoft.com/office/officeart/2005/8/layout/hierarchy2"/>
    <dgm:cxn modelId="{51486568-C475-4CC7-9EBE-D96E3EEA59B2}" type="presParOf" srcId="{258E29DD-E3D2-4C0D-B4DE-D882C9DC196E}" destId="{FE28D4EE-8B81-44B3-986F-4AB20191FFDB}" srcOrd="0" destOrd="0" presId="urn:microsoft.com/office/officeart/2005/8/layout/hierarchy2"/>
    <dgm:cxn modelId="{9F1599AC-0DE6-427C-AB3A-51624159FA28}" type="presParOf" srcId="{258E29DD-E3D2-4C0D-B4DE-D882C9DC196E}" destId="{0527DA5D-8C07-408E-B0FE-8A8EE5270EF5}" srcOrd="1" destOrd="0" presId="urn:microsoft.com/office/officeart/2005/8/layout/hierarchy2"/>
    <dgm:cxn modelId="{A8D50B75-1F84-4777-901E-EEDEF4240129}" type="presParOf" srcId="{2BFF4B08-B583-4B5F-9976-BF838EB3596F}" destId="{1F5B73DC-93AC-4060-AFE9-A9226A61BB68}" srcOrd="1" destOrd="0" presId="urn:microsoft.com/office/officeart/2005/8/layout/hierarchy2"/>
    <dgm:cxn modelId="{E72AEE2B-F0D5-43B3-92AD-6A96879EEB12}" type="presParOf" srcId="{1F5B73DC-93AC-4060-AFE9-A9226A61BB68}" destId="{BE2CE9F1-163D-4E01-8FF9-E762F76BCD2F}" srcOrd="0" destOrd="0" presId="urn:microsoft.com/office/officeart/2005/8/layout/hierarchy2"/>
    <dgm:cxn modelId="{89725916-58EC-4F16-9E38-1821A04234A9}" type="presParOf" srcId="{1F5B73DC-93AC-4060-AFE9-A9226A61BB68}" destId="{F2331559-F906-44D6-A9C3-13F8F66DDF9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DF0E7-5133-4E24-8286-B6DDCDDA41D5}">
      <dsp:nvSpPr>
        <dsp:cNvPr id="0" name=""/>
        <dsp:cNvSpPr/>
      </dsp:nvSpPr>
      <dsp:spPr>
        <a:xfrm rot="16200000">
          <a:off x="2464728" y="-2101828"/>
          <a:ext cx="846259" cy="577529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b="1" kern="1200" dirty="0" smtClean="0">
              <a:cs typeface="B Nazanin" pitchFamily="2" charset="-78"/>
            </a:rPr>
            <a:t>عملی که در آن از یک جاندار افرادی مشابه آن جاندار به وجود می آید.</a:t>
          </a:r>
          <a:endParaRPr lang="en-US" sz="2000" b="1" kern="1200" dirty="0">
            <a:cs typeface="B Nazanin" pitchFamily="2" charset="-78"/>
          </a:endParaRPr>
        </a:p>
      </dsp:txBody>
      <dsp:txXfrm rot="5400000">
        <a:off x="41523" y="403999"/>
        <a:ext cx="5733981" cy="763637"/>
      </dsp:txXfrm>
    </dsp:sp>
    <dsp:sp modelId="{F4FAA098-2D6F-495E-92C3-E7BEC8B5CC77}">
      <dsp:nvSpPr>
        <dsp:cNvPr id="0" name=""/>
        <dsp:cNvSpPr/>
      </dsp:nvSpPr>
      <dsp:spPr>
        <a:xfrm>
          <a:off x="5775504" y="78581"/>
          <a:ext cx="1410382" cy="1255609"/>
        </a:xfrm>
        <a:prstGeom prst="ellipse">
          <a:avLst/>
        </a:prstGeom>
        <a:solidFill>
          <a:schemeClr val="bg2">
            <a:lumMod val="75000"/>
          </a:schemeClr>
        </a:solidFill>
        <a:ln>
          <a:noFill/>
        </a:ln>
        <a:effectLst>
          <a:outerShdw blurRad="57150" dist="38100" dir="5400000" algn="ctr" rotWithShape="0">
            <a:schemeClr val="accent2">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tx1">
                  <a:lumMod val="95000"/>
                  <a:lumOff val="5000"/>
                </a:schemeClr>
              </a:solidFill>
              <a:cs typeface="B Titr" pitchFamily="2" charset="-78"/>
            </a:rPr>
            <a:t>تولید مثل</a:t>
          </a:r>
          <a:endParaRPr lang="en-US" sz="2400" b="1" kern="1200" dirty="0">
            <a:solidFill>
              <a:schemeClr val="tx1">
                <a:lumMod val="95000"/>
                <a:lumOff val="5000"/>
              </a:schemeClr>
            </a:solidFill>
            <a:cs typeface="B Titr" pitchFamily="2" charset="-78"/>
          </a:endParaRPr>
        </a:p>
      </dsp:txBody>
      <dsp:txXfrm>
        <a:off x="5982050" y="262461"/>
        <a:ext cx="997290" cy="88784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E786-368B-4404-9029-FEC0ADCD0B6A}">
      <dsp:nvSpPr>
        <dsp:cNvPr id="0" name=""/>
        <dsp:cNvSpPr/>
      </dsp:nvSpPr>
      <dsp:spPr>
        <a:xfrm>
          <a:off x="6984772" y="1282180"/>
          <a:ext cx="1479479" cy="2562369"/>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Titr" pitchFamily="2" charset="-78"/>
            </a:rPr>
            <a:t>انواع دوقلوها</a:t>
          </a:r>
          <a:endParaRPr lang="en-US" sz="2400" b="1" kern="1200" dirty="0">
            <a:cs typeface="B Titr" pitchFamily="2" charset="-78"/>
          </a:endParaRPr>
        </a:p>
      </dsp:txBody>
      <dsp:txXfrm>
        <a:off x="7028104" y="1325512"/>
        <a:ext cx="1392815" cy="2475705"/>
      </dsp:txXfrm>
    </dsp:sp>
    <dsp:sp modelId="{DB497CD1-E9D7-4F8B-9BC2-70E75A5D4E4A}">
      <dsp:nvSpPr>
        <dsp:cNvPr id="0" name=""/>
        <dsp:cNvSpPr/>
      </dsp:nvSpPr>
      <dsp:spPr>
        <a:xfrm rot="15616835">
          <a:off x="6209870" y="1903945"/>
          <a:ext cx="1325952" cy="11919"/>
        </a:xfrm>
        <a:custGeom>
          <a:avLst/>
          <a:gdLst/>
          <a:ahLst/>
          <a:cxnLst/>
          <a:rect l="0" t="0" r="0" b="0"/>
          <a:pathLst>
            <a:path>
              <a:moveTo>
                <a:pt x="0" y="5959"/>
              </a:moveTo>
              <a:lnTo>
                <a:pt x="1325952" y="59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6839697" y="1876756"/>
        <a:ext cx="66297" cy="66297"/>
      </dsp:txXfrm>
    </dsp:sp>
    <dsp:sp modelId="{F63AB2DC-07FA-4679-ABC9-73DEFEF79C31}">
      <dsp:nvSpPr>
        <dsp:cNvPr id="0" name=""/>
        <dsp:cNvSpPr/>
      </dsp:nvSpPr>
      <dsp:spPr>
        <a:xfrm>
          <a:off x="5688978" y="716753"/>
          <a:ext cx="1071942" cy="107938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Titr" pitchFamily="2" charset="-78"/>
            </a:rPr>
            <a:t>همسان</a:t>
          </a:r>
          <a:endParaRPr lang="en-US" sz="2000" b="1" kern="1200" dirty="0">
            <a:solidFill>
              <a:schemeClr val="tx1"/>
            </a:solidFill>
            <a:cs typeface="B Titr" pitchFamily="2" charset="-78"/>
          </a:endParaRPr>
        </a:p>
      </dsp:txBody>
      <dsp:txXfrm>
        <a:off x="5720374" y="748149"/>
        <a:ext cx="1009150" cy="1016591"/>
      </dsp:txXfrm>
    </dsp:sp>
    <dsp:sp modelId="{06EBE8A6-9424-4080-9F33-B0254CD52DA0}">
      <dsp:nvSpPr>
        <dsp:cNvPr id="0" name=""/>
        <dsp:cNvSpPr/>
      </dsp:nvSpPr>
      <dsp:spPr>
        <a:xfrm rot="6678151">
          <a:off x="5185448" y="1594598"/>
          <a:ext cx="738696" cy="11919"/>
        </a:xfrm>
        <a:custGeom>
          <a:avLst/>
          <a:gdLst/>
          <a:ahLst/>
          <a:cxnLst/>
          <a:rect l="0" t="0" r="0" b="0"/>
          <a:pathLst>
            <a:path>
              <a:moveTo>
                <a:pt x="0" y="5959"/>
              </a:moveTo>
              <a:lnTo>
                <a:pt x="738696" y="59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rtl="1">
            <a:lnSpc>
              <a:spcPct val="90000"/>
            </a:lnSpc>
            <a:spcBef>
              <a:spcPct val="0"/>
            </a:spcBef>
            <a:spcAft>
              <a:spcPct val="35000"/>
            </a:spcAft>
          </a:pPr>
          <a:endParaRPr lang="en-US" sz="1300" b="1" kern="1200">
            <a:cs typeface="B Nazanin" pitchFamily="2" charset="-78"/>
          </a:endParaRPr>
        </a:p>
      </dsp:txBody>
      <dsp:txXfrm rot="10800000">
        <a:off x="5536329" y="1582090"/>
        <a:ext cx="36934" cy="36934"/>
      </dsp:txXfrm>
    </dsp:sp>
    <dsp:sp modelId="{CE45EFEC-6EA5-433E-BC6C-237652C03E57}">
      <dsp:nvSpPr>
        <dsp:cNvPr id="0" name=""/>
        <dsp:cNvSpPr/>
      </dsp:nvSpPr>
      <dsp:spPr>
        <a:xfrm>
          <a:off x="2767153" y="1420346"/>
          <a:ext cx="2653462" cy="1048649"/>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bg1"/>
              </a:solidFill>
              <a:cs typeface="B Nazanin" pitchFamily="2" charset="-78"/>
            </a:rPr>
            <a:t>ویژگی: کاملا هم شکل و از يك جنس هستند</a:t>
          </a:r>
          <a:endParaRPr lang="en-US" sz="1800" b="1" kern="1200" dirty="0">
            <a:solidFill>
              <a:schemeClr val="bg1"/>
            </a:solidFill>
            <a:cs typeface="B Nazanin" pitchFamily="2" charset="-78"/>
          </a:endParaRPr>
        </a:p>
      </dsp:txBody>
      <dsp:txXfrm>
        <a:off x="2797867" y="1451060"/>
        <a:ext cx="2592034" cy="987221"/>
      </dsp:txXfrm>
    </dsp:sp>
    <dsp:sp modelId="{3D287CFD-9549-41AC-9D20-1C5F834FB911}">
      <dsp:nvSpPr>
        <dsp:cNvPr id="0" name=""/>
        <dsp:cNvSpPr/>
      </dsp:nvSpPr>
      <dsp:spPr>
        <a:xfrm rot="13964084">
          <a:off x="5118313" y="967610"/>
          <a:ext cx="710885" cy="11919"/>
        </a:xfrm>
        <a:custGeom>
          <a:avLst/>
          <a:gdLst/>
          <a:ahLst/>
          <a:cxnLst/>
          <a:rect l="0" t="0" r="0" b="0"/>
          <a:pathLst>
            <a:path>
              <a:moveTo>
                <a:pt x="0" y="5959"/>
              </a:moveTo>
              <a:lnTo>
                <a:pt x="710885" y="59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5455983" y="955797"/>
        <a:ext cx="35544" cy="35544"/>
      </dsp:txXfrm>
    </dsp:sp>
    <dsp:sp modelId="{1FAE1CE3-2DBA-40D0-9B8F-68F10B23D6D6}">
      <dsp:nvSpPr>
        <dsp:cNvPr id="0" name=""/>
        <dsp:cNvSpPr/>
      </dsp:nvSpPr>
      <dsp:spPr>
        <a:xfrm>
          <a:off x="2720672" y="0"/>
          <a:ext cx="2537860" cy="1381387"/>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bg1"/>
              </a:solidFill>
              <a:cs typeface="B Nazanin" pitchFamily="2" charset="-78"/>
            </a:rPr>
            <a:t>منشا آنها از يك سلول تخم مشترك است</a:t>
          </a:r>
        </a:p>
      </dsp:txBody>
      <dsp:txXfrm>
        <a:off x="2761131" y="40459"/>
        <a:ext cx="2456942" cy="1300469"/>
      </dsp:txXfrm>
    </dsp:sp>
    <dsp:sp modelId="{C18D7805-332A-4EAB-964A-4E665209D0AB}">
      <dsp:nvSpPr>
        <dsp:cNvPr id="0" name=""/>
        <dsp:cNvSpPr/>
      </dsp:nvSpPr>
      <dsp:spPr>
        <a:xfrm rot="5985992">
          <a:off x="6213038" y="3207651"/>
          <a:ext cx="1319616" cy="11919"/>
        </a:xfrm>
        <a:custGeom>
          <a:avLst/>
          <a:gdLst/>
          <a:ahLst/>
          <a:cxnLst/>
          <a:rect l="0" t="0" r="0" b="0"/>
          <a:pathLst>
            <a:path>
              <a:moveTo>
                <a:pt x="0" y="5959"/>
              </a:moveTo>
              <a:lnTo>
                <a:pt x="1319616" y="5959"/>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6839856" y="3180620"/>
        <a:ext cx="65980" cy="65980"/>
      </dsp:txXfrm>
    </dsp:sp>
    <dsp:sp modelId="{BBE75141-38CB-415F-8C45-6D2AFD143BF3}">
      <dsp:nvSpPr>
        <dsp:cNvPr id="0" name=""/>
        <dsp:cNvSpPr/>
      </dsp:nvSpPr>
      <dsp:spPr>
        <a:xfrm>
          <a:off x="5688978" y="3324165"/>
          <a:ext cx="1071942" cy="1079383"/>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Titr" pitchFamily="2" charset="-78"/>
            </a:rPr>
            <a:t>ناهمسان</a:t>
          </a:r>
          <a:endParaRPr lang="en-US" sz="2000" b="1" kern="1200" dirty="0">
            <a:solidFill>
              <a:schemeClr val="tx1"/>
            </a:solidFill>
            <a:cs typeface="B Titr" pitchFamily="2" charset="-78"/>
          </a:endParaRPr>
        </a:p>
      </dsp:txBody>
      <dsp:txXfrm>
        <a:off x="5720374" y="3355561"/>
        <a:ext cx="1009150" cy="1016591"/>
      </dsp:txXfrm>
    </dsp:sp>
    <dsp:sp modelId="{C582CCD3-77C4-4816-A99E-03B6BDDC227A}">
      <dsp:nvSpPr>
        <dsp:cNvPr id="0" name=""/>
        <dsp:cNvSpPr/>
      </dsp:nvSpPr>
      <dsp:spPr>
        <a:xfrm rot="14594135">
          <a:off x="5207148" y="3561267"/>
          <a:ext cx="664444" cy="11919"/>
        </a:xfrm>
        <a:custGeom>
          <a:avLst/>
          <a:gdLst/>
          <a:ahLst/>
          <a:cxnLst/>
          <a:rect l="0" t="0" r="0" b="0"/>
          <a:pathLst>
            <a:path>
              <a:moveTo>
                <a:pt x="0" y="5959"/>
              </a:moveTo>
              <a:lnTo>
                <a:pt x="664444" y="59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5522760" y="3550616"/>
        <a:ext cx="33222" cy="33222"/>
      </dsp:txXfrm>
    </dsp:sp>
    <dsp:sp modelId="{A1D8700E-59FF-4C07-9F9F-630078AD7572}">
      <dsp:nvSpPr>
        <dsp:cNvPr id="0" name=""/>
        <dsp:cNvSpPr/>
      </dsp:nvSpPr>
      <dsp:spPr>
        <a:xfrm>
          <a:off x="2736301" y="2592290"/>
          <a:ext cx="2653462" cy="135661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bg1"/>
              </a:solidFill>
              <a:cs typeface="B Nazanin" pitchFamily="2" charset="-78"/>
            </a:rPr>
            <a:t>هرجنين از يك سلول تخم جداگانه اي بوجود آمده است</a:t>
          </a:r>
          <a:endParaRPr lang="en-US" sz="2000" b="1" kern="1200" dirty="0">
            <a:solidFill>
              <a:schemeClr val="bg1"/>
            </a:solidFill>
            <a:cs typeface="B Nazanin" pitchFamily="2" charset="-78"/>
          </a:endParaRPr>
        </a:p>
      </dsp:txBody>
      <dsp:txXfrm>
        <a:off x="2776035" y="2632024"/>
        <a:ext cx="2573994" cy="1277146"/>
      </dsp:txXfrm>
    </dsp:sp>
    <dsp:sp modelId="{E9407FA7-8574-419A-A040-5FA61E66C9B6}">
      <dsp:nvSpPr>
        <dsp:cNvPr id="0" name=""/>
        <dsp:cNvSpPr/>
      </dsp:nvSpPr>
      <dsp:spPr>
        <a:xfrm rot="6564712">
          <a:off x="5100538" y="4274444"/>
          <a:ext cx="883307" cy="11919"/>
        </a:xfrm>
        <a:custGeom>
          <a:avLst/>
          <a:gdLst/>
          <a:ahLst/>
          <a:cxnLst/>
          <a:rect l="0" t="0" r="0" b="0"/>
          <a:pathLst>
            <a:path>
              <a:moveTo>
                <a:pt x="0" y="5959"/>
              </a:moveTo>
              <a:lnTo>
                <a:pt x="883307" y="5959"/>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5520109" y="4258321"/>
        <a:ext cx="44165" cy="44165"/>
      </dsp:txXfrm>
    </dsp:sp>
    <dsp:sp modelId="{FE28D4EE-8B81-44B3-986F-4AB20191FFDB}">
      <dsp:nvSpPr>
        <dsp:cNvPr id="0" name=""/>
        <dsp:cNvSpPr/>
      </dsp:nvSpPr>
      <dsp:spPr>
        <a:xfrm>
          <a:off x="2736301" y="4104458"/>
          <a:ext cx="2659104" cy="1184987"/>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solidFill>
                <a:schemeClr val="bg1"/>
              </a:solidFill>
              <a:cs typeface="B Nazanin" pitchFamily="2" charset="-78"/>
            </a:rPr>
            <a:t>ویژگی: ممکن است هم شکل و هم جنس و یا کاملا متفاوت باشند</a:t>
          </a:r>
          <a:endParaRPr lang="en-US" sz="1800" b="1" kern="1200" dirty="0">
            <a:solidFill>
              <a:schemeClr val="bg1"/>
            </a:solidFill>
            <a:cs typeface="B Nazanin" pitchFamily="2" charset="-78"/>
          </a:endParaRPr>
        </a:p>
      </dsp:txBody>
      <dsp:txXfrm>
        <a:off x="2771008" y="4139165"/>
        <a:ext cx="2589690" cy="1115573"/>
      </dsp:txXfrm>
    </dsp:sp>
    <dsp:sp modelId="{BE2CE9F1-163D-4E01-8FF9-E762F76BCD2F}">
      <dsp:nvSpPr>
        <dsp:cNvPr id="0" name=""/>
        <dsp:cNvSpPr/>
      </dsp:nvSpPr>
      <dsp:spPr>
        <a:xfrm>
          <a:off x="15761" y="5236881"/>
          <a:ext cx="8556766" cy="883798"/>
        </a:xfrm>
        <a:prstGeom prst="roundRect">
          <a:avLst>
            <a:gd name="adj" fmla="val 10000"/>
          </a:avLst>
        </a:prstGeom>
        <a:solidFill>
          <a:schemeClr val="bg2">
            <a:lumMod val="2500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0000"/>
              </a:solidFill>
              <a:cs typeface="B Nazanin" pitchFamily="2" charset="-78"/>
            </a:rPr>
            <a:t>نکته</a:t>
          </a:r>
          <a:r>
            <a:rPr lang="fa-IR" sz="1800" b="1" kern="1200" dirty="0" smtClean="0">
              <a:solidFill>
                <a:srgbClr val="FFFF00"/>
              </a:solidFill>
              <a:cs typeface="B Nazanin" pitchFamily="2" charset="-78"/>
            </a:rPr>
            <a:t>: دو قلوهای ناهمسان فقط اشتراك زماني دارندومي توانند از يك جنس هم نباشند چون هركدام از يك سلول تحم جداگانه اي بوجود امده اند</a:t>
          </a:r>
          <a:endParaRPr lang="en-US" sz="1800" b="1" kern="1200" dirty="0">
            <a:solidFill>
              <a:srgbClr val="FFFF00"/>
            </a:solidFill>
            <a:cs typeface="B Nazanin" pitchFamily="2" charset="-78"/>
          </a:endParaRPr>
        </a:p>
      </dsp:txBody>
      <dsp:txXfrm>
        <a:off x="41647" y="5262767"/>
        <a:ext cx="8504994" cy="83202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4DE4E-AD3E-40EC-A764-FC246F6922FC}">
      <dsp:nvSpPr>
        <dsp:cNvPr id="0" name=""/>
        <dsp:cNvSpPr/>
      </dsp:nvSpPr>
      <dsp:spPr>
        <a:xfrm>
          <a:off x="5545929" y="236718"/>
          <a:ext cx="1177073" cy="946772"/>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kern="1200" dirty="0" smtClean="0">
              <a:solidFill>
                <a:srgbClr val="002060"/>
              </a:solidFill>
              <a:cs typeface="B Titr" pitchFamily="2" charset="-78"/>
            </a:rPr>
            <a:t>سلول های جنسی در گیاهان گلدار</a:t>
          </a:r>
          <a:endParaRPr lang="en-US" sz="1600" kern="1200" dirty="0">
            <a:solidFill>
              <a:srgbClr val="002060"/>
            </a:solidFill>
            <a:cs typeface="B Titr" pitchFamily="2" charset="-78"/>
          </a:endParaRPr>
        </a:p>
      </dsp:txBody>
      <dsp:txXfrm>
        <a:off x="5573659" y="264448"/>
        <a:ext cx="1121613" cy="891312"/>
      </dsp:txXfrm>
    </dsp:sp>
    <dsp:sp modelId="{1D6CBDA5-CBEB-4C38-BD04-2641192F55F1}">
      <dsp:nvSpPr>
        <dsp:cNvPr id="0" name=""/>
        <dsp:cNvSpPr/>
      </dsp:nvSpPr>
      <dsp:spPr>
        <a:xfrm rot="14116744">
          <a:off x="5202292" y="510398"/>
          <a:ext cx="437870" cy="39512"/>
        </a:xfrm>
        <a:custGeom>
          <a:avLst/>
          <a:gdLst/>
          <a:ahLst/>
          <a:cxnLst/>
          <a:rect l="0" t="0" r="0" b="0"/>
          <a:pathLst>
            <a:path>
              <a:moveTo>
                <a:pt x="0" y="19756"/>
              </a:moveTo>
              <a:lnTo>
                <a:pt x="437870" y="197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rtl="1">
            <a:lnSpc>
              <a:spcPct val="90000"/>
            </a:lnSpc>
            <a:spcBef>
              <a:spcPct val="0"/>
            </a:spcBef>
            <a:spcAft>
              <a:spcPct val="35000"/>
            </a:spcAft>
          </a:pPr>
          <a:endParaRPr lang="en-US" sz="1400" kern="1200">
            <a:solidFill>
              <a:schemeClr val="tx1"/>
            </a:solidFill>
            <a:cs typeface="B Nazanin" pitchFamily="2" charset="-78"/>
          </a:endParaRPr>
        </a:p>
      </dsp:txBody>
      <dsp:txXfrm rot="10800000">
        <a:off x="5410281" y="519207"/>
        <a:ext cx="21893" cy="21893"/>
      </dsp:txXfrm>
    </dsp:sp>
    <dsp:sp modelId="{42826F54-FB26-4471-9E84-8F2B22BFDF78}">
      <dsp:nvSpPr>
        <dsp:cNvPr id="0" name=""/>
        <dsp:cNvSpPr/>
      </dsp:nvSpPr>
      <dsp:spPr>
        <a:xfrm>
          <a:off x="877925" y="1303"/>
          <a:ext cx="4418601" cy="69780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bg1"/>
              </a:solidFill>
              <a:cs typeface="B Titr" pitchFamily="2" charset="-78"/>
            </a:rPr>
            <a:t>سلول جنسی نر (دانه ی گرده): </a:t>
          </a:r>
          <a:r>
            <a:rPr lang="fa-IR" sz="1600" b="1" kern="1200" dirty="0" smtClean="0">
              <a:solidFill>
                <a:schemeClr val="tx1">
                  <a:lumMod val="95000"/>
                  <a:lumOff val="5000"/>
                </a:schemeClr>
              </a:solidFill>
              <a:cs typeface="B Nazanin" pitchFamily="2" charset="-78"/>
            </a:rPr>
            <a:t>درون بساک تشکیل می شوند.</a:t>
          </a:r>
          <a:endParaRPr lang="en-US" sz="1600" b="1" kern="1200" dirty="0">
            <a:solidFill>
              <a:schemeClr val="tx1">
                <a:lumMod val="95000"/>
                <a:lumOff val="5000"/>
              </a:schemeClr>
            </a:solidFill>
            <a:cs typeface="B Nazanin" pitchFamily="2" charset="-78"/>
          </a:endParaRPr>
        </a:p>
      </dsp:txBody>
      <dsp:txXfrm>
        <a:off x="898363" y="21741"/>
        <a:ext cx="4377725" cy="656924"/>
      </dsp:txXfrm>
    </dsp:sp>
    <dsp:sp modelId="{790CECC3-4367-41EC-B9A1-7AF1EFF39520}">
      <dsp:nvSpPr>
        <dsp:cNvPr id="0" name=""/>
        <dsp:cNvSpPr/>
      </dsp:nvSpPr>
      <dsp:spPr>
        <a:xfrm rot="7429159">
          <a:off x="5197177" y="876489"/>
          <a:ext cx="448101" cy="39512"/>
        </a:xfrm>
        <a:custGeom>
          <a:avLst/>
          <a:gdLst/>
          <a:ahLst/>
          <a:cxnLst/>
          <a:rect l="0" t="0" r="0" b="0"/>
          <a:pathLst>
            <a:path>
              <a:moveTo>
                <a:pt x="0" y="19756"/>
              </a:moveTo>
              <a:lnTo>
                <a:pt x="448101" y="1975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p>
      </dsp:txBody>
      <dsp:txXfrm rot="10800000">
        <a:off x="5410025" y="885043"/>
        <a:ext cx="22405" cy="22405"/>
      </dsp:txXfrm>
    </dsp:sp>
    <dsp:sp modelId="{964874FF-7FBE-4199-8833-24DD74BC0C37}">
      <dsp:nvSpPr>
        <dsp:cNvPr id="0" name=""/>
        <dsp:cNvSpPr/>
      </dsp:nvSpPr>
      <dsp:spPr>
        <a:xfrm>
          <a:off x="877925" y="745866"/>
          <a:ext cx="4418601" cy="673040"/>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rtl="1">
            <a:lnSpc>
              <a:spcPct val="90000"/>
            </a:lnSpc>
            <a:spcBef>
              <a:spcPct val="0"/>
            </a:spcBef>
            <a:spcAft>
              <a:spcPct val="35000"/>
            </a:spcAft>
          </a:pPr>
          <a:r>
            <a:rPr lang="fa-IR" sz="1400" b="1" kern="1200" dirty="0" smtClean="0">
              <a:solidFill>
                <a:schemeClr val="bg1"/>
              </a:solidFill>
              <a:cs typeface="B Titr" pitchFamily="2" charset="-78"/>
            </a:rPr>
            <a:t>سلول جنسی ماده (تخمزا): </a:t>
          </a:r>
          <a:r>
            <a:rPr lang="fa-IR" sz="1600" b="1" kern="1200" dirty="0" smtClean="0">
              <a:solidFill>
                <a:schemeClr val="tx1">
                  <a:lumMod val="95000"/>
                  <a:lumOff val="5000"/>
                </a:schemeClr>
              </a:solidFill>
              <a:cs typeface="B Nazanin" pitchFamily="2" charset="-78"/>
            </a:rPr>
            <a:t>درون تخمدان تشکیل می شوند.</a:t>
          </a:r>
          <a:endParaRPr lang="en-US" sz="1600" b="1" kern="1200" dirty="0">
            <a:solidFill>
              <a:schemeClr val="tx1">
                <a:lumMod val="95000"/>
                <a:lumOff val="5000"/>
              </a:schemeClr>
            </a:solidFill>
            <a:cs typeface="B Nazanin" pitchFamily="2" charset="-78"/>
          </a:endParaRPr>
        </a:p>
      </dsp:txBody>
      <dsp:txXfrm>
        <a:off x="897638" y="765579"/>
        <a:ext cx="4379175" cy="6336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2E922-9A7F-4B2D-B1AF-161CD9BDA735}">
      <dsp:nvSpPr>
        <dsp:cNvPr id="0" name=""/>
        <dsp:cNvSpPr/>
      </dsp:nvSpPr>
      <dsp:spPr>
        <a:xfrm rot="10800000">
          <a:off x="6048673" y="432049"/>
          <a:ext cx="2582302" cy="1032921"/>
        </a:xfrm>
        <a:prstGeom prst="homePlat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4003" tIns="48006" rIns="96012" bIns="48006"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tx1"/>
              </a:solidFill>
              <a:cs typeface="B Nazanin" pitchFamily="2" charset="-78"/>
            </a:rPr>
            <a:t>گرده افشانی و قرار گير ي دانه ي گرده روي مادگي</a:t>
          </a:r>
          <a:endParaRPr lang="fa-IR" sz="1800" b="1" kern="1200" dirty="0">
            <a:solidFill>
              <a:schemeClr val="tx1"/>
            </a:solidFill>
            <a:cs typeface="B Nazanin" pitchFamily="2" charset="-78"/>
          </a:endParaRPr>
        </a:p>
      </dsp:txBody>
      <dsp:txXfrm rot="10800000">
        <a:off x="6306903" y="432049"/>
        <a:ext cx="2324072" cy="1032921"/>
      </dsp:txXfrm>
    </dsp:sp>
    <dsp:sp modelId="{972CB441-1F6B-4535-9742-61016CC7FB94}">
      <dsp:nvSpPr>
        <dsp:cNvPr id="0" name=""/>
        <dsp:cNvSpPr/>
      </dsp:nvSpPr>
      <dsp:spPr>
        <a:xfrm rot="10800000">
          <a:off x="3995939" y="432049"/>
          <a:ext cx="2582302" cy="1032921"/>
        </a:xfrm>
        <a:prstGeom prst="chevron">
          <a:avLst/>
        </a:prstGeom>
        <a:gradFill rotWithShape="0">
          <a:gsLst>
            <a:gs pos="0">
              <a:schemeClr val="accent5">
                <a:hueOff val="-6018599"/>
                <a:satOff val="14820"/>
                <a:lumOff val="-327"/>
                <a:alphaOff val="0"/>
                <a:tint val="98000"/>
                <a:shade val="25000"/>
                <a:satMod val="250000"/>
              </a:schemeClr>
            </a:gs>
            <a:gs pos="68000">
              <a:schemeClr val="accent5">
                <a:hueOff val="-6018599"/>
                <a:satOff val="14820"/>
                <a:lumOff val="-327"/>
                <a:alphaOff val="0"/>
                <a:tint val="86000"/>
                <a:satMod val="115000"/>
              </a:schemeClr>
            </a:gs>
            <a:gs pos="100000">
              <a:schemeClr val="accent5">
                <a:hueOff val="-6018599"/>
                <a:satOff val="14820"/>
                <a:lumOff val="-327"/>
                <a:alphaOff val="0"/>
                <a:tint val="50000"/>
                <a:satMod val="150000"/>
              </a:schemeClr>
            </a:gs>
          </a:gsLst>
          <a:path path="circle">
            <a:fillToRect l="50000" t="130000" r="50000" b="-30000"/>
          </a:path>
        </a:gradFill>
        <a:ln>
          <a:noFill/>
        </a:ln>
        <a:effectLst>
          <a:outerShdw blurRad="57150" dist="38100" dir="5400000" algn="ctr" rotWithShape="0">
            <a:schemeClr val="accent5">
              <a:hueOff val="-6018599"/>
              <a:satOff val="14820"/>
              <a:lumOff val="-327"/>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 tIns="42672" rIns="64008" bIns="42672"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cs typeface="B Nazanin" pitchFamily="2" charset="-78"/>
            </a:rPr>
            <a:t>رویش لوله ی گرده و رسیدن به تخمک</a:t>
          </a:r>
          <a:endParaRPr lang="fa-IR" sz="1600" b="1" kern="1200" dirty="0">
            <a:solidFill>
              <a:schemeClr val="tx1"/>
            </a:solidFill>
            <a:cs typeface="B Nazanin" pitchFamily="2" charset="-78"/>
          </a:endParaRPr>
        </a:p>
      </dsp:txBody>
      <dsp:txXfrm rot="10800000">
        <a:off x="4512399" y="432049"/>
        <a:ext cx="1549381" cy="1032921"/>
      </dsp:txXfrm>
    </dsp:sp>
    <dsp:sp modelId="{BC9A74FC-60DE-4F7A-8E66-14ABB9A6E031}">
      <dsp:nvSpPr>
        <dsp:cNvPr id="0" name=""/>
        <dsp:cNvSpPr/>
      </dsp:nvSpPr>
      <dsp:spPr>
        <a:xfrm rot="10800000">
          <a:off x="1943871" y="422939"/>
          <a:ext cx="2582302" cy="1032921"/>
        </a:xfrm>
        <a:prstGeom prst="chevron">
          <a:avLst/>
        </a:prstGeom>
        <a:gradFill rotWithShape="0">
          <a:gsLst>
            <a:gs pos="0">
              <a:schemeClr val="accent5">
                <a:hueOff val="-12037199"/>
                <a:satOff val="29639"/>
                <a:lumOff val="-653"/>
                <a:alphaOff val="0"/>
                <a:tint val="98000"/>
                <a:shade val="25000"/>
                <a:satMod val="250000"/>
              </a:schemeClr>
            </a:gs>
            <a:gs pos="68000">
              <a:schemeClr val="accent5">
                <a:hueOff val="-12037199"/>
                <a:satOff val="29639"/>
                <a:lumOff val="-653"/>
                <a:alphaOff val="0"/>
                <a:tint val="86000"/>
                <a:satMod val="115000"/>
              </a:schemeClr>
            </a:gs>
            <a:gs pos="100000">
              <a:schemeClr val="accent5">
                <a:hueOff val="-12037199"/>
                <a:satOff val="29639"/>
                <a:lumOff val="-653"/>
                <a:alphaOff val="0"/>
                <a:tint val="50000"/>
                <a:satMod val="150000"/>
              </a:schemeClr>
            </a:gs>
          </a:gsLst>
          <a:path path="circle">
            <a:fillToRect l="50000" t="130000" r="50000" b="-30000"/>
          </a:path>
        </a:gradFill>
        <a:ln>
          <a:noFill/>
        </a:ln>
        <a:effectLst>
          <a:outerShdw blurRad="57150" dist="38100" dir="5400000" algn="ctr" rotWithShape="0">
            <a:schemeClr val="accent5">
              <a:hueOff val="-12037199"/>
              <a:satOff val="29639"/>
              <a:lumOff val="-653"/>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 tIns="42672" rIns="64008" bIns="42672"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cs typeface="B Nazanin" pitchFamily="2" charset="-78"/>
            </a:rPr>
            <a:t>تقسیم هسته ی زایشی و تشکیل گامت های نر</a:t>
          </a:r>
          <a:endParaRPr lang="fa-IR" sz="1600" b="1" kern="1200" dirty="0">
            <a:solidFill>
              <a:schemeClr val="tx1"/>
            </a:solidFill>
            <a:cs typeface="B Nazanin" pitchFamily="2" charset="-78"/>
          </a:endParaRPr>
        </a:p>
      </dsp:txBody>
      <dsp:txXfrm rot="10800000">
        <a:off x="2460331" y="422939"/>
        <a:ext cx="1549381" cy="1032921"/>
      </dsp:txXfrm>
    </dsp:sp>
    <dsp:sp modelId="{59D4D32A-BEA1-4D42-BDCC-B8A2B0F7744A}">
      <dsp:nvSpPr>
        <dsp:cNvPr id="0" name=""/>
        <dsp:cNvSpPr/>
      </dsp:nvSpPr>
      <dsp:spPr>
        <a:xfrm rot="10800000">
          <a:off x="0" y="432049"/>
          <a:ext cx="2582302" cy="1032921"/>
        </a:xfrm>
        <a:prstGeom prst="chevron">
          <a:avLst/>
        </a:prstGeom>
        <a:gradFill rotWithShape="0">
          <a:gsLst>
            <a:gs pos="0">
              <a:schemeClr val="accent5">
                <a:hueOff val="-18055798"/>
                <a:satOff val="44459"/>
                <a:lumOff val="-980"/>
                <a:alphaOff val="0"/>
                <a:tint val="98000"/>
                <a:shade val="25000"/>
                <a:satMod val="250000"/>
              </a:schemeClr>
            </a:gs>
            <a:gs pos="68000">
              <a:schemeClr val="accent5">
                <a:hueOff val="-18055798"/>
                <a:satOff val="44459"/>
                <a:lumOff val="-980"/>
                <a:alphaOff val="0"/>
                <a:tint val="86000"/>
                <a:satMod val="115000"/>
              </a:schemeClr>
            </a:gs>
            <a:gs pos="100000">
              <a:schemeClr val="accent5">
                <a:hueOff val="-18055798"/>
                <a:satOff val="44459"/>
                <a:lumOff val="-980"/>
                <a:alphaOff val="0"/>
                <a:tint val="50000"/>
                <a:satMod val="150000"/>
              </a:schemeClr>
            </a:gs>
          </a:gsLst>
          <a:path path="circle">
            <a:fillToRect l="50000" t="130000" r="50000" b="-30000"/>
          </a:path>
        </a:gradFill>
        <a:ln>
          <a:noFill/>
        </a:ln>
        <a:effectLst>
          <a:outerShdw blurRad="57150" dist="38100" dir="5400000" algn="ctr" rotWithShape="0">
            <a:schemeClr val="accent5">
              <a:hueOff val="-18055798"/>
              <a:satOff val="44459"/>
              <a:lumOff val="-980"/>
              <a:alphaOff val="0"/>
              <a:shade val="9000"/>
              <a:satMod val="105000"/>
              <a:alpha val="48000"/>
            </a:scheme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1336" tIns="42672" rIns="64008" bIns="42672"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tx1"/>
              </a:solidFill>
              <a:cs typeface="B Nazanin" pitchFamily="2" charset="-78"/>
            </a:rPr>
            <a:t>ترکیب گامت های نر و ماده و تشکیل سلول تخم</a:t>
          </a:r>
          <a:endParaRPr lang="fa-IR" sz="1600" b="1" kern="1200" dirty="0">
            <a:solidFill>
              <a:schemeClr val="tx1"/>
            </a:solidFill>
            <a:cs typeface="B Nazanin" pitchFamily="2" charset="-78"/>
          </a:endParaRPr>
        </a:p>
      </dsp:txBody>
      <dsp:txXfrm rot="10800000">
        <a:off x="516460" y="432049"/>
        <a:ext cx="1549381" cy="1032921"/>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A0AA-B7CB-4BEE-AC33-791256709387}">
      <dsp:nvSpPr>
        <dsp:cNvPr id="0" name=""/>
        <dsp:cNvSpPr/>
      </dsp:nvSpPr>
      <dsp:spPr>
        <a:xfrm>
          <a:off x="1281" y="204"/>
          <a:ext cx="1479323" cy="66862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004274"/>
              </a:solidFill>
              <a:cs typeface="B Nazanin" pitchFamily="2" charset="-78"/>
            </a:rPr>
            <a:t>دیواره تخمدان</a:t>
          </a:r>
          <a:endParaRPr lang="en-US" sz="2000" b="1" kern="1200" dirty="0">
            <a:solidFill>
              <a:srgbClr val="004274"/>
            </a:solidFill>
            <a:cs typeface="B Nazanin" pitchFamily="2" charset="-78"/>
          </a:endParaRPr>
        </a:p>
      </dsp:txBody>
      <dsp:txXfrm>
        <a:off x="20864" y="19787"/>
        <a:ext cx="1440157" cy="629454"/>
      </dsp:txXfrm>
    </dsp:sp>
    <dsp:sp modelId="{9455D1B9-63CF-499C-AE17-B0D50E110103}">
      <dsp:nvSpPr>
        <dsp:cNvPr id="0" name=""/>
        <dsp:cNvSpPr/>
      </dsp:nvSpPr>
      <dsp:spPr>
        <a:xfrm rot="5400000">
          <a:off x="615577" y="685540"/>
          <a:ext cx="250732" cy="30087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650680" y="710613"/>
        <a:ext cx="180527" cy="175512"/>
      </dsp:txXfrm>
    </dsp:sp>
    <dsp:sp modelId="{01B7B7C1-15F8-4467-9722-62420A93BBE5}">
      <dsp:nvSpPr>
        <dsp:cNvPr id="0" name=""/>
        <dsp:cNvSpPr/>
      </dsp:nvSpPr>
      <dsp:spPr>
        <a:xfrm>
          <a:off x="1281" y="1003135"/>
          <a:ext cx="1479323" cy="668620"/>
        </a:xfrm>
        <a:prstGeom prst="roundRect">
          <a:avLst>
            <a:gd name="adj" fmla="val 10000"/>
          </a:avLst>
        </a:prstGeom>
        <a:solidFill>
          <a:schemeClr val="accent4">
            <a:hueOff val="17235884"/>
            <a:satOff val="-43603"/>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Nazanin" pitchFamily="2" charset="-78"/>
            </a:rPr>
            <a:t>میوه</a:t>
          </a:r>
          <a:endParaRPr lang="en-US" sz="3200" b="1" kern="1200" dirty="0">
            <a:solidFill>
              <a:schemeClr val="tx1"/>
            </a:solidFill>
            <a:cs typeface="B Nazanin" pitchFamily="2" charset="-78"/>
          </a:endParaRPr>
        </a:p>
      </dsp:txBody>
      <dsp:txXfrm>
        <a:off x="20864" y="1022718"/>
        <a:ext cx="1440157" cy="62945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A0AA-B7CB-4BEE-AC33-791256709387}">
      <dsp:nvSpPr>
        <dsp:cNvPr id="0" name=""/>
        <dsp:cNvSpPr/>
      </dsp:nvSpPr>
      <dsp:spPr>
        <a:xfrm>
          <a:off x="87351" y="221"/>
          <a:ext cx="1307183" cy="72621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004274"/>
              </a:solidFill>
              <a:cs typeface="B Nazanin" pitchFamily="2" charset="-78"/>
            </a:rPr>
            <a:t>تخمک</a:t>
          </a:r>
          <a:endParaRPr lang="en-US" sz="2400" b="1" kern="1200" dirty="0">
            <a:solidFill>
              <a:srgbClr val="004274"/>
            </a:solidFill>
            <a:cs typeface="B Nazanin" pitchFamily="2" charset="-78"/>
          </a:endParaRPr>
        </a:p>
      </dsp:txBody>
      <dsp:txXfrm>
        <a:off x="108621" y="21491"/>
        <a:ext cx="1264643" cy="683673"/>
      </dsp:txXfrm>
    </dsp:sp>
    <dsp:sp modelId="{9455D1B9-63CF-499C-AE17-B0D50E110103}">
      <dsp:nvSpPr>
        <dsp:cNvPr id="0" name=""/>
        <dsp:cNvSpPr/>
      </dsp:nvSpPr>
      <dsp:spPr>
        <a:xfrm rot="5400000">
          <a:off x="604778" y="744590"/>
          <a:ext cx="272329" cy="326795"/>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642905" y="771823"/>
        <a:ext cx="196077" cy="190630"/>
      </dsp:txXfrm>
    </dsp:sp>
    <dsp:sp modelId="{01B7B7C1-15F8-4467-9722-62420A93BBE5}">
      <dsp:nvSpPr>
        <dsp:cNvPr id="0" name=""/>
        <dsp:cNvSpPr/>
      </dsp:nvSpPr>
      <dsp:spPr>
        <a:xfrm>
          <a:off x="87351" y="1089541"/>
          <a:ext cx="1307183" cy="726213"/>
        </a:xfrm>
        <a:prstGeom prst="roundRect">
          <a:avLst>
            <a:gd name="adj" fmla="val 10000"/>
          </a:avLst>
        </a:prstGeom>
        <a:solidFill>
          <a:schemeClr val="accent4">
            <a:hueOff val="17235884"/>
            <a:satOff val="-43603"/>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Nazanin" pitchFamily="2" charset="-78"/>
            </a:rPr>
            <a:t>دانه</a:t>
          </a:r>
          <a:endParaRPr lang="en-US" sz="3600" b="1" kern="1200" dirty="0">
            <a:solidFill>
              <a:schemeClr val="tx1"/>
            </a:solidFill>
            <a:cs typeface="B Nazanin" pitchFamily="2" charset="-78"/>
          </a:endParaRPr>
        </a:p>
      </dsp:txBody>
      <dsp:txXfrm>
        <a:off x="108621" y="1110811"/>
        <a:ext cx="1264643" cy="68367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A0AA-B7CB-4BEE-AC33-791256709387}">
      <dsp:nvSpPr>
        <dsp:cNvPr id="0" name=""/>
        <dsp:cNvSpPr/>
      </dsp:nvSpPr>
      <dsp:spPr>
        <a:xfrm>
          <a:off x="0" y="1108"/>
          <a:ext cx="1481887" cy="7255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004274"/>
              </a:solidFill>
              <a:cs typeface="B Nazanin" pitchFamily="2" charset="-78"/>
            </a:rPr>
            <a:t>پوسته های تخمک</a:t>
          </a:r>
          <a:endParaRPr lang="en-US" sz="2000" b="1" kern="1200" dirty="0">
            <a:solidFill>
              <a:srgbClr val="004274"/>
            </a:solidFill>
            <a:cs typeface="B Nazanin" pitchFamily="2" charset="-78"/>
          </a:endParaRPr>
        </a:p>
      </dsp:txBody>
      <dsp:txXfrm>
        <a:off x="21249" y="22357"/>
        <a:ext cx="1439389" cy="683005"/>
      </dsp:txXfrm>
    </dsp:sp>
    <dsp:sp modelId="{9455D1B9-63CF-499C-AE17-B0D50E110103}">
      <dsp:nvSpPr>
        <dsp:cNvPr id="0" name=""/>
        <dsp:cNvSpPr/>
      </dsp:nvSpPr>
      <dsp:spPr>
        <a:xfrm rot="5400000">
          <a:off x="604911" y="744749"/>
          <a:ext cx="272063" cy="3264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643000" y="771956"/>
        <a:ext cx="195886" cy="190444"/>
      </dsp:txXfrm>
    </dsp:sp>
    <dsp:sp modelId="{01B7B7C1-15F8-4467-9722-62420A93BBE5}">
      <dsp:nvSpPr>
        <dsp:cNvPr id="0" name=""/>
        <dsp:cNvSpPr/>
      </dsp:nvSpPr>
      <dsp:spPr>
        <a:xfrm>
          <a:off x="0" y="1089363"/>
          <a:ext cx="1481887" cy="725503"/>
        </a:xfrm>
        <a:prstGeom prst="roundRect">
          <a:avLst>
            <a:gd name="adj" fmla="val 10000"/>
          </a:avLst>
        </a:prstGeom>
        <a:solidFill>
          <a:schemeClr val="accent4">
            <a:hueOff val="17235884"/>
            <a:satOff val="-43603"/>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پوسته های دانه</a:t>
          </a:r>
          <a:endParaRPr lang="en-US" sz="2000" b="1" kern="1200" dirty="0">
            <a:solidFill>
              <a:schemeClr val="tx1"/>
            </a:solidFill>
            <a:cs typeface="B Nazanin" pitchFamily="2" charset="-78"/>
          </a:endParaRPr>
        </a:p>
      </dsp:txBody>
      <dsp:txXfrm>
        <a:off x="21249" y="1110612"/>
        <a:ext cx="1439389" cy="68300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14A0AA-B7CB-4BEE-AC33-791256709387}">
      <dsp:nvSpPr>
        <dsp:cNvPr id="0" name=""/>
        <dsp:cNvSpPr/>
      </dsp:nvSpPr>
      <dsp:spPr>
        <a:xfrm>
          <a:off x="0" y="1108"/>
          <a:ext cx="1481887" cy="72550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004274"/>
              </a:solidFill>
              <a:cs typeface="B Nazanin" pitchFamily="2" charset="-78"/>
            </a:rPr>
            <a:t>سلول تخم</a:t>
          </a:r>
          <a:endParaRPr lang="en-US" sz="2000" b="1" kern="1200" dirty="0">
            <a:solidFill>
              <a:srgbClr val="004274"/>
            </a:solidFill>
            <a:cs typeface="B Nazanin" pitchFamily="2" charset="-78"/>
          </a:endParaRPr>
        </a:p>
      </dsp:txBody>
      <dsp:txXfrm>
        <a:off x="21249" y="22357"/>
        <a:ext cx="1439389" cy="683005"/>
      </dsp:txXfrm>
    </dsp:sp>
    <dsp:sp modelId="{9455D1B9-63CF-499C-AE17-B0D50E110103}">
      <dsp:nvSpPr>
        <dsp:cNvPr id="0" name=""/>
        <dsp:cNvSpPr/>
      </dsp:nvSpPr>
      <dsp:spPr>
        <a:xfrm rot="5400000">
          <a:off x="604911" y="744749"/>
          <a:ext cx="272063" cy="326476"/>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643000" y="771956"/>
        <a:ext cx="195886" cy="190444"/>
      </dsp:txXfrm>
    </dsp:sp>
    <dsp:sp modelId="{01B7B7C1-15F8-4467-9722-62420A93BBE5}">
      <dsp:nvSpPr>
        <dsp:cNvPr id="0" name=""/>
        <dsp:cNvSpPr/>
      </dsp:nvSpPr>
      <dsp:spPr>
        <a:xfrm>
          <a:off x="0" y="1089363"/>
          <a:ext cx="1481887" cy="725503"/>
        </a:xfrm>
        <a:prstGeom prst="roundRect">
          <a:avLst>
            <a:gd name="adj" fmla="val 10000"/>
          </a:avLst>
        </a:prstGeom>
        <a:solidFill>
          <a:schemeClr val="accent4">
            <a:hueOff val="17235884"/>
            <a:satOff val="-43603"/>
            <a:lumOff val="196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Nazanin" pitchFamily="2" charset="-78"/>
            </a:rPr>
            <a:t>گیاهک (رویان)</a:t>
          </a:r>
          <a:endParaRPr lang="en-US" sz="2000" b="1" kern="1200" dirty="0">
            <a:solidFill>
              <a:schemeClr val="tx1"/>
            </a:solidFill>
            <a:cs typeface="B Nazanin" pitchFamily="2" charset="-78"/>
          </a:endParaRPr>
        </a:p>
      </dsp:txBody>
      <dsp:txXfrm>
        <a:off x="21249" y="1110612"/>
        <a:ext cx="1439389" cy="6830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4DE4E-AD3E-40EC-A764-FC246F6922FC}">
      <dsp:nvSpPr>
        <dsp:cNvPr id="0" name=""/>
        <dsp:cNvSpPr/>
      </dsp:nvSpPr>
      <dsp:spPr>
        <a:xfrm>
          <a:off x="5819386" y="527939"/>
          <a:ext cx="1665570" cy="1248377"/>
        </a:xfrm>
        <a:prstGeom prst="plaque">
          <a:avLst/>
        </a:prstGeom>
        <a:gradFill rotWithShape="0">
          <a:gsLst>
            <a:gs pos="0">
              <a:schemeClr val="accent1">
                <a:hueOff val="0"/>
                <a:satOff val="0"/>
                <a:lumOff val="0"/>
                <a:alphaOff val="0"/>
                <a:tint val="70000"/>
                <a:satMod val="130000"/>
              </a:schemeClr>
            </a:gs>
            <a:gs pos="43000">
              <a:schemeClr val="accent1">
                <a:hueOff val="0"/>
                <a:satOff val="0"/>
                <a:lumOff val="0"/>
                <a:alphaOff val="0"/>
                <a:tint val="44000"/>
                <a:satMod val="165000"/>
              </a:schemeClr>
            </a:gs>
            <a:gs pos="93000">
              <a:schemeClr val="accent1">
                <a:hueOff val="0"/>
                <a:satOff val="0"/>
                <a:lumOff val="0"/>
                <a:alphaOff val="0"/>
                <a:tint val="15000"/>
                <a:satMod val="165000"/>
              </a:schemeClr>
            </a:gs>
            <a:gs pos="100000">
              <a:schemeClr val="accen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0160" tIns="10160" rIns="10160" bIns="10160" numCol="1" spcCol="1270" anchor="ctr" anchorCtr="0">
          <a:noAutofit/>
        </a:bodyPr>
        <a:lstStyle/>
        <a:p>
          <a:pPr lvl="0" algn="ctr" defTabSz="711200" rtl="1">
            <a:lnSpc>
              <a:spcPct val="90000"/>
            </a:lnSpc>
            <a:spcBef>
              <a:spcPct val="0"/>
            </a:spcBef>
            <a:spcAft>
              <a:spcPct val="35000"/>
            </a:spcAft>
          </a:pPr>
          <a:r>
            <a:rPr lang="fa-IR" sz="1600" b="1" kern="1200" dirty="0" smtClean="0">
              <a:cs typeface="B Titr" pitchFamily="2" charset="-78"/>
            </a:rPr>
            <a:t>روش های</a:t>
          </a:r>
          <a:endParaRPr lang="en-US" sz="1600" b="1" kern="1200" dirty="0" smtClean="0">
            <a:cs typeface="B Titr" pitchFamily="2" charset="-78"/>
          </a:endParaRPr>
        </a:p>
        <a:p>
          <a:pPr lvl="0" algn="ctr" defTabSz="711200" rtl="1">
            <a:lnSpc>
              <a:spcPct val="90000"/>
            </a:lnSpc>
            <a:spcBef>
              <a:spcPct val="0"/>
            </a:spcBef>
            <a:spcAft>
              <a:spcPct val="35000"/>
            </a:spcAft>
          </a:pPr>
          <a:r>
            <a:rPr lang="fa-IR" sz="1600" b="1" kern="1200" dirty="0" smtClean="0">
              <a:cs typeface="B Titr" pitchFamily="2" charset="-78"/>
            </a:rPr>
            <a:t> تولید مثل</a:t>
          </a:r>
          <a:endParaRPr lang="en-US" sz="1600" b="1" kern="1200" dirty="0">
            <a:cs typeface="B Titr" pitchFamily="2" charset="-78"/>
          </a:endParaRPr>
        </a:p>
      </dsp:txBody>
      <dsp:txXfrm>
        <a:off x="5966512" y="675065"/>
        <a:ext cx="1371318" cy="954125"/>
      </dsp:txXfrm>
    </dsp:sp>
    <dsp:sp modelId="{2495F822-4BF1-423A-8364-EADA18C02923}">
      <dsp:nvSpPr>
        <dsp:cNvPr id="0" name=""/>
        <dsp:cNvSpPr/>
      </dsp:nvSpPr>
      <dsp:spPr>
        <a:xfrm rot="12384987">
          <a:off x="5011295" y="929542"/>
          <a:ext cx="852603" cy="65853"/>
        </a:xfrm>
        <a:custGeom>
          <a:avLst/>
          <a:gdLst/>
          <a:ahLst/>
          <a:cxnLst/>
          <a:rect l="0" t="0" r="0" b="0"/>
          <a:pathLst>
            <a:path>
              <a:moveTo>
                <a:pt x="0" y="32926"/>
              </a:moveTo>
              <a:lnTo>
                <a:pt x="852603" y="329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cs typeface="B Nazanin" pitchFamily="2" charset="-78"/>
          </a:endParaRPr>
        </a:p>
      </dsp:txBody>
      <dsp:txXfrm rot="10800000">
        <a:off x="5416282" y="941154"/>
        <a:ext cx="42630" cy="42630"/>
      </dsp:txXfrm>
    </dsp:sp>
    <dsp:sp modelId="{3ABBB65A-624B-49AA-87A0-94B70042BEAC}">
      <dsp:nvSpPr>
        <dsp:cNvPr id="0" name=""/>
        <dsp:cNvSpPr/>
      </dsp:nvSpPr>
      <dsp:spPr>
        <a:xfrm>
          <a:off x="0" y="433175"/>
          <a:ext cx="5055808" cy="679271"/>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FF0000"/>
              </a:solidFill>
              <a:cs typeface="B Nazanin" pitchFamily="2" charset="-78"/>
            </a:rPr>
            <a:t>جنسی</a:t>
          </a:r>
          <a:r>
            <a:rPr lang="fa-IR" sz="1800" b="1" kern="1200" dirty="0" smtClean="0">
              <a:cs typeface="B Nazanin" pitchFamily="2" charset="-78"/>
            </a:rPr>
            <a:t>: در این روش وجود دو جنس نر و ماده ضروری است مثال: انسان، گربه و ...</a:t>
          </a:r>
          <a:endParaRPr lang="en-US" sz="1800" b="1" kern="1200" dirty="0">
            <a:cs typeface="B Nazanin" pitchFamily="2" charset="-78"/>
          </a:endParaRPr>
        </a:p>
      </dsp:txBody>
      <dsp:txXfrm>
        <a:off x="19895" y="453070"/>
        <a:ext cx="5016018" cy="639481"/>
      </dsp:txXfrm>
    </dsp:sp>
    <dsp:sp modelId="{B5B9D708-02B5-4C08-9E82-EA4255D4EFA9}">
      <dsp:nvSpPr>
        <dsp:cNvPr id="0" name=""/>
        <dsp:cNvSpPr/>
      </dsp:nvSpPr>
      <dsp:spPr>
        <a:xfrm rot="8948881">
          <a:off x="5089388" y="1320632"/>
          <a:ext cx="785579" cy="65853"/>
        </a:xfrm>
        <a:custGeom>
          <a:avLst/>
          <a:gdLst/>
          <a:ahLst/>
          <a:cxnLst/>
          <a:rect l="0" t="0" r="0" b="0"/>
          <a:pathLst>
            <a:path>
              <a:moveTo>
                <a:pt x="0" y="32926"/>
              </a:moveTo>
              <a:lnTo>
                <a:pt x="785579" y="32926"/>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b="1" kern="1200">
            <a:solidFill>
              <a:schemeClr val="tx1"/>
            </a:solidFill>
            <a:cs typeface="B Nazanin" pitchFamily="2" charset="-78"/>
          </a:endParaRPr>
        </a:p>
      </dsp:txBody>
      <dsp:txXfrm rot="10800000">
        <a:off x="5462538" y="1333919"/>
        <a:ext cx="39278" cy="39278"/>
      </dsp:txXfrm>
    </dsp:sp>
    <dsp:sp modelId="{18608C5A-732E-4CA4-92A7-7854A5BDF8FD}">
      <dsp:nvSpPr>
        <dsp:cNvPr id="0" name=""/>
        <dsp:cNvSpPr/>
      </dsp:nvSpPr>
      <dsp:spPr>
        <a:xfrm>
          <a:off x="3949" y="1238900"/>
          <a:ext cx="5141020" cy="632180"/>
        </a:xfrm>
        <a:prstGeom prst="roundRect">
          <a:avLst>
            <a:gd name="adj" fmla="val 10000"/>
          </a:avLst>
        </a:prstGeom>
        <a:gradFill rotWithShape="0">
          <a:gsLst>
            <a:gs pos="0">
              <a:schemeClr val="accent2">
                <a:hueOff val="0"/>
                <a:satOff val="0"/>
                <a:lumOff val="0"/>
                <a:alphaOff val="0"/>
                <a:tint val="70000"/>
                <a:satMod val="130000"/>
              </a:schemeClr>
            </a:gs>
            <a:gs pos="43000">
              <a:schemeClr val="accent2">
                <a:hueOff val="0"/>
                <a:satOff val="0"/>
                <a:lumOff val="0"/>
                <a:alphaOff val="0"/>
                <a:tint val="44000"/>
                <a:satMod val="165000"/>
              </a:schemeClr>
            </a:gs>
            <a:gs pos="93000">
              <a:schemeClr val="accent2">
                <a:hueOff val="0"/>
                <a:satOff val="0"/>
                <a:lumOff val="0"/>
                <a:alphaOff val="0"/>
                <a:tint val="15000"/>
                <a:satMod val="165000"/>
              </a:schemeClr>
            </a:gs>
            <a:gs pos="100000">
              <a:schemeClr val="accent2">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rgbClr val="FF0000"/>
              </a:solidFill>
              <a:cs typeface="B Nazanin" pitchFamily="2" charset="-78"/>
            </a:rPr>
            <a:t>غیر جنسی</a:t>
          </a:r>
          <a:r>
            <a:rPr lang="fa-IR" sz="1800" b="1" kern="1200" dirty="0" smtClean="0">
              <a:cs typeface="B Nazanin" pitchFamily="2" charset="-78"/>
            </a:rPr>
            <a:t>: در این روش تنها یک فرد شرکت دارد مثال باکتری و مخمر و ...</a:t>
          </a:r>
          <a:endParaRPr lang="en-US" sz="1800" b="1" kern="1200" dirty="0">
            <a:cs typeface="B Nazanin" pitchFamily="2" charset="-78"/>
          </a:endParaRPr>
        </a:p>
      </dsp:txBody>
      <dsp:txXfrm>
        <a:off x="22465" y="1257416"/>
        <a:ext cx="5103988" cy="5951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CB1902-8CF2-4F32-B9DA-17B0459D2ED0}">
      <dsp:nvSpPr>
        <dsp:cNvPr id="0" name=""/>
        <dsp:cNvSpPr/>
      </dsp:nvSpPr>
      <dsp:spPr>
        <a:xfrm>
          <a:off x="2161711" y="598949"/>
          <a:ext cx="3281975" cy="3282153"/>
        </a:xfrm>
        <a:prstGeom prst="ellipse">
          <a:avLst/>
        </a:prstGeom>
        <a:gradFill rotWithShape="0">
          <a:gsLst>
            <a:gs pos="0">
              <a:schemeClr val="accent4">
                <a:hueOff val="0"/>
                <a:satOff val="0"/>
                <a:lumOff val="0"/>
                <a:alphaOff val="0"/>
                <a:tint val="98000"/>
                <a:shade val="25000"/>
                <a:satMod val="250000"/>
              </a:schemeClr>
            </a:gs>
            <a:gs pos="68000">
              <a:schemeClr val="accent4">
                <a:hueOff val="0"/>
                <a:satOff val="0"/>
                <a:lumOff val="0"/>
                <a:alphaOff val="0"/>
                <a:tint val="86000"/>
                <a:satMod val="115000"/>
              </a:schemeClr>
            </a:gs>
            <a:gs pos="100000">
              <a:schemeClr val="accent4">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4">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002060"/>
              </a:solidFill>
              <a:cs typeface="B Titr" pitchFamily="2" charset="-78"/>
            </a:rPr>
            <a:t>چند روش تولید مثل غیر جنسی</a:t>
          </a:r>
          <a:endParaRPr lang="fa-IR" sz="2400" b="1" kern="1200" dirty="0">
            <a:solidFill>
              <a:srgbClr val="002060"/>
            </a:solidFill>
            <a:cs typeface="B Titr" pitchFamily="2" charset="-78"/>
          </a:endParaRPr>
        </a:p>
      </dsp:txBody>
      <dsp:txXfrm>
        <a:off x="2642345" y="1079609"/>
        <a:ext cx="2320707" cy="2320833"/>
      </dsp:txXfrm>
    </dsp:sp>
    <dsp:sp modelId="{F3B683C4-7EDB-4A8A-918D-C67CBB32F880}">
      <dsp:nvSpPr>
        <dsp:cNvPr id="0" name=""/>
        <dsp:cNvSpPr/>
      </dsp:nvSpPr>
      <dsp:spPr>
        <a:xfrm>
          <a:off x="4000985" y="81743"/>
          <a:ext cx="364888" cy="365282"/>
        </a:xfrm>
        <a:prstGeom prst="ellipse">
          <a:avLst/>
        </a:prstGeom>
        <a:gradFill rotWithShape="0">
          <a:gsLst>
            <a:gs pos="0">
              <a:schemeClr val="accent5">
                <a:hueOff val="0"/>
                <a:satOff val="0"/>
                <a:lumOff val="0"/>
                <a:alphaOff val="0"/>
                <a:tint val="98000"/>
                <a:shade val="25000"/>
                <a:satMod val="250000"/>
              </a:schemeClr>
            </a:gs>
            <a:gs pos="68000">
              <a:schemeClr val="accent5">
                <a:hueOff val="0"/>
                <a:satOff val="0"/>
                <a:lumOff val="0"/>
                <a:alphaOff val="0"/>
                <a:tint val="86000"/>
                <a:satMod val="115000"/>
              </a:schemeClr>
            </a:gs>
            <a:gs pos="100000">
              <a:schemeClr val="accent5">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5">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65A5C827-E0B4-4CD6-A6C7-F487D9C4A26F}">
      <dsp:nvSpPr>
        <dsp:cNvPr id="0" name=""/>
        <dsp:cNvSpPr/>
      </dsp:nvSpPr>
      <dsp:spPr>
        <a:xfrm>
          <a:off x="3137236" y="3269883"/>
          <a:ext cx="264577" cy="264413"/>
        </a:xfrm>
        <a:prstGeom prst="ellipse">
          <a:avLst/>
        </a:prstGeom>
        <a:gradFill rotWithShape="0">
          <a:gsLst>
            <a:gs pos="0">
              <a:schemeClr val="accent5">
                <a:hueOff val="-1128487"/>
                <a:satOff val="2779"/>
                <a:lumOff val="-61"/>
                <a:alphaOff val="0"/>
                <a:tint val="98000"/>
                <a:shade val="25000"/>
                <a:satMod val="250000"/>
              </a:schemeClr>
            </a:gs>
            <a:gs pos="68000">
              <a:schemeClr val="accent5">
                <a:hueOff val="-1128487"/>
                <a:satOff val="2779"/>
                <a:lumOff val="-61"/>
                <a:alphaOff val="0"/>
                <a:tint val="86000"/>
                <a:satMod val="115000"/>
              </a:schemeClr>
            </a:gs>
            <a:gs pos="100000">
              <a:schemeClr val="accent5">
                <a:hueOff val="-1128487"/>
                <a:satOff val="2779"/>
                <a:lumOff val="-61"/>
                <a:alphaOff val="0"/>
                <a:tint val="50000"/>
                <a:satMod val="150000"/>
              </a:schemeClr>
            </a:gs>
          </a:gsLst>
          <a:path path="circle">
            <a:fillToRect l="50000" t="130000" r="50000" b="-30000"/>
          </a:path>
        </a:gradFill>
        <a:ln>
          <a:noFill/>
        </a:ln>
        <a:effectLst>
          <a:outerShdw blurRad="57150" dist="38100" dir="5400000" algn="ctr" rotWithShape="0">
            <a:schemeClr val="accent5">
              <a:hueOff val="-1128487"/>
              <a:satOff val="2779"/>
              <a:lumOff val="-61"/>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B4A2A829-6D02-4898-B24F-AD187D32008F}">
      <dsp:nvSpPr>
        <dsp:cNvPr id="0" name=""/>
        <dsp:cNvSpPr/>
      </dsp:nvSpPr>
      <dsp:spPr>
        <a:xfrm>
          <a:off x="5621439" y="1563437"/>
          <a:ext cx="264577" cy="264413"/>
        </a:xfrm>
        <a:prstGeom prst="ellipse">
          <a:avLst/>
        </a:prstGeom>
        <a:gradFill rotWithShape="0">
          <a:gsLst>
            <a:gs pos="0">
              <a:schemeClr val="accent5">
                <a:hueOff val="-2256975"/>
                <a:satOff val="5557"/>
                <a:lumOff val="-123"/>
                <a:alphaOff val="0"/>
                <a:tint val="98000"/>
                <a:shade val="25000"/>
                <a:satMod val="250000"/>
              </a:schemeClr>
            </a:gs>
            <a:gs pos="68000">
              <a:schemeClr val="accent5">
                <a:hueOff val="-2256975"/>
                <a:satOff val="5557"/>
                <a:lumOff val="-123"/>
                <a:alphaOff val="0"/>
                <a:tint val="86000"/>
                <a:satMod val="115000"/>
              </a:schemeClr>
            </a:gs>
            <a:gs pos="100000">
              <a:schemeClr val="accent5">
                <a:hueOff val="-2256975"/>
                <a:satOff val="5557"/>
                <a:lumOff val="-123"/>
                <a:alphaOff val="0"/>
                <a:tint val="50000"/>
                <a:satMod val="150000"/>
              </a:schemeClr>
            </a:gs>
          </a:gsLst>
          <a:path path="circle">
            <a:fillToRect l="50000" t="130000" r="50000" b="-30000"/>
          </a:path>
        </a:gradFill>
        <a:ln>
          <a:noFill/>
        </a:ln>
        <a:effectLst>
          <a:outerShdw blurRad="57150" dist="38100" dir="5400000" algn="ctr" rotWithShape="0">
            <a:schemeClr val="accent5">
              <a:hueOff val="-2256975"/>
              <a:satOff val="5557"/>
              <a:lumOff val="-123"/>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D56287E6-39E3-4A34-91D6-F83FE73C5BBF}">
      <dsp:nvSpPr>
        <dsp:cNvPr id="0" name=""/>
        <dsp:cNvSpPr/>
      </dsp:nvSpPr>
      <dsp:spPr>
        <a:xfrm>
          <a:off x="4357121" y="3550944"/>
          <a:ext cx="364888" cy="365282"/>
        </a:xfrm>
        <a:prstGeom prst="ellipse">
          <a:avLst/>
        </a:prstGeom>
        <a:gradFill rotWithShape="0">
          <a:gsLst>
            <a:gs pos="0">
              <a:schemeClr val="accent5">
                <a:hueOff val="-3385462"/>
                <a:satOff val="8336"/>
                <a:lumOff val="-184"/>
                <a:alphaOff val="0"/>
                <a:tint val="98000"/>
                <a:shade val="25000"/>
                <a:satMod val="250000"/>
              </a:schemeClr>
            </a:gs>
            <a:gs pos="68000">
              <a:schemeClr val="accent5">
                <a:hueOff val="-3385462"/>
                <a:satOff val="8336"/>
                <a:lumOff val="-184"/>
                <a:alphaOff val="0"/>
                <a:tint val="86000"/>
                <a:satMod val="115000"/>
              </a:schemeClr>
            </a:gs>
            <a:gs pos="100000">
              <a:schemeClr val="accent5">
                <a:hueOff val="-3385462"/>
                <a:satOff val="8336"/>
                <a:lumOff val="-184"/>
                <a:alphaOff val="0"/>
                <a:tint val="50000"/>
                <a:satMod val="150000"/>
              </a:schemeClr>
            </a:gs>
          </a:gsLst>
          <a:path path="circle">
            <a:fillToRect l="50000" t="130000" r="50000" b="-30000"/>
          </a:path>
        </a:gradFill>
        <a:ln>
          <a:noFill/>
        </a:ln>
        <a:effectLst>
          <a:outerShdw blurRad="57150" dist="38100" dir="5400000" algn="ctr" rotWithShape="0">
            <a:schemeClr val="accent5">
              <a:hueOff val="-3385462"/>
              <a:satOff val="8336"/>
              <a:lumOff val="-184"/>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50BC6D77-FFFF-4BC2-A6C8-EDDCD2E6C4B9}">
      <dsp:nvSpPr>
        <dsp:cNvPr id="0" name=""/>
        <dsp:cNvSpPr/>
      </dsp:nvSpPr>
      <dsp:spPr>
        <a:xfrm>
          <a:off x="3211291" y="600287"/>
          <a:ext cx="264577" cy="264413"/>
        </a:xfrm>
        <a:prstGeom prst="ellipse">
          <a:avLst/>
        </a:prstGeom>
        <a:gradFill rotWithShape="0">
          <a:gsLst>
            <a:gs pos="0">
              <a:schemeClr val="accent5">
                <a:hueOff val="-4513949"/>
                <a:satOff val="11115"/>
                <a:lumOff val="-245"/>
                <a:alphaOff val="0"/>
                <a:tint val="98000"/>
                <a:shade val="25000"/>
                <a:satMod val="250000"/>
              </a:schemeClr>
            </a:gs>
            <a:gs pos="68000">
              <a:schemeClr val="accent5">
                <a:hueOff val="-4513949"/>
                <a:satOff val="11115"/>
                <a:lumOff val="-245"/>
                <a:alphaOff val="0"/>
                <a:tint val="86000"/>
                <a:satMod val="115000"/>
              </a:schemeClr>
            </a:gs>
            <a:gs pos="100000">
              <a:schemeClr val="accent5">
                <a:hueOff val="-4513949"/>
                <a:satOff val="11115"/>
                <a:lumOff val="-245"/>
                <a:alphaOff val="0"/>
                <a:tint val="50000"/>
                <a:satMod val="150000"/>
              </a:schemeClr>
            </a:gs>
          </a:gsLst>
          <a:path path="circle">
            <a:fillToRect l="50000" t="130000" r="50000" b="-30000"/>
          </a:path>
        </a:gradFill>
        <a:ln>
          <a:noFill/>
        </a:ln>
        <a:effectLst>
          <a:outerShdw blurRad="57150" dist="38100" dir="5400000" algn="ctr" rotWithShape="0">
            <a:schemeClr val="accent5">
              <a:hueOff val="-4513949"/>
              <a:satOff val="11115"/>
              <a:lumOff val="-245"/>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71C91C4C-E8E8-417D-87C4-92CA122A48D9}">
      <dsp:nvSpPr>
        <dsp:cNvPr id="0" name=""/>
        <dsp:cNvSpPr/>
      </dsp:nvSpPr>
      <dsp:spPr>
        <a:xfrm>
          <a:off x="2378511" y="2114298"/>
          <a:ext cx="264577" cy="264413"/>
        </a:xfrm>
        <a:prstGeom prst="ellipse">
          <a:avLst/>
        </a:prstGeom>
        <a:gradFill rotWithShape="0">
          <a:gsLst>
            <a:gs pos="0">
              <a:schemeClr val="accent5">
                <a:hueOff val="-5642437"/>
                <a:satOff val="13893"/>
                <a:lumOff val="-306"/>
                <a:alphaOff val="0"/>
                <a:tint val="98000"/>
                <a:shade val="25000"/>
                <a:satMod val="250000"/>
              </a:schemeClr>
            </a:gs>
            <a:gs pos="68000">
              <a:schemeClr val="accent5">
                <a:hueOff val="-5642437"/>
                <a:satOff val="13893"/>
                <a:lumOff val="-306"/>
                <a:alphaOff val="0"/>
                <a:tint val="86000"/>
                <a:satMod val="115000"/>
              </a:schemeClr>
            </a:gs>
            <a:gs pos="100000">
              <a:schemeClr val="accent5">
                <a:hueOff val="-5642437"/>
                <a:satOff val="13893"/>
                <a:lumOff val="-306"/>
                <a:alphaOff val="0"/>
                <a:tint val="50000"/>
                <a:satMod val="150000"/>
              </a:schemeClr>
            </a:gs>
          </a:gsLst>
          <a:path path="circle">
            <a:fillToRect l="50000" t="130000" r="50000" b="-30000"/>
          </a:path>
        </a:gradFill>
        <a:ln>
          <a:noFill/>
        </a:ln>
        <a:effectLst>
          <a:outerShdw blurRad="57150" dist="38100" dir="5400000" algn="ctr" rotWithShape="0">
            <a:schemeClr val="accent5">
              <a:hueOff val="-5642437"/>
              <a:satOff val="13893"/>
              <a:lumOff val="-306"/>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D7BD504F-0782-4017-8A93-7B980D317E54}">
      <dsp:nvSpPr>
        <dsp:cNvPr id="0" name=""/>
        <dsp:cNvSpPr/>
      </dsp:nvSpPr>
      <dsp:spPr>
        <a:xfrm>
          <a:off x="583352" y="824250"/>
          <a:ext cx="2508814" cy="1334308"/>
        </a:xfrm>
        <a:prstGeom prst="ellipse">
          <a:avLst/>
        </a:prstGeom>
        <a:gradFill rotWithShape="0">
          <a:gsLst>
            <a:gs pos="0">
              <a:schemeClr val="accent5">
                <a:hueOff val="-6770924"/>
                <a:satOff val="16672"/>
                <a:lumOff val="-368"/>
                <a:alphaOff val="0"/>
                <a:tint val="98000"/>
                <a:shade val="25000"/>
                <a:satMod val="250000"/>
              </a:schemeClr>
            </a:gs>
            <a:gs pos="68000">
              <a:schemeClr val="accent5">
                <a:hueOff val="-6770924"/>
                <a:satOff val="16672"/>
                <a:lumOff val="-368"/>
                <a:alphaOff val="0"/>
                <a:tint val="86000"/>
                <a:satMod val="115000"/>
              </a:schemeClr>
            </a:gs>
            <a:gs pos="100000">
              <a:schemeClr val="accent5">
                <a:hueOff val="-6770924"/>
                <a:satOff val="16672"/>
                <a:lumOff val="-368"/>
                <a:alphaOff val="0"/>
                <a:tint val="50000"/>
                <a:satMod val="150000"/>
              </a:schemeClr>
            </a:gs>
          </a:gsLst>
          <a:path path="circle">
            <a:fillToRect l="50000" t="130000" r="50000" b="-30000"/>
          </a:path>
        </a:gradFill>
        <a:ln>
          <a:noFill/>
        </a:ln>
        <a:effectLst>
          <a:outerShdw blurRad="57150" dist="38100" dir="5400000" algn="ctr" rotWithShape="0">
            <a:schemeClr val="accent5">
              <a:hueOff val="-6770924"/>
              <a:satOff val="16672"/>
              <a:lumOff val="-368"/>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cs typeface="B Nazanin" pitchFamily="2" charset="-78"/>
            </a:rPr>
            <a:t>قطعه قطعه شدن مثال ستاره دریایی</a:t>
          </a:r>
          <a:endParaRPr lang="fa-IR" sz="1800" b="1" kern="1200" dirty="0">
            <a:cs typeface="B Nazanin" pitchFamily="2" charset="-78"/>
          </a:endParaRPr>
        </a:p>
      </dsp:txBody>
      <dsp:txXfrm>
        <a:off x="950759" y="1019655"/>
        <a:ext cx="1774000" cy="943498"/>
      </dsp:txXfrm>
    </dsp:sp>
    <dsp:sp modelId="{FE5A62D7-ACE5-4E04-BB7E-8B2062249723}">
      <dsp:nvSpPr>
        <dsp:cNvPr id="0" name=""/>
        <dsp:cNvSpPr/>
      </dsp:nvSpPr>
      <dsp:spPr>
        <a:xfrm>
          <a:off x="3632057" y="612039"/>
          <a:ext cx="364888" cy="365282"/>
        </a:xfrm>
        <a:prstGeom prst="ellipse">
          <a:avLst/>
        </a:prstGeom>
        <a:gradFill rotWithShape="0">
          <a:gsLst>
            <a:gs pos="0">
              <a:schemeClr val="accent5">
                <a:hueOff val="-7899412"/>
                <a:satOff val="19451"/>
                <a:lumOff val="-429"/>
                <a:alphaOff val="0"/>
                <a:tint val="98000"/>
                <a:shade val="25000"/>
                <a:satMod val="250000"/>
              </a:schemeClr>
            </a:gs>
            <a:gs pos="68000">
              <a:schemeClr val="accent5">
                <a:hueOff val="-7899412"/>
                <a:satOff val="19451"/>
                <a:lumOff val="-429"/>
                <a:alphaOff val="0"/>
                <a:tint val="86000"/>
                <a:satMod val="115000"/>
              </a:schemeClr>
            </a:gs>
            <a:gs pos="100000">
              <a:schemeClr val="accent5">
                <a:hueOff val="-7899412"/>
                <a:satOff val="19451"/>
                <a:lumOff val="-429"/>
                <a:alphaOff val="0"/>
                <a:tint val="50000"/>
                <a:satMod val="150000"/>
              </a:schemeClr>
            </a:gs>
          </a:gsLst>
          <a:path path="circle">
            <a:fillToRect l="50000" t="130000" r="50000" b="-30000"/>
          </a:path>
        </a:gradFill>
        <a:ln>
          <a:noFill/>
        </a:ln>
        <a:effectLst>
          <a:outerShdw blurRad="57150" dist="38100" dir="5400000" algn="ctr" rotWithShape="0">
            <a:schemeClr val="accent5">
              <a:hueOff val="-7899412"/>
              <a:satOff val="19451"/>
              <a:lumOff val="-429"/>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7966B25C-5EAE-479A-964B-F4FFE4841155}">
      <dsp:nvSpPr>
        <dsp:cNvPr id="0" name=""/>
        <dsp:cNvSpPr/>
      </dsp:nvSpPr>
      <dsp:spPr>
        <a:xfrm>
          <a:off x="1227968" y="2548622"/>
          <a:ext cx="659761" cy="660054"/>
        </a:xfrm>
        <a:prstGeom prst="ellipse">
          <a:avLst/>
        </a:prstGeom>
        <a:gradFill rotWithShape="0">
          <a:gsLst>
            <a:gs pos="0">
              <a:schemeClr val="accent5">
                <a:hueOff val="-9027899"/>
                <a:satOff val="22229"/>
                <a:lumOff val="-490"/>
                <a:alphaOff val="0"/>
                <a:tint val="98000"/>
                <a:shade val="25000"/>
                <a:satMod val="250000"/>
              </a:schemeClr>
            </a:gs>
            <a:gs pos="68000">
              <a:schemeClr val="accent5">
                <a:hueOff val="-9027899"/>
                <a:satOff val="22229"/>
                <a:lumOff val="-490"/>
                <a:alphaOff val="0"/>
                <a:tint val="86000"/>
                <a:satMod val="115000"/>
              </a:schemeClr>
            </a:gs>
            <a:gs pos="100000">
              <a:schemeClr val="accent5">
                <a:hueOff val="-9027899"/>
                <a:satOff val="22229"/>
                <a:lumOff val="-490"/>
                <a:alphaOff val="0"/>
                <a:tint val="50000"/>
                <a:satMod val="150000"/>
              </a:schemeClr>
            </a:gs>
          </a:gsLst>
          <a:path path="circle">
            <a:fillToRect l="50000" t="130000" r="50000" b="-30000"/>
          </a:path>
        </a:gradFill>
        <a:ln>
          <a:noFill/>
        </a:ln>
        <a:effectLst>
          <a:outerShdw blurRad="57150" dist="38100" dir="5400000" algn="ctr" rotWithShape="0">
            <a:schemeClr val="accent5">
              <a:hueOff val="-9027899"/>
              <a:satOff val="22229"/>
              <a:lumOff val="-49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AFA20899-D5B5-4307-BD65-F3829D8A5F35}">
      <dsp:nvSpPr>
        <dsp:cNvPr id="0" name=""/>
        <dsp:cNvSpPr/>
      </dsp:nvSpPr>
      <dsp:spPr>
        <a:xfrm>
          <a:off x="5465061" y="-81743"/>
          <a:ext cx="1898876" cy="1889460"/>
        </a:xfrm>
        <a:prstGeom prst="ellipse">
          <a:avLst/>
        </a:prstGeom>
        <a:gradFill rotWithShape="0">
          <a:gsLst>
            <a:gs pos="0">
              <a:schemeClr val="accent5">
                <a:hueOff val="-10156386"/>
                <a:satOff val="25008"/>
                <a:lumOff val="-551"/>
                <a:alphaOff val="0"/>
                <a:tint val="98000"/>
                <a:shade val="25000"/>
                <a:satMod val="250000"/>
              </a:schemeClr>
            </a:gs>
            <a:gs pos="68000">
              <a:schemeClr val="accent5">
                <a:hueOff val="-10156386"/>
                <a:satOff val="25008"/>
                <a:lumOff val="-551"/>
                <a:alphaOff val="0"/>
                <a:tint val="86000"/>
                <a:satMod val="115000"/>
              </a:schemeClr>
            </a:gs>
            <a:gs pos="100000">
              <a:schemeClr val="accent5">
                <a:hueOff val="-10156386"/>
                <a:satOff val="25008"/>
                <a:lumOff val="-551"/>
                <a:alphaOff val="0"/>
                <a:tint val="50000"/>
                <a:satMod val="150000"/>
              </a:schemeClr>
            </a:gs>
          </a:gsLst>
          <a:path path="circle">
            <a:fillToRect l="50000" t="130000" r="50000" b="-30000"/>
          </a:path>
        </a:gradFill>
        <a:ln>
          <a:noFill/>
        </a:ln>
        <a:effectLst>
          <a:outerShdw blurRad="57150" dist="38100" dir="5400000" algn="ctr" rotWithShape="0">
            <a:schemeClr val="accent5">
              <a:hueOff val="-10156386"/>
              <a:satOff val="25008"/>
              <a:lumOff val="-551"/>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solidFill>
                <a:schemeClr val="accent2">
                  <a:lumMod val="50000"/>
                </a:schemeClr>
              </a:solidFill>
              <a:cs typeface="B Nazanin" pitchFamily="2" charset="-78"/>
            </a:rPr>
            <a:t>دو نیم شدن مثال باکتری</a:t>
          </a:r>
          <a:endParaRPr lang="fa-IR" sz="1600" b="1" kern="1200" dirty="0">
            <a:solidFill>
              <a:schemeClr val="accent2">
                <a:lumMod val="50000"/>
              </a:schemeClr>
            </a:solidFill>
            <a:cs typeface="B Nazanin" pitchFamily="2" charset="-78"/>
          </a:endParaRPr>
        </a:p>
      </dsp:txBody>
      <dsp:txXfrm>
        <a:off x="5743145" y="194962"/>
        <a:ext cx="1342708" cy="1336050"/>
      </dsp:txXfrm>
    </dsp:sp>
    <dsp:sp modelId="{636ECA76-D590-4773-8A97-9BC459E17D79}">
      <dsp:nvSpPr>
        <dsp:cNvPr id="0" name=""/>
        <dsp:cNvSpPr/>
      </dsp:nvSpPr>
      <dsp:spPr>
        <a:xfrm>
          <a:off x="5151528" y="1117362"/>
          <a:ext cx="364888" cy="365282"/>
        </a:xfrm>
        <a:prstGeom prst="ellipse">
          <a:avLst/>
        </a:prstGeom>
        <a:gradFill rotWithShape="0">
          <a:gsLst>
            <a:gs pos="0">
              <a:schemeClr val="accent5">
                <a:hueOff val="-11284873"/>
                <a:satOff val="27787"/>
                <a:lumOff val="-613"/>
                <a:alphaOff val="0"/>
                <a:tint val="98000"/>
                <a:shade val="25000"/>
                <a:satMod val="250000"/>
              </a:schemeClr>
            </a:gs>
            <a:gs pos="68000">
              <a:schemeClr val="accent5">
                <a:hueOff val="-11284873"/>
                <a:satOff val="27787"/>
                <a:lumOff val="-613"/>
                <a:alphaOff val="0"/>
                <a:tint val="86000"/>
                <a:satMod val="115000"/>
              </a:schemeClr>
            </a:gs>
            <a:gs pos="100000">
              <a:schemeClr val="accent5">
                <a:hueOff val="-11284873"/>
                <a:satOff val="27787"/>
                <a:lumOff val="-613"/>
                <a:alphaOff val="0"/>
                <a:tint val="50000"/>
                <a:satMod val="150000"/>
              </a:schemeClr>
            </a:gs>
          </a:gsLst>
          <a:path path="circle">
            <a:fillToRect l="50000" t="130000" r="50000" b="-30000"/>
          </a:path>
        </a:gradFill>
        <a:ln>
          <a:noFill/>
        </a:ln>
        <a:effectLst>
          <a:outerShdw blurRad="57150" dist="38100" dir="5400000" algn="ctr" rotWithShape="0">
            <a:schemeClr val="accent5">
              <a:hueOff val="-11284873"/>
              <a:satOff val="27787"/>
              <a:lumOff val="-613"/>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27380ED7-1029-405D-A293-AB9C537AEE51}">
      <dsp:nvSpPr>
        <dsp:cNvPr id="0" name=""/>
        <dsp:cNvSpPr/>
      </dsp:nvSpPr>
      <dsp:spPr>
        <a:xfrm>
          <a:off x="976854" y="3334027"/>
          <a:ext cx="264577" cy="264413"/>
        </a:xfrm>
        <a:prstGeom prst="ellipse">
          <a:avLst/>
        </a:prstGeom>
        <a:gradFill rotWithShape="0">
          <a:gsLst>
            <a:gs pos="0">
              <a:schemeClr val="accent5">
                <a:hueOff val="-12413361"/>
                <a:satOff val="30566"/>
                <a:lumOff val="-674"/>
                <a:alphaOff val="0"/>
                <a:tint val="98000"/>
                <a:shade val="25000"/>
                <a:satMod val="250000"/>
              </a:schemeClr>
            </a:gs>
            <a:gs pos="68000">
              <a:schemeClr val="accent5">
                <a:hueOff val="-12413361"/>
                <a:satOff val="30566"/>
                <a:lumOff val="-674"/>
                <a:alphaOff val="0"/>
                <a:tint val="86000"/>
                <a:satMod val="115000"/>
              </a:schemeClr>
            </a:gs>
            <a:gs pos="100000">
              <a:schemeClr val="accent5">
                <a:hueOff val="-12413361"/>
                <a:satOff val="30566"/>
                <a:lumOff val="-674"/>
                <a:alphaOff val="0"/>
                <a:tint val="50000"/>
                <a:satMod val="150000"/>
              </a:schemeClr>
            </a:gs>
          </a:gsLst>
          <a:path path="circle">
            <a:fillToRect l="50000" t="130000" r="50000" b="-30000"/>
          </a:path>
        </a:gradFill>
        <a:ln>
          <a:noFill/>
        </a:ln>
        <a:effectLst>
          <a:outerShdw blurRad="57150" dist="38100" dir="5400000" algn="ctr" rotWithShape="0">
            <a:schemeClr val="accent5">
              <a:hueOff val="-12413361"/>
              <a:satOff val="30566"/>
              <a:lumOff val="-674"/>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94465EB8-E602-4CFB-A879-D590C875B92F}">
      <dsp:nvSpPr>
        <dsp:cNvPr id="0" name=""/>
        <dsp:cNvSpPr/>
      </dsp:nvSpPr>
      <dsp:spPr>
        <a:xfrm>
          <a:off x="3613207" y="2957483"/>
          <a:ext cx="264577" cy="264413"/>
        </a:xfrm>
        <a:prstGeom prst="ellipse">
          <a:avLst/>
        </a:prstGeom>
        <a:gradFill rotWithShape="0">
          <a:gsLst>
            <a:gs pos="0">
              <a:schemeClr val="accent5">
                <a:hueOff val="-13541849"/>
                <a:satOff val="33344"/>
                <a:lumOff val="-735"/>
                <a:alphaOff val="0"/>
                <a:tint val="98000"/>
                <a:shade val="25000"/>
                <a:satMod val="250000"/>
              </a:schemeClr>
            </a:gs>
            <a:gs pos="68000">
              <a:schemeClr val="accent5">
                <a:hueOff val="-13541849"/>
                <a:satOff val="33344"/>
                <a:lumOff val="-735"/>
                <a:alphaOff val="0"/>
                <a:tint val="86000"/>
                <a:satMod val="115000"/>
              </a:schemeClr>
            </a:gs>
            <a:gs pos="100000">
              <a:schemeClr val="accent5">
                <a:hueOff val="-13541849"/>
                <a:satOff val="33344"/>
                <a:lumOff val="-735"/>
                <a:alphaOff val="0"/>
                <a:tint val="50000"/>
                <a:satMod val="150000"/>
              </a:schemeClr>
            </a:gs>
          </a:gsLst>
          <a:path path="circle">
            <a:fillToRect l="50000" t="130000" r="50000" b="-30000"/>
          </a:path>
        </a:gradFill>
        <a:ln>
          <a:noFill/>
        </a:ln>
        <a:effectLst>
          <a:outerShdw blurRad="57150" dist="38100" dir="5400000" algn="ctr" rotWithShape="0">
            <a:schemeClr val="accent5">
              <a:hueOff val="-13541849"/>
              <a:satOff val="33344"/>
              <a:lumOff val="-735"/>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C630DCF4-9CE8-46DA-851F-3A30DBA89222}">
      <dsp:nvSpPr>
        <dsp:cNvPr id="0" name=""/>
        <dsp:cNvSpPr/>
      </dsp:nvSpPr>
      <dsp:spPr>
        <a:xfrm>
          <a:off x="6138295" y="2197862"/>
          <a:ext cx="1807301" cy="1942792"/>
        </a:xfrm>
        <a:prstGeom prst="ellipse">
          <a:avLst/>
        </a:prstGeom>
        <a:gradFill rotWithShape="0">
          <a:gsLst>
            <a:gs pos="0">
              <a:schemeClr val="accent5">
                <a:hueOff val="-14670336"/>
                <a:satOff val="36123"/>
                <a:lumOff val="-796"/>
                <a:alphaOff val="0"/>
                <a:tint val="98000"/>
                <a:shade val="25000"/>
                <a:satMod val="250000"/>
              </a:schemeClr>
            </a:gs>
            <a:gs pos="68000">
              <a:schemeClr val="accent5">
                <a:hueOff val="-14670336"/>
                <a:satOff val="36123"/>
                <a:lumOff val="-796"/>
                <a:alphaOff val="0"/>
                <a:tint val="86000"/>
                <a:satMod val="115000"/>
              </a:schemeClr>
            </a:gs>
            <a:gs pos="100000">
              <a:schemeClr val="accent5">
                <a:hueOff val="-14670336"/>
                <a:satOff val="36123"/>
                <a:lumOff val="-796"/>
                <a:alphaOff val="0"/>
                <a:tint val="50000"/>
                <a:satMod val="150000"/>
              </a:schemeClr>
            </a:gs>
          </a:gsLst>
          <a:path path="circle">
            <a:fillToRect l="50000" t="130000" r="50000" b="-30000"/>
          </a:path>
        </a:gradFill>
        <a:ln>
          <a:noFill/>
        </a:ln>
        <a:effectLst>
          <a:outerShdw blurRad="57150" dist="38100" dir="5400000" algn="ctr" rotWithShape="0">
            <a:schemeClr val="accent5">
              <a:hueOff val="-14670336"/>
              <a:satOff val="36123"/>
              <a:lumOff val="-796"/>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C00000"/>
              </a:solidFill>
              <a:cs typeface="B Nazanin" pitchFamily="2" charset="-78"/>
            </a:rPr>
            <a:t>جوانه زدن</a:t>
          </a:r>
        </a:p>
        <a:p>
          <a:pPr lvl="0" algn="ctr" defTabSz="711200" rtl="1">
            <a:lnSpc>
              <a:spcPct val="90000"/>
            </a:lnSpc>
            <a:spcBef>
              <a:spcPct val="0"/>
            </a:spcBef>
            <a:spcAft>
              <a:spcPct val="35000"/>
            </a:spcAft>
          </a:pPr>
          <a:r>
            <a:rPr lang="fa-IR" sz="1600" b="1" kern="1200" dirty="0" smtClean="0">
              <a:solidFill>
                <a:srgbClr val="C00000"/>
              </a:solidFill>
              <a:cs typeface="B Nazanin" pitchFamily="2" charset="-78"/>
            </a:rPr>
            <a:t>مثال مخمر و هیدر</a:t>
          </a:r>
          <a:endParaRPr lang="fa-IR" sz="1600" b="1" kern="1200" dirty="0">
            <a:solidFill>
              <a:srgbClr val="C00000"/>
            </a:solidFill>
            <a:cs typeface="B Nazanin" pitchFamily="2" charset="-78"/>
          </a:endParaRPr>
        </a:p>
      </dsp:txBody>
      <dsp:txXfrm>
        <a:off x="6402968" y="2482377"/>
        <a:ext cx="1277955" cy="1373762"/>
      </dsp:txXfrm>
    </dsp:sp>
    <dsp:sp modelId="{22C6B094-3981-4D88-BA88-29878D1D68B7}">
      <dsp:nvSpPr>
        <dsp:cNvPr id="0" name=""/>
        <dsp:cNvSpPr/>
      </dsp:nvSpPr>
      <dsp:spPr>
        <a:xfrm>
          <a:off x="5998446" y="2455587"/>
          <a:ext cx="264577" cy="264413"/>
        </a:xfrm>
        <a:prstGeom prst="ellipse">
          <a:avLst/>
        </a:prstGeom>
        <a:gradFill rotWithShape="0">
          <a:gsLst>
            <a:gs pos="0">
              <a:schemeClr val="accent5">
                <a:hueOff val="-15798823"/>
                <a:satOff val="38902"/>
                <a:lumOff val="-858"/>
                <a:alphaOff val="0"/>
                <a:tint val="98000"/>
                <a:shade val="25000"/>
                <a:satMod val="250000"/>
              </a:schemeClr>
            </a:gs>
            <a:gs pos="68000">
              <a:schemeClr val="accent5">
                <a:hueOff val="-15798823"/>
                <a:satOff val="38902"/>
                <a:lumOff val="-858"/>
                <a:alphaOff val="0"/>
                <a:tint val="86000"/>
                <a:satMod val="115000"/>
              </a:schemeClr>
            </a:gs>
            <a:gs pos="100000">
              <a:schemeClr val="accent5">
                <a:hueOff val="-15798823"/>
                <a:satOff val="38902"/>
                <a:lumOff val="-858"/>
                <a:alphaOff val="0"/>
                <a:tint val="50000"/>
                <a:satMod val="150000"/>
              </a:schemeClr>
            </a:gs>
          </a:gsLst>
          <a:path path="circle">
            <a:fillToRect l="50000" t="130000" r="50000" b="-30000"/>
          </a:path>
        </a:gradFill>
        <a:ln>
          <a:noFill/>
        </a:ln>
        <a:effectLst>
          <a:outerShdw blurRad="57150" dist="38100" dir="5400000" algn="ctr" rotWithShape="0">
            <a:schemeClr val="accent5">
              <a:hueOff val="-15798823"/>
              <a:satOff val="38902"/>
              <a:lumOff val="-858"/>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 modelId="{5DEA060B-962C-4A35-B461-1D0568A07A40}">
      <dsp:nvSpPr>
        <dsp:cNvPr id="0" name=""/>
        <dsp:cNvSpPr/>
      </dsp:nvSpPr>
      <dsp:spPr>
        <a:xfrm>
          <a:off x="2193941" y="3643979"/>
          <a:ext cx="2036046" cy="1334308"/>
        </a:xfrm>
        <a:prstGeom prst="ellipse">
          <a:avLst/>
        </a:prstGeom>
        <a:gradFill rotWithShape="0">
          <a:gsLst>
            <a:gs pos="0">
              <a:schemeClr val="accent5">
                <a:hueOff val="-16927310"/>
                <a:satOff val="41680"/>
                <a:lumOff val="-919"/>
                <a:alphaOff val="0"/>
                <a:tint val="98000"/>
                <a:shade val="25000"/>
                <a:satMod val="250000"/>
              </a:schemeClr>
            </a:gs>
            <a:gs pos="68000">
              <a:schemeClr val="accent5">
                <a:hueOff val="-16927310"/>
                <a:satOff val="41680"/>
                <a:lumOff val="-919"/>
                <a:alphaOff val="0"/>
                <a:tint val="86000"/>
                <a:satMod val="115000"/>
              </a:schemeClr>
            </a:gs>
            <a:gs pos="100000">
              <a:schemeClr val="accent5">
                <a:hueOff val="-16927310"/>
                <a:satOff val="41680"/>
                <a:lumOff val="-919"/>
                <a:alphaOff val="0"/>
                <a:tint val="50000"/>
                <a:satMod val="150000"/>
              </a:schemeClr>
            </a:gs>
          </a:gsLst>
          <a:path path="circle">
            <a:fillToRect l="50000" t="130000" r="50000" b="-30000"/>
          </a:path>
        </a:gradFill>
        <a:ln>
          <a:noFill/>
        </a:ln>
        <a:effectLst>
          <a:outerShdw blurRad="57150" dist="38100" dir="5400000" algn="ctr" rotWithShape="0">
            <a:schemeClr val="accent5">
              <a:hueOff val="-16927310"/>
              <a:satOff val="41680"/>
              <a:lumOff val="-919"/>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bg2">
                  <a:lumMod val="10000"/>
                </a:schemeClr>
              </a:solidFill>
            </a:rPr>
            <a:t>هاگ زایی مثال قارچ ها</a:t>
          </a:r>
          <a:endParaRPr lang="en-US" sz="1800" b="1" kern="1200" dirty="0">
            <a:solidFill>
              <a:schemeClr val="bg2">
                <a:lumMod val="10000"/>
              </a:schemeClr>
            </a:solidFill>
          </a:endParaRPr>
        </a:p>
      </dsp:txBody>
      <dsp:txXfrm>
        <a:off x="2492113" y="3839384"/>
        <a:ext cx="1439702" cy="943498"/>
      </dsp:txXfrm>
    </dsp:sp>
    <dsp:sp modelId="{71A1B51E-778B-492E-8419-A004B059975C}">
      <dsp:nvSpPr>
        <dsp:cNvPr id="0" name=""/>
        <dsp:cNvSpPr/>
      </dsp:nvSpPr>
      <dsp:spPr>
        <a:xfrm>
          <a:off x="3736407" y="3598930"/>
          <a:ext cx="264577" cy="264413"/>
        </a:xfrm>
        <a:prstGeom prst="ellipse">
          <a:avLst/>
        </a:prstGeom>
        <a:gradFill rotWithShape="0">
          <a:gsLst>
            <a:gs pos="0">
              <a:schemeClr val="accent5">
                <a:hueOff val="-18055798"/>
                <a:satOff val="44459"/>
                <a:lumOff val="-980"/>
                <a:alphaOff val="0"/>
                <a:tint val="98000"/>
                <a:shade val="25000"/>
                <a:satMod val="250000"/>
              </a:schemeClr>
            </a:gs>
            <a:gs pos="68000">
              <a:schemeClr val="accent5">
                <a:hueOff val="-18055798"/>
                <a:satOff val="44459"/>
                <a:lumOff val="-980"/>
                <a:alphaOff val="0"/>
                <a:tint val="86000"/>
                <a:satMod val="115000"/>
              </a:schemeClr>
            </a:gs>
            <a:gs pos="100000">
              <a:schemeClr val="accent5">
                <a:hueOff val="-18055798"/>
                <a:satOff val="44459"/>
                <a:lumOff val="-980"/>
                <a:alphaOff val="0"/>
                <a:tint val="50000"/>
                <a:satMod val="150000"/>
              </a:schemeClr>
            </a:gs>
          </a:gsLst>
          <a:path path="circle">
            <a:fillToRect l="50000" t="130000" r="50000" b="-30000"/>
          </a:path>
        </a:gradFill>
        <a:ln>
          <a:noFill/>
        </a:ln>
        <a:effectLst>
          <a:outerShdw blurRad="57150" dist="38100" dir="5400000" algn="ctr" rotWithShape="0">
            <a:schemeClr val="accent5">
              <a:hueOff val="-18055798"/>
              <a:satOff val="44459"/>
              <a:lumOff val="-98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634D30-FE30-4B43-8139-294CB54B3B08}">
      <dsp:nvSpPr>
        <dsp:cNvPr id="0" name=""/>
        <dsp:cNvSpPr/>
      </dsp:nvSpPr>
      <dsp:spPr>
        <a:xfrm>
          <a:off x="4471306" y="446277"/>
          <a:ext cx="2290787" cy="552734"/>
        </a:xfrm>
        <a:prstGeom prst="roundRect">
          <a:avLst>
            <a:gd name="adj" fmla="val 10000"/>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1">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cs typeface="B Titr" pitchFamily="2" charset="-78"/>
            </a:rPr>
            <a:t>تولید مثل غیرجنسی</a:t>
          </a:r>
          <a:endParaRPr lang="en-US" sz="1800" b="1" kern="1200" dirty="0">
            <a:cs typeface="B Titr" pitchFamily="2" charset="-78"/>
          </a:endParaRPr>
        </a:p>
      </dsp:txBody>
      <dsp:txXfrm>
        <a:off x="4487495" y="462466"/>
        <a:ext cx="2258409" cy="520356"/>
      </dsp:txXfrm>
    </dsp:sp>
    <dsp:sp modelId="{C1401D9E-FBC8-48AC-8D12-EA5A5A59CCD7}">
      <dsp:nvSpPr>
        <dsp:cNvPr id="0" name=""/>
        <dsp:cNvSpPr/>
      </dsp:nvSpPr>
      <dsp:spPr>
        <a:xfrm rot="12942401">
          <a:off x="3977934" y="529314"/>
          <a:ext cx="544555" cy="68838"/>
        </a:xfrm>
        <a:custGeom>
          <a:avLst/>
          <a:gdLst/>
          <a:ahLst/>
          <a:cxnLst/>
          <a:rect l="0" t="0" r="0" b="0"/>
          <a:pathLst>
            <a:path>
              <a:moveTo>
                <a:pt x="0" y="34419"/>
              </a:moveTo>
              <a:lnTo>
                <a:pt x="544555" y="3441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rot="10800000">
        <a:off x="4236599" y="550119"/>
        <a:ext cx="27227" cy="27227"/>
      </dsp:txXfrm>
    </dsp:sp>
    <dsp:sp modelId="{D95E39C9-B06D-4E35-A891-401724A47A6F}">
      <dsp:nvSpPr>
        <dsp:cNvPr id="0" name=""/>
        <dsp:cNvSpPr/>
      </dsp:nvSpPr>
      <dsp:spPr>
        <a:xfrm>
          <a:off x="6658" y="128455"/>
          <a:ext cx="4022460" cy="55273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bg1"/>
              </a:solidFill>
              <a:cs typeface="B Nazanin" pitchFamily="2" charset="-78"/>
            </a:rPr>
            <a:t>محاسن</a:t>
          </a:r>
          <a:r>
            <a:rPr lang="fa-IR" sz="1600" b="1" kern="1200" dirty="0" smtClean="0">
              <a:solidFill>
                <a:schemeClr val="bg2">
                  <a:lumMod val="10000"/>
                </a:schemeClr>
              </a:solidFill>
              <a:cs typeface="B Nazanin" pitchFamily="2" charset="-78"/>
            </a:rPr>
            <a:t>: سادگی و سرعت انجام کار- ایجاد تعداد زیادی از گیاه مورد نظر</a:t>
          </a:r>
          <a:endParaRPr lang="en-US" sz="1600" b="1" kern="1200" dirty="0">
            <a:solidFill>
              <a:schemeClr val="bg2">
                <a:lumMod val="10000"/>
              </a:schemeClr>
            </a:solidFill>
            <a:cs typeface="B Nazanin" pitchFamily="2" charset="-78"/>
          </a:endParaRPr>
        </a:p>
      </dsp:txBody>
      <dsp:txXfrm>
        <a:off x="22847" y="144644"/>
        <a:ext cx="3990082" cy="520356"/>
      </dsp:txXfrm>
    </dsp:sp>
    <dsp:sp modelId="{742C53FC-C468-4163-B0E4-935A67524AE5}">
      <dsp:nvSpPr>
        <dsp:cNvPr id="0" name=""/>
        <dsp:cNvSpPr/>
      </dsp:nvSpPr>
      <dsp:spPr>
        <a:xfrm rot="8657599">
          <a:off x="3977934" y="847136"/>
          <a:ext cx="544555" cy="68838"/>
        </a:xfrm>
        <a:custGeom>
          <a:avLst/>
          <a:gdLst/>
          <a:ahLst/>
          <a:cxnLst/>
          <a:rect l="0" t="0" r="0" b="0"/>
          <a:pathLst>
            <a:path>
              <a:moveTo>
                <a:pt x="0" y="34419"/>
              </a:moveTo>
              <a:lnTo>
                <a:pt x="544555" y="34419"/>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rtl="1">
            <a:lnSpc>
              <a:spcPct val="90000"/>
            </a:lnSpc>
            <a:spcBef>
              <a:spcPct val="0"/>
            </a:spcBef>
            <a:spcAft>
              <a:spcPct val="35000"/>
            </a:spcAft>
          </a:pPr>
          <a:endParaRPr lang="fa-IR" sz="500" kern="1200"/>
        </a:p>
      </dsp:txBody>
      <dsp:txXfrm rot="10800000">
        <a:off x="4236599" y="867942"/>
        <a:ext cx="27227" cy="27227"/>
      </dsp:txXfrm>
    </dsp:sp>
    <dsp:sp modelId="{99BA4639-8B67-43F6-A12B-90020A76CA45}">
      <dsp:nvSpPr>
        <dsp:cNvPr id="0" name=""/>
        <dsp:cNvSpPr/>
      </dsp:nvSpPr>
      <dsp:spPr>
        <a:xfrm>
          <a:off x="6658" y="764100"/>
          <a:ext cx="4022460" cy="55273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b="1" kern="1200" dirty="0" smtClean="0">
              <a:solidFill>
                <a:schemeClr val="bg1"/>
              </a:solidFill>
              <a:cs typeface="B Nazanin" pitchFamily="2" charset="-78"/>
            </a:rPr>
            <a:t>معایب</a:t>
          </a:r>
          <a:r>
            <a:rPr lang="fa-IR" sz="1600" b="1" kern="1200" dirty="0" smtClean="0">
              <a:solidFill>
                <a:sysClr val="windowText" lastClr="000000"/>
              </a:solidFill>
              <a:cs typeface="B Nazanin" pitchFamily="2" charset="-78"/>
            </a:rPr>
            <a:t>: کاهش مقاومت به بیماری ها – کاهش گوناگونی گیاهان</a:t>
          </a:r>
          <a:endParaRPr lang="en-US" sz="1600" b="1" kern="1200" dirty="0">
            <a:solidFill>
              <a:schemeClr val="bg2">
                <a:lumMod val="10000"/>
              </a:schemeClr>
            </a:solidFill>
            <a:cs typeface="B Nazanin" pitchFamily="2" charset="-78"/>
          </a:endParaRPr>
        </a:p>
      </dsp:txBody>
      <dsp:txXfrm>
        <a:off x="22847" y="780289"/>
        <a:ext cx="3990082" cy="5203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3CDF6-2AC2-4328-8114-A6F06275B3E8}">
      <dsp:nvSpPr>
        <dsp:cNvPr id="0" name=""/>
        <dsp:cNvSpPr/>
      </dsp:nvSpPr>
      <dsp:spPr>
        <a:xfrm>
          <a:off x="2131145" y="1588918"/>
          <a:ext cx="1210316" cy="1210316"/>
        </a:xfrm>
        <a:prstGeom prst="ellipse">
          <a:avLst/>
        </a:prstGeom>
        <a:solidFill>
          <a:schemeClr val="accent4">
            <a:hueOff val="0"/>
            <a:satOff val="0"/>
            <a:lumOff val="0"/>
            <a:alphaOff val="0"/>
          </a:schemeClr>
        </a:solidFill>
        <a:ln>
          <a:noFill/>
        </a:ln>
        <a:effectLst>
          <a:outerShdw blurRad="57150" dist="38100" dir="5400000" algn="ctr" rotWithShape="0">
            <a:schemeClr val="accent4">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fa-IR" sz="1600" kern="1200" dirty="0" smtClean="0">
              <a:solidFill>
                <a:schemeClr val="tx1">
                  <a:lumMod val="95000"/>
                  <a:lumOff val="5000"/>
                </a:schemeClr>
              </a:solidFill>
              <a:cs typeface="B Titr" pitchFamily="2" charset="-78"/>
            </a:rPr>
            <a:t>دو شکلی جنسی</a:t>
          </a:r>
          <a:endParaRPr lang="en-US" sz="1600" kern="1200" dirty="0">
            <a:solidFill>
              <a:schemeClr val="tx1">
                <a:lumMod val="95000"/>
                <a:lumOff val="5000"/>
              </a:schemeClr>
            </a:solidFill>
            <a:cs typeface="B Titr" pitchFamily="2" charset="-78"/>
          </a:endParaRPr>
        </a:p>
      </dsp:txBody>
      <dsp:txXfrm>
        <a:off x="2308392" y="1766165"/>
        <a:ext cx="855822" cy="855822"/>
      </dsp:txXfrm>
    </dsp:sp>
    <dsp:sp modelId="{FD6C6C98-942A-4BEC-A28C-9AB5C6C7353E}">
      <dsp:nvSpPr>
        <dsp:cNvPr id="0" name=""/>
        <dsp:cNvSpPr/>
      </dsp:nvSpPr>
      <dsp:spPr>
        <a:xfrm rot="16200000">
          <a:off x="2553708" y="1386418"/>
          <a:ext cx="365191" cy="39808"/>
        </a:xfrm>
        <a:custGeom>
          <a:avLst/>
          <a:gdLst/>
          <a:ahLst/>
          <a:cxnLst/>
          <a:rect l="0" t="0" r="0" b="0"/>
          <a:pathLst>
            <a:path>
              <a:moveTo>
                <a:pt x="0" y="19904"/>
              </a:moveTo>
              <a:lnTo>
                <a:pt x="365191" y="1990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cs typeface="B Nasim" pitchFamily="2" charset="-78"/>
          </a:endParaRPr>
        </a:p>
      </dsp:txBody>
      <dsp:txXfrm>
        <a:off x="2727174" y="1397193"/>
        <a:ext cx="18259" cy="18259"/>
      </dsp:txXfrm>
    </dsp:sp>
    <dsp:sp modelId="{CED1A2B3-B8E0-4729-A0E4-FC417A8B937B}">
      <dsp:nvSpPr>
        <dsp:cNvPr id="0" name=""/>
        <dsp:cNvSpPr/>
      </dsp:nvSpPr>
      <dsp:spPr>
        <a:xfrm>
          <a:off x="2131145" y="13411"/>
          <a:ext cx="1210316" cy="1210316"/>
        </a:xfrm>
        <a:prstGeom prst="ellipse">
          <a:avLst/>
        </a:prstGeom>
        <a:solidFill>
          <a:schemeClr val="accent5">
            <a:hueOff val="0"/>
            <a:satOff val="0"/>
            <a:lumOff val="0"/>
            <a:alphaOff val="0"/>
          </a:schemeClr>
        </a:solidFill>
        <a:ln>
          <a:noFill/>
        </a:ln>
        <a:effectLst>
          <a:outerShdw blurRad="57150" dist="38100" dir="5400000" algn="ctr" rotWithShape="0">
            <a:schemeClr val="accent5">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lumMod val="95000"/>
                  <a:lumOff val="5000"/>
                </a:schemeClr>
              </a:solidFill>
              <a:cs typeface="B Nazanin" pitchFamily="2" charset="-78"/>
            </a:rPr>
            <a:t>تاج خروس</a:t>
          </a:r>
          <a:endParaRPr lang="en-US" sz="2400" b="1" kern="1200" dirty="0">
            <a:solidFill>
              <a:schemeClr val="tx1">
                <a:lumMod val="95000"/>
                <a:lumOff val="5000"/>
              </a:schemeClr>
            </a:solidFill>
            <a:cs typeface="B Nazanin" pitchFamily="2" charset="-78"/>
          </a:endParaRPr>
        </a:p>
      </dsp:txBody>
      <dsp:txXfrm>
        <a:off x="2308392" y="190658"/>
        <a:ext cx="855822" cy="855822"/>
      </dsp:txXfrm>
    </dsp:sp>
    <dsp:sp modelId="{F9342EB1-A4D7-4A26-8278-53269500FF94}">
      <dsp:nvSpPr>
        <dsp:cNvPr id="0" name=""/>
        <dsp:cNvSpPr/>
      </dsp:nvSpPr>
      <dsp:spPr>
        <a:xfrm rot="1800000">
          <a:off x="3235923" y="2568049"/>
          <a:ext cx="365191" cy="39808"/>
        </a:xfrm>
        <a:custGeom>
          <a:avLst/>
          <a:gdLst/>
          <a:ahLst/>
          <a:cxnLst/>
          <a:rect l="0" t="0" r="0" b="0"/>
          <a:pathLst>
            <a:path>
              <a:moveTo>
                <a:pt x="0" y="19904"/>
              </a:moveTo>
              <a:lnTo>
                <a:pt x="365191" y="1990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cs typeface="B Nasim" pitchFamily="2" charset="-78"/>
          </a:endParaRPr>
        </a:p>
      </dsp:txBody>
      <dsp:txXfrm>
        <a:off x="3409388" y="2578823"/>
        <a:ext cx="18259" cy="18259"/>
      </dsp:txXfrm>
    </dsp:sp>
    <dsp:sp modelId="{C36B9465-9BC9-4F4E-A963-1FA1E97493FE}">
      <dsp:nvSpPr>
        <dsp:cNvPr id="0" name=""/>
        <dsp:cNvSpPr/>
      </dsp:nvSpPr>
      <dsp:spPr>
        <a:xfrm>
          <a:off x="3495575" y="2376672"/>
          <a:ext cx="1210316" cy="1210316"/>
        </a:xfrm>
        <a:prstGeom prst="ellipse">
          <a:avLst/>
        </a:prstGeom>
        <a:solidFill>
          <a:schemeClr val="accent5">
            <a:hueOff val="-9027899"/>
            <a:satOff val="22229"/>
            <a:lumOff val="-490"/>
            <a:alphaOff val="0"/>
          </a:schemeClr>
        </a:solidFill>
        <a:ln>
          <a:noFill/>
        </a:ln>
        <a:effectLst>
          <a:outerShdw blurRad="57150" dist="38100" dir="5400000" algn="ctr" rotWithShape="0">
            <a:schemeClr val="accent5">
              <a:hueOff val="-9027899"/>
              <a:satOff val="22229"/>
              <a:lumOff val="-49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lumMod val="95000"/>
                  <a:lumOff val="5000"/>
                </a:schemeClr>
              </a:solidFill>
              <a:cs typeface="B Nazanin" pitchFamily="2" charset="-78"/>
            </a:rPr>
            <a:t>شاخ گوزن</a:t>
          </a:r>
          <a:endParaRPr lang="en-US" sz="2400" b="1" kern="1200" dirty="0">
            <a:solidFill>
              <a:schemeClr val="tx1">
                <a:lumMod val="95000"/>
                <a:lumOff val="5000"/>
              </a:schemeClr>
            </a:solidFill>
            <a:cs typeface="B Nazanin" pitchFamily="2" charset="-78"/>
          </a:endParaRPr>
        </a:p>
      </dsp:txBody>
      <dsp:txXfrm>
        <a:off x="3672822" y="2553919"/>
        <a:ext cx="855822" cy="855822"/>
      </dsp:txXfrm>
    </dsp:sp>
    <dsp:sp modelId="{D1481903-94A5-45ED-91C0-A20390757579}">
      <dsp:nvSpPr>
        <dsp:cNvPr id="0" name=""/>
        <dsp:cNvSpPr/>
      </dsp:nvSpPr>
      <dsp:spPr>
        <a:xfrm rot="9000000">
          <a:off x="1871493" y="2568049"/>
          <a:ext cx="365191" cy="39808"/>
        </a:xfrm>
        <a:custGeom>
          <a:avLst/>
          <a:gdLst/>
          <a:ahLst/>
          <a:cxnLst/>
          <a:rect l="0" t="0" r="0" b="0"/>
          <a:pathLst>
            <a:path>
              <a:moveTo>
                <a:pt x="0" y="19904"/>
              </a:moveTo>
              <a:lnTo>
                <a:pt x="365191" y="19904"/>
              </a:lnTo>
            </a:path>
          </a:pathLst>
        </a:custGeom>
        <a:noFill/>
        <a:ln w="25400" cap="flat" cmpd="sng" algn="ctr">
          <a:solidFill>
            <a:schemeClr val="accent6">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622300">
            <a:lnSpc>
              <a:spcPct val="90000"/>
            </a:lnSpc>
            <a:spcBef>
              <a:spcPct val="0"/>
            </a:spcBef>
            <a:spcAft>
              <a:spcPct val="35000"/>
            </a:spcAft>
          </a:pPr>
          <a:endParaRPr lang="en-US" sz="1400" kern="1200">
            <a:cs typeface="B Nasim" pitchFamily="2" charset="-78"/>
          </a:endParaRPr>
        </a:p>
      </dsp:txBody>
      <dsp:txXfrm rot="10800000">
        <a:off x="2044959" y="2578823"/>
        <a:ext cx="18259" cy="18259"/>
      </dsp:txXfrm>
    </dsp:sp>
    <dsp:sp modelId="{42C16A6F-1EC3-4E43-9DC4-F9158D1463A5}">
      <dsp:nvSpPr>
        <dsp:cNvPr id="0" name=""/>
        <dsp:cNvSpPr/>
      </dsp:nvSpPr>
      <dsp:spPr>
        <a:xfrm>
          <a:off x="766716" y="2376672"/>
          <a:ext cx="1210316" cy="1210316"/>
        </a:xfrm>
        <a:prstGeom prst="ellipse">
          <a:avLst/>
        </a:prstGeom>
        <a:solidFill>
          <a:schemeClr val="accent5">
            <a:hueOff val="-18055798"/>
            <a:satOff val="44459"/>
            <a:lumOff val="-980"/>
            <a:alphaOff val="0"/>
          </a:schemeClr>
        </a:solidFill>
        <a:ln>
          <a:noFill/>
        </a:ln>
        <a:effectLst>
          <a:outerShdw blurRad="57150" dist="38100" dir="5400000" algn="ctr" rotWithShape="0">
            <a:schemeClr val="accent5">
              <a:hueOff val="-18055798"/>
              <a:satOff val="44459"/>
              <a:lumOff val="-98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lumMod val="95000"/>
                  <a:lumOff val="5000"/>
                </a:schemeClr>
              </a:solidFill>
              <a:cs typeface="B Nazanin" pitchFamily="2" charset="-78"/>
            </a:rPr>
            <a:t>ریش و سبیل مرد</a:t>
          </a:r>
          <a:endParaRPr lang="en-US" sz="2000" b="1" kern="1200" dirty="0">
            <a:solidFill>
              <a:schemeClr val="tx1">
                <a:lumMod val="95000"/>
                <a:lumOff val="5000"/>
              </a:schemeClr>
            </a:solidFill>
            <a:cs typeface="B Nazanin" pitchFamily="2" charset="-78"/>
          </a:endParaRPr>
        </a:p>
      </dsp:txBody>
      <dsp:txXfrm>
        <a:off x="943963" y="2553919"/>
        <a:ext cx="855822" cy="8558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710C9-0223-4FAF-BC9E-B8B2047507F6}">
      <dsp:nvSpPr>
        <dsp:cNvPr id="0" name=""/>
        <dsp:cNvSpPr/>
      </dsp:nvSpPr>
      <dsp:spPr>
        <a:xfrm>
          <a:off x="4045475" y="362249"/>
          <a:ext cx="444940" cy="331604"/>
        </a:xfrm>
        <a:prstGeom prst="roundRect">
          <a:avLst>
            <a:gd name="adj" fmla="val 10000"/>
          </a:avLst>
        </a:prstGeom>
        <a:solidFill>
          <a:schemeClr val="accent2">
            <a:lumMod val="40000"/>
            <a:lumOff val="60000"/>
          </a:schemeClr>
        </a:soli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lvl="0" algn="ctr" defTabSz="711200" rtl="1">
            <a:lnSpc>
              <a:spcPct val="90000"/>
            </a:lnSpc>
            <a:spcBef>
              <a:spcPct val="0"/>
            </a:spcBef>
            <a:spcAft>
              <a:spcPct val="35000"/>
            </a:spcAft>
          </a:pPr>
          <a:r>
            <a:rPr lang="fa-IR" sz="1600" b="1" kern="1200" dirty="0">
              <a:cs typeface="B Titr" pitchFamily="2" charset="-78"/>
            </a:rPr>
            <a:t>کبد</a:t>
          </a:r>
          <a:endParaRPr lang="en-US" sz="1600" b="1" kern="1200" dirty="0">
            <a:cs typeface="B Titr" pitchFamily="2" charset="-78"/>
          </a:endParaRPr>
        </a:p>
      </dsp:txBody>
      <dsp:txXfrm>
        <a:off x="4055187" y="371961"/>
        <a:ext cx="425516" cy="312180"/>
      </dsp:txXfrm>
    </dsp:sp>
    <dsp:sp modelId="{5FC03354-B16E-4A60-AB10-4F2CF6D527EC}">
      <dsp:nvSpPr>
        <dsp:cNvPr id="0" name=""/>
        <dsp:cNvSpPr/>
      </dsp:nvSpPr>
      <dsp:spPr>
        <a:xfrm>
          <a:off x="918328" y="693854"/>
          <a:ext cx="3349617" cy="348993"/>
        </a:xfrm>
        <a:custGeom>
          <a:avLst/>
          <a:gdLst/>
          <a:ahLst/>
          <a:cxnLst/>
          <a:rect l="0" t="0" r="0" b="0"/>
          <a:pathLst>
            <a:path>
              <a:moveTo>
                <a:pt x="3349617" y="0"/>
              </a:moveTo>
              <a:lnTo>
                <a:pt x="3349617" y="174496"/>
              </a:lnTo>
              <a:lnTo>
                <a:pt x="0" y="174496"/>
              </a:lnTo>
              <a:lnTo>
                <a:pt x="0" y="34899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6C57355-FB41-4362-9C2C-04CA27BADBEC}">
      <dsp:nvSpPr>
        <dsp:cNvPr id="0" name=""/>
        <dsp:cNvSpPr/>
      </dsp:nvSpPr>
      <dsp:spPr>
        <a:xfrm>
          <a:off x="263965" y="1042847"/>
          <a:ext cx="1308725" cy="1380984"/>
        </a:xfrm>
        <a:prstGeom prst="roundRect">
          <a:avLst>
            <a:gd name="adj" fmla="val 10000"/>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0070C0"/>
              </a:solidFill>
              <a:cs typeface="B Nazanin" pitchFamily="2" charset="-78"/>
            </a:rPr>
            <a:t>سلول تخم</a:t>
          </a:r>
        </a:p>
        <a:p>
          <a:pPr lvl="0" algn="ctr" defTabSz="889000" rtl="1">
            <a:lnSpc>
              <a:spcPct val="90000"/>
            </a:lnSpc>
            <a:spcBef>
              <a:spcPct val="0"/>
            </a:spcBef>
            <a:spcAft>
              <a:spcPct val="35000"/>
            </a:spcAft>
          </a:pPr>
          <a:r>
            <a:rPr lang="fa-IR" sz="1600" b="1" kern="1200" dirty="0" smtClean="0">
              <a:solidFill>
                <a:schemeClr val="tx2">
                  <a:lumMod val="75000"/>
                </a:schemeClr>
              </a:solidFill>
              <a:cs typeface="B Nazanin" pitchFamily="2" charset="-78"/>
            </a:rPr>
            <a:t>اولین سلولی که از لقاح گامت ها ایجاد می شود</a:t>
          </a:r>
          <a:endParaRPr lang="en-US" sz="1600" b="1" kern="1200" dirty="0">
            <a:solidFill>
              <a:schemeClr val="tx2">
                <a:lumMod val="75000"/>
              </a:schemeClr>
            </a:solidFill>
            <a:cs typeface="B Nazanin" pitchFamily="2" charset="-78"/>
          </a:endParaRPr>
        </a:p>
      </dsp:txBody>
      <dsp:txXfrm>
        <a:off x="302296" y="1081178"/>
        <a:ext cx="1232063" cy="1304322"/>
      </dsp:txXfrm>
    </dsp:sp>
    <dsp:sp modelId="{ED029D8A-27D8-46B1-BAA0-1234FF33614E}">
      <dsp:nvSpPr>
        <dsp:cNvPr id="0" name=""/>
        <dsp:cNvSpPr/>
      </dsp:nvSpPr>
      <dsp:spPr>
        <a:xfrm>
          <a:off x="2746107" y="693854"/>
          <a:ext cx="1521838" cy="348993"/>
        </a:xfrm>
        <a:custGeom>
          <a:avLst/>
          <a:gdLst/>
          <a:ahLst/>
          <a:cxnLst/>
          <a:rect l="0" t="0" r="0" b="0"/>
          <a:pathLst>
            <a:path>
              <a:moveTo>
                <a:pt x="1521838" y="0"/>
              </a:moveTo>
              <a:lnTo>
                <a:pt x="1521838" y="174496"/>
              </a:lnTo>
              <a:lnTo>
                <a:pt x="0" y="174496"/>
              </a:lnTo>
              <a:lnTo>
                <a:pt x="0" y="34899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9371A78-FF34-4D0B-8418-2D0EB430D82E}">
      <dsp:nvSpPr>
        <dsp:cNvPr id="0" name=""/>
        <dsp:cNvSpPr/>
      </dsp:nvSpPr>
      <dsp:spPr>
        <a:xfrm>
          <a:off x="1901665" y="1042847"/>
          <a:ext cx="1688884" cy="1380984"/>
        </a:xfrm>
        <a:prstGeom prst="roundRect">
          <a:avLst>
            <a:gd name="adj" fmla="val 10000"/>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1440" tIns="91440" rIns="91440" bIns="91440" numCol="1" spcCol="1270" anchor="ctr" anchorCtr="0">
          <a:noAutofit/>
        </a:bodyPr>
        <a:lstStyle/>
        <a:p>
          <a:pPr lvl="0" algn="ctr" defTabSz="1066800" rtl="1">
            <a:lnSpc>
              <a:spcPct val="90000"/>
            </a:lnSpc>
            <a:spcBef>
              <a:spcPct val="0"/>
            </a:spcBef>
            <a:spcAft>
              <a:spcPct val="35000"/>
            </a:spcAft>
          </a:pPr>
          <a:r>
            <a:rPr lang="fa-IR" sz="2400" b="1" kern="1200" dirty="0" smtClean="0">
              <a:solidFill>
                <a:srgbClr val="0070C0"/>
              </a:solidFill>
              <a:cs typeface="B Nazanin" pitchFamily="2" charset="-78"/>
            </a:rPr>
            <a:t>لقاح</a:t>
          </a:r>
          <a:endParaRPr lang="fa-IR" sz="1400" b="1" kern="1200" dirty="0" smtClean="0">
            <a:cs typeface="B Nazanin" pitchFamily="2" charset="-78"/>
          </a:endParaRPr>
        </a:p>
        <a:p>
          <a:pPr lvl="0" algn="ctr" defTabSz="1066800" rtl="1">
            <a:lnSpc>
              <a:spcPct val="90000"/>
            </a:lnSpc>
            <a:spcBef>
              <a:spcPct val="0"/>
            </a:spcBef>
            <a:spcAft>
              <a:spcPct val="35000"/>
            </a:spcAft>
          </a:pPr>
          <a:r>
            <a:rPr lang="fa-IR" sz="1600" b="1" kern="1200" dirty="0" smtClean="0">
              <a:solidFill>
                <a:schemeClr val="tx2">
                  <a:lumMod val="75000"/>
                </a:schemeClr>
              </a:solidFill>
              <a:cs typeface="B Nazanin" pitchFamily="2" charset="-78"/>
            </a:rPr>
            <a:t>ترکیب سلول های جنسی نر و ماده</a:t>
          </a:r>
          <a:endParaRPr lang="en-US" sz="1600" b="1" kern="1200" dirty="0">
            <a:solidFill>
              <a:schemeClr val="tx2">
                <a:lumMod val="75000"/>
              </a:schemeClr>
            </a:solidFill>
            <a:cs typeface="B Nazanin" pitchFamily="2" charset="-78"/>
          </a:endParaRPr>
        </a:p>
      </dsp:txBody>
      <dsp:txXfrm>
        <a:off x="1942113" y="1083295"/>
        <a:ext cx="1607988" cy="1300088"/>
      </dsp:txXfrm>
    </dsp:sp>
    <dsp:sp modelId="{E5E721A2-B047-4988-BAF2-CA0F2EC7E80F}">
      <dsp:nvSpPr>
        <dsp:cNvPr id="0" name=""/>
        <dsp:cNvSpPr/>
      </dsp:nvSpPr>
      <dsp:spPr>
        <a:xfrm>
          <a:off x="4267946" y="693854"/>
          <a:ext cx="904440" cy="338017"/>
        </a:xfrm>
        <a:custGeom>
          <a:avLst/>
          <a:gdLst/>
          <a:ahLst/>
          <a:cxnLst/>
          <a:rect l="0" t="0" r="0" b="0"/>
          <a:pathLst>
            <a:path>
              <a:moveTo>
                <a:pt x="0" y="0"/>
              </a:moveTo>
              <a:lnTo>
                <a:pt x="0" y="169008"/>
              </a:lnTo>
              <a:lnTo>
                <a:pt x="904440" y="169008"/>
              </a:lnTo>
              <a:lnTo>
                <a:pt x="904440" y="338017"/>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758C0E-7C15-4EAF-BDBA-85D7D0A7F472}">
      <dsp:nvSpPr>
        <dsp:cNvPr id="0" name=""/>
        <dsp:cNvSpPr/>
      </dsp:nvSpPr>
      <dsp:spPr>
        <a:xfrm>
          <a:off x="3920086" y="1031871"/>
          <a:ext cx="2504599" cy="1380984"/>
        </a:xfrm>
        <a:prstGeom prst="roundRect">
          <a:avLst>
            <a:gd name="adj" fmla="val 10000"/>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fa-IR" sz="1800" b="1" kern="1200" dirty="0" smtClean="0">
              <a:solidFill>
                <a:srgbClr val="0070C0"/>
              </a:solidFill>
              <a:cs typeface="B Nazanin" pitchFamily="2" charset="-78"/>
            </a:rPr>
            <a:t>سلول های جنسی (گامت ها)</a:t>
          </a:r>
        </a:p>
        <a:p>
          <a:pPr lvl="0" algn="ctr" defTabSz="800100" rtl="1">
            <a:lnSpc>
              <a:spcPct val="90000"/>
            </a:lnSpc>
            <a:spcBef>
              <a:spcPct val="0"/>
            </a:spcBef>
            <a:spcAft>
              <a:spcPct val="35000"/>
            </a:spcAft>
          </a:pPr>
          <a:r>
            <a:rPr lang="fa-IR" sz="1600" b="1" kern="1200" dirty="0" smtClean="0">
              <a:solidFill>
                <a:schemeClr val="tx2">
                  <a:lumMod val="75000"/>
                </a:schemeClr>
              </a:solidFill>
              <a:cs typeface="B Nazanin" pitchFamily="2" charset="-78"/>
            </a:rPr>
            <a:t>سلول های جنسی که در اندام های جنسی تولید می شوند</a:t>
          </a:r>
          <a:endParaRPr lang="en-US" sz="1600" b="1" kern="1200" dirty="0">
            <a:solidFill>
              <a:schemeClr val="tx2">
                <a:lumMod val="75000"/>
              </a:schemeClr>
            </a:solidFill>
            <a:cs typeface="B Nazanin" pitchFamily="2" charset="-78"/>
          </a:endParaRPr>
        </a:p>
      </dsp:txBody>
      <dsp:txXfrm>
        <a:off x="3960534" y="1072319"/>
        <a:ext cx="2423703" cy="1300088"/>
      </dsp:txXfrm>
    </dsp:sp>
    <dsp:sp modelId="{1920FF07-BDFA-4090-BE09-6D9CC58347AB}">
      <dsp:nvSpPr>
        <dsp:cNvPr id="0" name=""/>
        <dsp:cNvSpPr/>
      </dsp:nvSpPr>
      <dsp:spPr>
        <a:xfrm>
          <a:off x="4267946" y="693854"/>
          <a:ext cx="3340031" cy="348993"/>
        </a:xfrm>
        <a:custGeom>
          <a:avLst/>
          <a:gdLst/>
          <a:ahLst/>
          <a:cxnLst/>
          <a:rect l="0" t="0" r="0" b="0"/>
          <a:pathLst>
            <a:path>
              <a:moveTo>
                <a:pt x="0" y="0"/>
              </a:moveTo>
              <a:lnTo>
                <a:pt x="0" y="174496"/>
              </a:lnTo>
              <a:lnTo>
                <a:pt x="3340031" y="174496"/>
              </a:lnTo>
              <a:lnTo>
                <a:pt x="3340031" y="348993"/>
              </a:lnTo>
            </a:path>
          </a:pathLst>
        </a:cu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805D6B-9931-490C-B07E-FB7314BC6F2D}">
      <dsp:nvSpPr>
        <dsp:cNvPr id="0" name=""/>
        <dsp:cNvSpPr/>
      </dsp:nvSpPr>
      <dsp:spPr>
        <a:xfrm>
          <a:off x="6684075" y="1042847"/>
          <a:ext cx="1847802" cy="1380984"/>
        </a:xfrm>
        <a:prstGeom prst="roundRect">
          <a:avLst>
            <a:gd name="adj" fmla="val 10000"/>
          </a:avLst>
        </a:prstGeom>
        <a:gradFill rotWithShape="0">
          <a:gsLst>
            <a:gs pos="0">
              <a:schemeClr val="lt1">
                <a:hueOff val="0"/>
                <a:satOff val="0"/>
                <a:lumOff val="0"/>
                <a:alphaOff val="0"/>
                <a:tint val="70000"/>
                <a:satMod val="130000"/>
              </a:schemeClr>
            </a:gs>
            <a:gs pos="43000">
              <a:schemeClr val="lt1">
                <a:hueOff val="0"/>
                <a:satOff val="0"/>
                <a:lumOff val="0"/>
                <a:alphaOff val="0"/>
                <a:tint val="44000"/>
                <a:satMod val="165000"/>
              </a:schemeClr>
            </a:gs>
            <a:gs pos="93000">
              <a:schemeClr val="lt1">
                <a:hueOff val="0"/>
                <a:satOff val="0"/>
                <a:lumOff val="0"/>
                <a:alphaOff val="0"/>
                <a:tint val="15000"/>
                <a:satMod val="165000"/>
              </a:schemeClr>
            </a:gs>
            <a:gs pos="100000">
              <a:schemeClr val="lt1">
                <a:hueOff val="0"/>
                <a:satOff val="0"/>
                <a:lumOff val="0"/>
                <a:alphaOff val="0"/>
                <a:tint val="5000"/>
                <a:satMod val="250000"/>
              </a:schemeClr>
            </a:gs>
          </a:gsLst>
          <a:path path="circle">
            <a:fillToRect l="50000" t="130000" r="50000" b="-30000"/>
          </a:path>
        </a:gradFill>
        <a:ln>
          <a:noFill/>
        </a:ln>
        <a:effectLst>
          <a:outerShdw blurRad="57150" dist="38100" dir="5400000" algn="ctr" rotWithShape="0">
            <a:schemeClr val="l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0070C0"/>
              </a:solidFill>
              <a:cs typeface="B Nazanin" pitchFamily="2" charset="-78"/>
            </a:rPr>
            <a:t>اندام تولید مثلی</a:t>
          </a:r>
        </a:p>
        <a:p>
          <a:pPr lvl="0" algn="ctr" defTabSz="889000" rtl="1">
            <a:lnSpc>
              <a:spcPct val="90000"/>
            </a:lnSpc>
            <a:spcBef>
              <a:spcPct val="0"/>
            </a:spcBef>
            <a:spcAft>
              <a:spcPct val="35000"/>
            </a:spcAft>
          </a:pPr>
          <a:r>
            <a:rPr lang="fa-IR" sz="1600" b="1" kern="1200" dirty="0" smtClean="0">
              <a:solidFill>
                <a:schemeClr val="tx2">
                  <a:lumMod val="75000"/>
                </a:schemeClr>
              </a:solidFill>
              <a:cs typeface="B Nazanin" pitchFamily="2" charset="-78"/>
            </a:rPr>
            <a:t>اندام هایی که در تولید مثل نقش دارند</a:t>
          </a:r>
          <a:endParaRPr lang="en-US" sz="1600" b="1" kern="1200" dirty="0">
            <a:solidFill>
              <a:schemeClr val="tx2">
                <a:lumMod val="75000"/>
              </a:schemeClr>
            </a:solidFill>
            <a:cs typeface="B Nazanin" pitchFamily="2" charset="-78"/>
          </a:endParaRPr>
        </a:p>
      </dsp:txBody>
      <dsp:txXfrm>
        <a:off x="6724523" y="1083295"/>
        <a:ext cx="1766906" cy="130008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14DE4E-AD3E-40EC-A764-FC246F6922FC}">
      <dsp:nvSpPr>
        <dsp:cNvPr id="0" name=""/>
        <dsp:cNvSpPr/>
      </dsp:nvSpPr>
      <dsp:spPr>
        <a:xfrm>
          <a:off x="6154032" y="1176319"/>
          <a:ext cx="1760820" cy="1319768"/>
        </a:xfrm>
        <a:prstGeom prst="plaque">
          <a:avLst/>
        </a:prstGeom>
        <a:solidFill>
          <a:srgbClr val="FFFF00"/>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0070C0"/>
              </a:solidFill>
              <a:cs typeface="B Titr" pitchFamily="2" charset="-78"/>
            </a:rPr>
            <a:t>انواع گامت</a:t>
          </a:r>
          <a:endParaRPr lang="en-US" sz="2800" b="1" kern="1200" dirty="0">
            <a:solidFill>
              <a:srgbClr val="0070C0"/>
            </a:solidFill>
            <a:cs typeface="B Titr" pitchFamily="2" charset="-78"/>
          </a:endParaRPr>
        </a:p>
      </dsp:txBody>
      <dsp:txXfrm>
        <a:off x="6309572" y="1331859"/>
        <a:ext cx="1449740" cy="1008688"/>
      </dsp:txXfrm>
    </dsp:sp>
    <dsp:sp modelId="{2495F822-4BF1-423A-8364-EADA18C02923}">
      <dsp:nvSpPr>
        <dsp:cNvPr id="0" name=""/>
        <dsp:cNvSpPr/>
      </dsp:nvSpPr>
      <dsp:spPr>
        <a:xfrm rot="14146074">
          <a:off x="5030348" y="1219805"/>
          <a:ext cx="1438273" cy="43682"/>
        </a:xfrm>
        <a:custGeom>
          <a:avLst/>
          <a:gdLst/>
          <a:ahLst/>
          <a:cxnLst/>
          <a:rect l="0" t="0" r="0" b="0"/>
          <a:pathLst>
            <a:path>
              <a:moveTo>
                <a:pt x="0" y="21841"/>
              </a:moveTo>
              <a:lnTo>
                <a:pt x="1438273" y="2184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r" defTabSz="622300">
            <a:lnSpc>
              <a:spcPct val="90000"/>
            </a:lnSpc>
            <a:spcBef>
              <a:spcPct val="0"/>
            </a:spcBef>
            <a:spcAft>
              <a:spcPct val="35000"/>
            </a:spcAft>
          </a:pPr>
          <a:endParaRPr lang="en-US" sz="1400" b="1" kern="1200">
            <a:solidFill>
              <a:schemeClr val="tx1"/>
            </a:solidFill>
            <a:cs typeface="B Nazanin" pitchFamily="2" charset="-78"/>
          </a:endParaRPr>
        </a:p>
      </dsp:txBody>
      <dsp:txXfrm rot="10800000">
        <a:off x="5713528" y="1205689"/>
        <a:ext cx="71913" cy="71913"/>
      </dsp:txXfrm>
    </dsp:sp>
    <dsp:sp modelId="{3ABBB65A-624B-49AA-87A0-94B70042BEAC}">
      <dsp:nvSpPr>
        <dsp:cNvPr id="0" name=""/>
        <dsp:cNvSpPr/>
      </dsp:nvSpPr>
      <dsp:spPr>
        <a:xfrm>
          <a:off x="0" y="288030"/>
          <a:ext cx="5344937" cy="718117"/>
        </a:xfrm>
        <a:prstGeom prst="roundRect">
          <a:avLst>
            <a:gd name="adj" fmla="val 10000"/>
          </a:avLst>
        </a:prstGeom>
        <a:solidFill>
          <a:schemeClr val="accent4"/>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r" defTabSz="889000" rtl="1">
            <a:lnSpc>
              <a:spcPct val="90000"/>
            </a:lnSpc>
            <a:spcBef>
              <a:spcPct val="0"/>
            </a:spcBef>
            <a:spcAft>
              <a:spcPct val="35000"/>
            </a:spcAft>
          </a:pPr>
          <a:r>
            <a:rPr lang="fa-IR" sz="2000" b="1" kern="1200" dirty="0" smtClean="0">
              <a:solidFill>
                <a:schemeClr val="tx1"/>
              </a:solidFill>
              <a:cs typeface="B Nazanin" pitchFamily="2" charset="-78"/>
            </a:rPr>
            <a:t>  </a:t>
          </a:r>
          <a:r>
            <a:rPr lang="fa-IR" sz="3200" b="1" kern="1200" dirty="0" smtClean="0">
              <a:solidFill>
                <a:srgbClr val="C00000"/>
              </a:solidFill>
              <a:cs typeface="B Nazanin" pitchFamily="2" charset="-78"/>
            </a:rPr>
            <a:t>اسپرم</a:t>
          </a:r>
          <a:r>
            <a:rPr lang="fa-IR" sz="2400" b="1" kern="1200" dirty="0" smtClean="0">
              <a:cs typeface="B Nazanin" pitchFamily="2" charset="-78"/>
            </a:rPr>
            <a:t>: گامت نر</a:t>
          </a:r>
          <a:endParaRPr lang="en-US" sz="1400" b="1" kern="1200" dirty="0">
            <a:cs typeface="B Nazanin" pitchFamily="2" charset="-78"/>
          </a:endParaRPr>
        </a:p>
      </dsp:txBody>
      <dsp:txXfrm>
        <a:off x="21033" y="309063"/>
        <a:ext cx="5302871" cy="676051"/>
      </dsp:txXfrm>
    </dsp:sp>
    <dsp:sp modelId="{B5B9D708-02B5-4C08-9E82-EA4255D4EFA9}">
      <dsp:nvSpPr>
        <dsp:cNvPr id="0" name=""/>
        <dsp:cNvSpPr/>
      </dsp:nvSpPr>
      <dsp:spPr>
        <a:xfrm rot="7241193">
          <a:off x="5196647" y="2359487"/>
          <a:ext cx="1267774" cy="43682"/>
        </a:xfrm>
        <a:custGeom>
          <a:avLst/>
          <a:gdLst/>
          <a:ahLst/>
          <a:cxnLst/>
          <a:rect l="0" t="0" r="0" b="0"/>
          <a:pathLst>
            <a:path>
              <a:moveTo>
                <a:pt x="0" y="21841"/>
              </a:moveTo>
              <a:lnTo>
                <a:pt x="1267774" y="21841"/>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r" defTabSz="622300">
            <a:lnSpc>
              <a:spcPct val="90000"/>
            </a:lnSpc>
            <a:spcBef>
              <a:spcPct val="0"/>
            </a:spcBef>
            <a:spcAft>
              <a:spcPct val="35000"/>
            </a:spcAft>
          </a:pPr>
          <a:endParaRPr lang="en-US" sz="1400" b="1" kern="1200">
            <a:solidFill>
              <a:schemeClr val="tx1"/>
            </a:solidFill>
            <a:cs typeface="B Nazanin" pitchFamily="2" charset="-78"/>
          </a:endParaRPr>
        </a:p>
      </dsp:txBody>
      <dsp:txXfrm rot="10800000">
        <a:off x="5798840" y="2349634"/>
        <a:ext cx="63388" cy="63388"/>
      </dsp:txXfrm>
    </dsp:sp>
    <dsp:sp modelId="{18608C5A-732E-4CA4-92A7-7854A5BDF8FD}">
      <dsp:nvSpPr>
        <dsp:cNvPr id="0" name=""/>
        <dsp:cNvSpPr/>
      </dsp:nvSpPr>
      <dsp:spPr>
        <a:xfrm>
          <a:off x="72012" y="2592287"/>
          <a:ext cx="5435022" cy="668333"/>
        </a:xfrm>
        <a:prstGeom prst="roundRect">
          <a:avLst>
            <a:gd name="adj" fmla="val 10000"/>
          </a:avLst>
        </a:prstGeom>
        <a:solidFill>
          <a:schemeClr val="accent4"/>
        </a:solidFill>
        <a:ln>
          <a:noFill/>
        </a:ln>
        <a:effectLst>
          <a:outerShdw blurRad="57150" dist="38100" dir="5400000" algn="ctr" rotWithShape="0">
            <a:schemeClr val="accent2">
              <a:hueOff val="0"/>
              <a:satOff val="0"/>
              <a:lumOff val="0"/>
              <a:alphaOff val="0"/>
              <a:shade val="9000"/>
              <a:satMod val="105000"/>
              <a:alpha val="48000"/>
            </a:scheme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r" defTabSz="622300" rtl="1">
            <a:lnSpc>
              <a:spcPct val="90000"/>
            </a:lnSpc>
            <a:spcBef>
              <a:spcPct val="0"/>
            </a:spcBef>
            <a:spcAft>
              <a:spcPct val="35000"/>
            </a:spcAft>
          </a:pPr>
          <a:r>
            <a:rPr lang="fa-IR" sz="1400" b="1" kern="1200" dirty="0" smtClean="0">
              <a:cs typeface="B Nazanin" pitchFamily="2" charset="-78"/>
            </a:rPr>
            <a:t>  </a:t>
          </a:r>
          <a:r>
            <a:rPr lang="fa-IR" sz="3200" b="1" kern="1200" dirty="0" smtClean="0">
              <a:solidFill>
                <a:srgbClr val="C00000"/>
              </a:solidFill>
              <a:cs typeface="B Nazanin" pitchFamily="2" charset="-78"/>
            </a:rPr>
            <a:t>تخمک</a:t>
          </a:r>
          <a:r>
            <a:rPr lang="fa-IR" sz="3200" b="1" kern="1200" dirty="0" smtClean="0">
              <a:cs typeface="B Nazanin" pitchFamily="2" charset="-78"/>
            </a:rPr>
            <a:t> </a:t>
          </a:r>
          <a:r>
            <a:rPr lang="fa-IR" sz="2400" b="1" kern="1200" dirty="0" smtClean="0">
              <a:cs typeface="B Nazanin" pitchFamily="2" charset="-78"/>
            </a:rPr>
            <a:t>: گامت ماده </a:t>
          </a:r>
          <a:endParaRPr lang="en-US" sz="2400" b="1" kern="1200" dirty="0">
            <a:cs typeface="B Nazanin" pitchFamily="2" charset="-78"/>
          </a:endParaRPr>
        </a:p>
      </dsp:txBody>
      <dsp:txXfrm>
        <a:off x="91587" y="2611862"/>
        <a:ext cx="5395872" cy="6291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0DF0E7-5133-4E24-8286-B6DDCDDA41D5}">
      <dsp:nvSpPr>
        <dsp:cNvPr id="0" name=""/>
        <dsp:cNvSpPr/>
      </dsp:nvSpPr>
      <dsp:spPr>
        <a:xfrm rot="16200000">
          <a:off x="2464728" y="-2101828"/>
          <a:ext cx="846259" cy="5775292"/>
        </a:xfrm>
        <a:prstGeom prst="round2SameRect">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r" defTabSz="889000" rtl="1">
            <a:lnSpc>
              <a:spcPct val="90000"/>
            </a:lnSpc>
            <a:spcBef>
              <a:spcPct val="0"/>
            </a:spcBef>
            <a:spcAft>
              <a:spcPct val="15000"/>
            </a:spcAft>
            <a:buChar char="••"/>
          </a:pPr>
          <a:r>
            <a:rPr lang="fa-IR" sz="2000" b="1" kern="1200" dirty="0" smtClean="0">
              <a:cs typeface="B Nazanin" pitchFamily="2" charset="-78"/>
            </a:rPr>
            <a:t>تقسیمی که در آن تعداد کروموزوم های سلول به نصف کاهش می یابد.</a:t>
          </a:r>
          <a:endParaRPr lang="en-US" sz="2000" b="1" kern="1200" dirty="0">
            <a:cs typeface="B Nazanin" pitchFamily="2" charset="-78"/>
          </a:endParaRPr>
        </a:p>
      </dsp:txBody>
      <dsp:txXfrm rot="5400000">
        <a:off x="41523" y="403999"/>
        <a:ext cx="5733981" cy="763637"/>
      </dsp:txXfrm>
    </dsp:sp>
    <dsp:sp modelId="{F4FAA098-2D6F-495E-92C3-E7BEC8B5CC77}">
      <dsp:nvSpPr>
        <dsp:cNvPr id="0" name=""/>
        <dsp:cNvSpPr/>
      </dsp:nvSpPr>
      <dsp:spPr>
        <a:xfrm>
          <a:off x="5775504" y="78581"/>
          <a:ext cx="1410382" cy="1255609"/>
        </a:xfrm>
        <a:prstGeom prst="ellipse">
          <a:avLst/>
        </a:prstGeom>
        <a:solidFill>
          <a:schemeClr val="bg2">
            <a:lumMod val="75000"/>
          </a:schemeClr>
        </a:solidFill>
        <a:ln>
          <a:noFill/>
        </a:ln>
        <a:effectLst>
          <a:outerShdw blurRad="57150" dist="38100" dir="5400000" algn="ctr" rotWithShape="0">
            <a:schemeClr val="accent2">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rtl="1">
            <a:lnSpc>
              <a:spcPct val="90000"/>
            </a:lnSpc>
            <a:spcBef>
              <a:spcPct val="0"/>
            </a:spcBef>
            <a:spcAft>
              <a:spcPct val="35000"/>
            </a:spcAft>
          </a:pPr>
          <a:r>
            <a:rPr lang="fa-IR" sz="2400" b="1" kern="1200" dirty="0" smtClean="0">
              <a:solidFill>
                <a:schemeClr val="tx1">
                  <a:lumMod val="95000"/>
                  <a:lumOff val="5000"/>
                </a:schemeClr>
              </a:solidFill>
              <a:cs typeface="B Titr" pitchFamily="2" charset="-78"/>
            </a:rPr>
            <a:t>تقسیم میوز</a:t>
          </a:r>
          <a:endParaRPr lang="en-US" sz="2400" b="1" kern="1200" dirty="0">
            <a:solidFill>
              <a:schemeClr val="tx1">
                <a:lumMod val="95000"/>
                <a:lumOff val="5000"/>
              </a:schemeClr>
            </a:solidFill>
            <a:cs typeface="B Titr" pitchFamily="2" charset="-78"/>
          </a:endParaRPr>
        </a:p>
      </dsp:txBody>
      <dsp:txXfrm>
        <a:off x="5982050" y="262461"/>
        <a:ext cx="997290" cy="88784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39E786-368B-4404-9029-FEC0ADCD0B6A}">
      <dsp:nvSpPr>
        <dsp:cNvPr id="0" name=""/>
        <dsp:cNvSpPr/>
      </dsp:nvSpPr>
      <dsp:spPr>
        <a:xfrm>
          <a:off x="7352014" y="1700314"/>
          <a:ext cx="1132426" cy="1961294"/>
        </a:xfrm>
        <a:prstGeom prst="roundRect">
          <a:avLst>
            <a:gd name="adj" fmla="val 10000"/>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rtl="1">
            <a:lnSpc>
              <a:spcPct val="90000"/>
            </a:lnSpc>
            <a:spcBef>
              <a:spcPct val="0"/>
            </a:spcBef>
            <a:spcAft>
              <a:spcPct val="35000"/>
            </a:spcAft>
          </a:pPr>
          <a:r>
            <a:rPr lang="fa-IR" sz="2400" b="1" kern="1200" dirty="0" smtClean="0">
              <a:cs typeface="B Titr" pitchFamily="2" charset="-78"/>
            </a:rPr>
            <a:t>انواع لقاح</a:t>
          </a:r>
          <a:endParaRPr lang="en-US" sz="2400" b="1" kern="1200" dirty="0">
            <a:cs typeface="B Titr" pitchFamily="2" charset="-78"/>
          </a:endParaRPr>
        </a:p>
      </dsp:txBody>
      <dsp:txXfrm>
        <a:off x="7385182" y="1733482"/>
        <a:ext cx="1066090" cy="1894958"/>
      </dsp:txXfrm>
    </dsp:sp>
    <dsp:sp modelId="{DB497CD1-E9D7-4F8B-9BC2-70E75A5D4E4A}">
      <dsp:nvSpPr>
        <dsp:cNvPr id="0" name=""/>
        <dsp:cNvSpPr/>
      </dsp:nvSpPr>
      <dsp:spPr>
        <a:xfrm rot="15637040">
          <a:off x="6750031" y="2165539"/>
          <a:ext cx="1035200" cy="9493"/>
        </a:xfrm>
        <a:custGeom>
          <a:avLst/>
          <a:gdLst/>
          <a:ahLst/>
          <a:cxnLst/>
          <a:rect l="0" t="0" r="0" b="0"/>
          <a:pathLst>
            <a:path>
              <a:moveTo>
                <a:pt x="0" y="4746"/>
              </a:moveTo>
              <a:lnTo>
                <a:pt x="1035200" y="47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7241751" y="2144405"/>
        <a:ext cx="51760" cy="51760"/>
      </dsp:txXfrm>
    </dsp:sp>
    <dsp:sp modelId="{F63AB2DC-07FA-4679-ABC9-73DEFEF79C31}">
      <dsp:nvSpPr>
        <dsp:cNvPr id="0" name=""/>
        <dsp:cNvSpPr/>
      </dsp:nvSpPr>
      <dsp:spPr>
        <a:xfrm>
          <a:off x="6362759" y="1246518"/>
          <a:ext cx="820488" cy="82618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Titr" pitchFamily="2" charset="-78"/>
            </a:rPr>
            <a:t>بیرونی</a:t>
          </a:r>
          <a:endParaRPr lang="en-US" sz="2000" b="1" kern="1200" dirty="0">
            <a:solidFill>
              <a:schemeClr val="tx1"/>
            </a:solidFill>
            <a:cs typeface="B Titr" pitchFamily="2" charset="-78"/>
          </a:endParaRPr>
        </a:p>
      </dsp:txBody>
      <dsp:txXfrm>
        <a:off x="6386790" y="1270549"/>
        <a:ext cx="772426" cy="778122"/>
      </dsp:txXfrm>
    </dsp:sp>
    <dsp:sp modelId="{06EBE8A6-9424-4080-9F33-B0254CD52DA0}">
      <dsp:nvSpPr>
        <dsp:cNvPr id="0" name=""/>
        <dsp:cNvSpPr/>
      </dsp:nvSpPr>
      <dsp:spPr>
        <a:xfrm rot="6678151">
          <a:off x="5977347" y="1918254"/>
          <a:ext cx="565414" cy="9493"/>
        </a:xfrm>
        <a:custGeom>
          <a:avLst/>
          <a:gdLst/>
          <a:ahLst/>
          <a:cxnLst/>
          <a:rect l="0" t="0" r="0" b="0"/>
          <a:pathLst>
            <a:path>
              <a:moveTo>
                <a:pt x="0" y="4746"/>
              </a:moveTo>
              <a:lnTo>
                <a:pt x="565414" y="47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rtl="1">
            <a:lnSpc>
              <a:spcPct val="90000"/>
            </a:lnSpc>
            <a:spcBef>
              <a:spcPct val="0"/>
            </a:spcBef>
            <a:spcAft>
              <a:spcPct val="35000"/>
            </a:spcAft>
          </a:pPr>
          <a:endParaRPr lang="en-US" sz="1300" b="1" kern="1200">
            <a:cs typeface="B Nazanin" pitchFamily="2" charset="-78"/>
          </a:endParaRPr>
        </a:p>
      </dsp:txBody>
      <dsp:txXfrm rot="10800000">
        <a:off x="6245919" y="1908866"/>
        <a:ext cx="28270" cy="28270"/>
      </dsp:txXfrm>
    </dsp:sp>
    <dsp:sp modelId="{CE45EFEC-6EA5-433E-BC6C-237652C03E57}">
      <dsp:nvSpPr>
        <dsp:cNvPr id="0" name=""/>
        <dsp:cNvSpPr/>
      </dsp:nvSpPr>
      <dsp:spPr>
        <a:xfrm>
          <a:off x="4126330" y="1715422"/>
          <a:ext cx="2031018" cy="941941"/>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1">
            <a:lnSpc>
              <a:spcPct val="90000"/>
            </a:lnSpc>
            <a:spcBef>
              <a:spcPct val="0"/>
            </a:spcBef>
            <a:spcAft>
              <a:spcPct val="35000"/>
            </a:spcAft>
          </a:pPr>
          <a:r>
            <a:rPr lang="fa-IR" sz="1800" b="1" kern="1200" dirty="0" smtClean="0">
              <a:solidFill>
                <a:schemeClr val="bg1"/>
              </a:solidFill>
              <a:cs typeface="B Nazanin" pitchFamily="2" charset="-78"/>
            </a:rPr>
            <a:t>مثال: بیشتر ماهی ها، دوزیستان و...</a:t>
          </a:r>
          <a:endParaRPr lang="en-US" sz="1800" b="1" kern="1200" dirty="0">
            <a:solidFill>
              <a:schemeClr val="bg1"/>
            </a:solidFill>
            <a:cs typeface="B Nazanin" pitchFamily="2" charset="-78"/>
          </a:endParaRPr>
        </a:p>
      </dsp:txBody>
      <dsp:txXfrm>
        <a:off x="4153919" y="1743011"/>
        <a:ext cx="1975840" cy="886763"/>
      </dsp:txXfrm>
    </dsp:sp>
    <dsp:sp modelId="{3D287CFD-9549-41AC-9D20-1C5F834FB911}">
      <dsp:nvSpPr>
        <dsp:cNvPr id="0" name=""/>
        <dsp:cNvSpPr/>
      </dsp:nvSpPr>
      <dsp:spPr>
        <a:xfrm rot="15383064">
          <a:off x="5645718" y="1090765"/>
          <a:ext cx="1160819" cy="9493"/>
        </a:xfrm>
        <a:custGeom>
          <a:avLst/>
          <a:gdLst/>
          <a:ahLst/>
          <a:cxnLst/>
          <a:rect l="0" t="0" r="0" b="0"/>
          <a:pathLst>
            <a:path>
              <a:moveTo>
                <a:pt x="0" y="4746"/>
              </a:moveTo>
              <a:lnTo>
                <a:pt x="1160819" y="47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6197107" y="1066491"/>
        <a:ext cx="58040" cy="58040"/>
      </dsp:txXfrm>
    </dsp:sp>
    <dsp:sp modelId="{1FAE1CE3-2DBA-40D0-9B8F-68F10B23D6D6}">
      <dsp:nvSpPr>
        <dsp:cNvPr id="0" name=""/>
        <dsp:cNvSpPr/>
      </dsp:nvSpPr>
      <dsp:spPr>
        <a:xfrm>
          <a:off x="4058476" y="2741"/>
          <a:ext cx="2031018" cy="1057344"/>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bg1"/>
              </a:solidFill>
              <a:cs typeface="B Nazanin" pitchFamily="2" charset="-78"/>
            </a:rPr>
            <a:t>لقاح در خارج بدن ماده انجام می شود</a:t>
          </a:r>
          <a:endParaRPr lang="en-US" sz="2000" b="1" kern="1200" dirty="0">
            <a:solidFill>
              <a:schemeClr val="bg1"/>
            </a:solidFill>
            <a:cs typeface="B Nazanin" pitchFamily="2" charset="-78"/>
          </a:endParaRPr>
        </a:p>
      </dsp:txBody>
      <dsp:txXfrm>
        <a:off x="4089445" y="33710"/>
        <a:ext cx="1969080" cy="995406"/>
      </dsp:txXfrm>
    </dsp:sp>
    <dsp:sp modelId="{C172E94B-AA98-494D-85B6-1FE59C966244}">
      <dsp:nvSpPr>
        <dsp:cNvPr id="0" name=""/>
        <dsp:cNvSpPr/>
      </dsp:nvSpPr>
      <dsp:spPr>
        <a:xfrm rot="6269463">
          <a:off x="3479465" y="975057"/>
          <a:ext cx="926248" cy="9493"/>
        </a:xfrm>
        <a:custGeom>
          <a:avLst/>
          <a:gdLst/>
          <a:ahLst/>
          <a:cxnLst/>
          <a:rect l="0" t="0" r="0" b="0"/>
          <a:pathLst>
            <a:path>
              <a:moveTo>
                <a:pt x="0" y="4746"/>
              </a:moveTo>
              <a:lnTo>
                <a:pt x="926248" y="4746"/>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3919433" y="956648"/>
        <a:ext cx="46312" cy="46312"/>
      </dsp:txXfrm>
    </dsp:sp>
    <dsp:sp modelId="{054C37FB-421D-4F02-AEE8-F6D64134E1F3}">
      <dsp:nvSpPr>
        <dsp:cNvPr id="0" name=""/>
        <dsp:cNvSpPr/>
      </dsp:nvSpPr>
      <dsp:spPr>
        <a:xfrm>
          <a:off x="0" y="0"/>
          <a:ext cx="3826702" cy="2856390"/>
        </a:xfrm>
        <a:prstGeom prst="roundRect">
          <a:avLst>
            <a:gd name="adj" fmla="val 10000"/>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6">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rgbClr val="FFFF00"/>
              </a:solidFill>
              <a:cs typeface="B Nazanin" pitchFamily="2" charset="-78"/>
            </a:rPr>
            <a:t>ویژگی ها</a:t>
          </a:r>
        </a:p>
        <a:p>
          <a:pPr lvl="0" algn="ctr" defTabSz="889000" rtl="1">
            <a:lnSpc>
              <a:spcPct val="90000"/>
            </a:lnSpc>
            <a:spcBef>
              <a:spcPct val="0"/>
            </a:spcBef>
            <a:spcAft>
              <a:spcPct val="35000"/>
            </a:spcAft>
          </a:pPr>
          <a:r>
            <a:rPr lang="fa-IR" sz="1400" b="1" kern="1200" dirty="0" smtClean="0">
              <a:solidFill>
                <a:schemeClr val="tx1"/>
              </a:solidFill>
              <a:cs typeface="B Nazanin" pitchFamily="2" charset="-78"/>
            </a:rPr>
            <a:t>- </a:t>
          </a:r>
          <a:r>
            <a:rPr lang="fa-IR" sz="1600" b="1" kern="1200" dirty="0" smtClean="0">
              <a:solidFill>
                <a:schemeClr val="tx1"/>
              </a:solidFill>
              <a:cs typeface="B Nazanin" pitchFamily="2" charset="-78"/>
            </a:rPr>
            <a:t>آزاد شدن گامت های نر و ماده در آب.</a:t>
          </a:r>
        </a:p>
        <a:p>
          <a:pPr lvl="0" algn="ctr" defTabSz="889000" rtl="1">
            <a:lnSpc>
              <a:spcPct val="90000"/>
            </a:lnSpc>
            <a:spcBef>
              <a:spcPct val="0"/>
            </a:spcBef>
            <a:spcAft>
              <a:spcPct val="35000"/>
            </a:spcAft>
          </a:pPr>
          <a:r>
            <a:rPr lang="fa-IR" sz="1600" b="1" kern="1200" dirty="0" smtClean="0">
              <a:solidFill>
                <a:schemeClr val="tx1"/>
              </a:solidFill>
              <a:cs typeface="B Nazanin" pitchFamily="2" charset="-78"/>
            </a:rPr>
            <a:t>- اغلب بدون تماس فیزیکی نر و ماده انجام می شود.</a:t>
          </a:r>
        </a:p>
        <a:p>
          <a:pPr lvl="0" algn="ctr" defTabSz="889000" rtl="1">
            <a:lnSpc>
              <a:spcPct val="90000"/>
            </a:lnSpc>
            <a:spcBef>
              <a:spcPct val="0"/>
            </a:spcBef>
            <a:spcAft>
              <a:spcPct val="35000"/>
            </a:spcAft>
          </a:pPr>
          <a:r>
            <a:rPr lang="fa-IR" sz="1600" b="1" kern="1200" dirty="0" smtClean="0">
              <a:solidFill>
                <a:schemeClr val="tx1"/>
              </a:solidFill>
              <a:cs typeface="B Nazanin" pitchFamily="2" charset="-78"/>
            </a:rPr>
            <a:t>- شانس لقاح اندک است.</a:t>
          </a:r>
        </a:p>
        <a:p>
          <a:pPr lvl="0" algn="ctr" defTabSz="889000" rtl="1">
            <a:lnSpc>
              <a:spcPct val="90000"/>
            </a:lnSpc>
            <a:spcBef>
              <a:spcPct val="0"/>
            </a:spcBef>
            <a:spcAft>
              <a:spcPct val="35000"/>
            </a:spcAft>
          </a:pPr>
          <a:r>
            <a:rPr lang="fa-IR" sz="1600" b="1" kern="1200" dirty="0" smtClean="0">
              <a:solidFill>
                <a:schemeClr val="tx1"/>
              </a:solidFill>
              <a:cs typeface="B Nazanin" pitchFamily="2" charset="-78"/>
            </a:rPr>
            <a:t>- تعداد گامت های آزاد شده زیاد است.</a:t>
          </a:r>
        </a:p>
        <a:p>
          <a:pPr lvl="0" algn="ctr" defTabSz="889000" rtl="1">
            <a:lnSpc>
              <a:spcPct val="90000"/>
            </a:lnSpc>
            <a:spcBef>
              <a:spcPct val="0"/>
            </a:spcBef>
            <a:spcAft>
              <a:spcPct val="35000"/>
            </a:spcAft>
          </a:pPr>
          <a:r>
            <a:rPr lang="fa-IR" sz="1600" b="1" kern="1200" dirty="0" smtClean="0">
              <a:solidFill>
                <a:schemeClr val="tx1"/>
              </a:solidFill>
              <a:cs typeface="B Nazanin" pitchFamily="2" charset="-78"/>
            </a:rPr>
            <a:t>- دستگاه تولید مثلی معمولا ساده است.</a:t>
          </a:r>
        </a:p>
        <a:p>
          <a:pPr lvl="0" algn="ctr" defTabSz="889000" rtl="1">
            <a:lnSpc>
              <a:spcPct val="90000"/>
            </a:lnSpc>
            <a:spcBef>
              <a:spcPct val="0"/>
            </a:spcBef>
            <a:spcAft>
              <a:spcPct val="35000"/>
            </a:spcAft>
          </a:pPr>
          <a:r>
            <a:rPr lang="fa-IR" sz="1600" b="1" kern="1200" dirty="0" smtClean="0">
              <a:solidFill>
                <a:schemeClr val="tx1"/>
              </a:solidFill>
              <a:cs typeface="B Nazanin" pitchFamily="2" charset="-78"/>
            </a:rPr>
            <a:t>- مراقبت از تخم ها و فرزندان اندک است.</a:t>
          </a:r>
          <a:endParaRPr lang="en-US" sz="1600" b="1" kern="1200" dirty="0">
            <a:solidFill>
              <a:schemeClr val="tx1"/>
            </a:solidFill>
            <a:cs typeface="B Nazanin" pitchFamily="2" charset="-78"/>
          </a:endParaRPr>
        </a:p>
      </dsp:txBody>
      <dsp:txXfrm>
        <a:off x="83661" y="83661"/>
        <a:ext cx="3659380" cy="2689068"/>
      </dsp:txXfrm>
    </dsp:sp>
    <dsp:sp modelId="{C18D7805-332A-4EAB-964A-4E665209D0AB}">
      <dsp:nvSpPr>
        <dsp:cNvPr id="0" name=""/>
        <dsp:cNvSpPr/>
      </dsp:nvSpPr>
      <dsp:spPr>
        <a:xfrm rot="5962960">
          <a:off x="6750031" y="3186890"/>
          <a:ext cx="1035200" cy="9493"/>
        </a:xfrm>
        <a:custGeom>
          <a:avLst/>
          <a:gdLst/>
          <a:ahLst/>
          <a:cxnLst/>
          <a:rect l="0" t="0" r="0" b="0"/>
          <a:pathLst>
            <a:path>
              <a:moveTo>
                <a:pt x="0" y="4746"/>
              </a:moveTo>
              <a:lnTo>
                <a:pt x="1035200" y="4746"/>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7241751" y="3165757"/>
        <a:ext cx="51760" cy="51760"/>
      </dsp:txXfrm>
    </dsp:sp>
    <dsp:sp modelId="{BBE75141-38CB-415F-8C45-6D2AFD143BF3}">
      <dsp:nvSpPr>
        <dsp:cNvPr id="0" name=""/>
        <dsp:cNvSpPr/>
      </dsp:nvSpPr>
      <dsp:spPr>
        <a:xfrm>
          <a:off x="6362759" y="3289220"/>
          <a:ext cx="820488" cy="826184"/>
        </a:xfrm>
        <a:prstGeom prst="roundRect">
          <a:avLst>
            <a:gd name="adj" fmla="val 10000"/>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4">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tx1"/>
              </a:solidFill>
              <a:cs typeface="B Titr" pitchFamily="2" charset="-78"/>
            </a:rPr>
            <a:t>داخلی</a:t>
          </a:r>
          <a:endParaRPr lang="en-US" sz="2000" b="1" kern="1200" dirty="0">
            <a:solidFill>
              <a:schemeClr val="tx1"/>
            </a:solidFill>
            <a:cs typeface="B Titr" pitchFamily="2" charset="-78"/>
          </a:endParaRPr>
        </a:p>
      </dsp:txBody>
      <dsp:txXfrm>
        <a:off x="6386790" y="3313251"/>
        <a:ext cx="772426" cy="778122"/>
      </dsp:txXfrm>
    </dsp:sp>
    <dsp:sp modelId="{C582CCD3-77C4-4816-A99E-03B6BDDC227A}">
      <dsp:nvSpPr>
        <dsp:cNvPr id="0" name=""/>
        <dsp:cNvSpPr/>
      </dsp:nvSpPr>
      <dsp:spPr>
        <a:xfrm rot="13186183">
          <a:off x="6126431" y="3612086"/>
          <a:ext cx="267245" cy="9493"/>
        </a:xfrm>
        <a:custGeom>
          <a:avLst/>
          <a:gdLst/>
          <a:ahLst/>
          <a:cxnLst/>
          <a:rect l="0" t="0" r="0" b="0"/>
          <a:pathLst>
            <a:path>
              <a:moveTo>
                <a:pt x="0" y="4746"/>
              </a:moveTo>
              <a:lnTo>
                <a:pt x="267245" y="47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6253373" y="3610152"/>
        <a:ext cx="13362" cy="13362"/>
      </dsp:txXfrm>
    </dsp:sp>
    <dsp:sp modelId="{A1D8700E-59FF-4C07-9F9F-630078AD7572}">
      <dsp:nvSpPr>
        <dsp:cNvPr id="0" name=""/>
        <dsp:cNvSpPr/>
      </dsp:nvSpPr>
      <dsp:spPr>
        <a:xfrm>
          <a:off x="4126330" y="2868885"/>
          <a:ext cx="2031018" cy="1324937"/>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bg1"/>
              </a:solidFill>
              <a:cs typeface="B Nazanin" pitchFamily="2" charset="-78"/>
            </a:rPr>
            <a:t>لقاح درون بدن فرد ماده انجام می شود</a:t>
          </a:r>
          <a:endParaRPr lang="en-US" sz="2000" b="1" kern="1200" dirty="0">
            <a:solidFill>
              <a:schemeClr val="bg1"/>
            </a:solidFill>
            <a:cs typeface="B Nazanin" pitchFamily="2" charset="-78"/>
          </a:endParaRPr>
        </a:p>
      </dsp:txBody>
      <dsp:txXfrm>
        <a:off x="4165136" y="2907691"/>
        <a:ext cx="1953406" cy="1247325"/>
      </dsp:txXfrm>
    </dsp:sp>
    <dsp:sp modelId="{E9407FA7-8574-419A-A040-5FA61E66C9B6}">
      <dsp:nvSpPr>
        <dsp:cNvPr id="0" name=""/>
        <dsp:cNvSpPr/>
      </dsp:nvSpPr>
      <dsp:spPr>
        <a:xfrm rot="6086667">
          <a:off x="5742433" y="4204895"/>
          <a:ext cx="1035242" cy="9493"/>
        </a:xfrm>
        <a:custGeom>
          <a:avLst/>
          <a:gdLst/>
          <a:ahLst/>
          <a:cxnLst/>
          <a:rect l="0" t="0" r="0" b="0"/>
          <a:pathLst>
            <a:path>
              <a:moveTo>
                <a:pt x="0" y="4746"/>
              </a:moveTo>
              <a:lnTo>
                <a:pt x="1035242" y="4746"/>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dsp:txBody>
      <dsp:txXfrm rot="10800000">
        <a:off x="6234173" y="4183761"/>
        <a:ext cx="51762" cy="51762"/>
      </dsp:txXfrm>
    </dsp:sp>
    <dsp:sp modelId="{FE28D4EE-8B81-44B3-986F-4AB20191FFDB}">
      <dsp:nvSpPr>
        <dsp:cNvPr id="0" name=""/>
        <dsp:cNvSpPr/>
      </dsp:nvSpPr>
      <dsp:spPr>
        <a:xfrm>
          <a:off x="3973193" y="4429450"/>
          <a:ext cx="2184155" cy="575042"/>
        </a:xfrm>
        <a:prstGeom prst="roundRect">
          <a:avLst>
            <a:gd name="adj" fmla="val 10000"/>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5">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fa-IR" sz="1800" b="1" kern="1200" dirty="0" smtClean="0">
              <a:solidFill>
                <a:schemeClr val="bg1"/>
              </a:solidFill>
              <a:cs typeface="B Nazanin" pitchFamily="2" charset="-78"/>
            </a:rPr>
            <a:t>مثال: پرندگان، پستانداران و ...</a:t>
          </a:r>
          <a:endParaRPr lang="en-US" sz="1800" b="1" kern="1200" dirty="0">
            <a:solidFill>
              <a:schemeClr val="bg1"/>
            </a:solidFill>
            <a:cs typeface="B Nazanin" pitchFamily="2" charset="-78"/>
          </a:endParaRPr>
        </a:p>
      </dsp:txBody>
      <dsp:txXfrm>
        <a:off x="3990035" y="4446292"/>
        <a:ext cx="2150471" cy="541358"/>
      </dsp:txXfrm>
    </dsp:sp>
    <dsp:sp modelId="{BE2CE9F1-163D-4E01-8FF9-E762F76BCD2F}">
      <dsp:nvSpPr>
        <dsp:cNvPr id="0" name=""/>
        <dsp:cNvSpPr/>
      </dsp:nvSpPr>
      <dsp:spPr>
        <a:xfrm>
          <a:off x="1407099" y="4998766"/>
          <a:ext cx="7132171" cy="523050"/>
        </a:xfrm>
        <a:prstGeom prst="roundRect">
          <a:avLst>
            <a:gd name="adj" fmla="val 10000"/>
          </a:avLst>
        </a:prstGeom>
        <a:solidFill>
          <a:schemeClr val="bg2">
            <a:lumMod val="25000"/>
          </a:schemeClr>
        </a:solidFill>
        <a:ln w="38100" cap="flat" cmpd="sng" algn="ctr">
          <a:solidFill>
            <a:schemeClr val="lt1">
              <a:hueOff val="0"/>
              <a:satOff val="0"/>
              <a:lumOff val="0"/>
              <a:alphaOff val="0"/>
            </a:schemeClr>
          </a:solidFill>
          <a:prstDash val="solid"/>
        </a:ln>
        <a:effectLst>
          <a:outerShdw blurRad="57150" dist="38100" dir="5400000" algn="ctr" rotWithShape="0">
            <a:schemeClr val="accent2">
              <a:hueOff val="0"/>
              <a:satOff val="0"/>
              <a:lumOff val="0"/>
              <a:alphaOff val="0"/>
              <a:shade val="9000"/>
              <a:satMod val="105000"/>
              <a:alpha val="48000"/>
            </a:scheme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rtl="1">
            <a:lnSpc>
              <a:spcPct val="90000"/>
            </a:lnSpc>
            <a:spcBef>
              <a:spcPct val="0"/>
            </a:spcBef>
            <a:spcAft>
              <a:spcPct val="35000"/>
            </a:spcAft>
          </a:pPr>
          <a:r>
            <a:rPr lang="fa-IR" sz="2800" b="1" kern="1200" dirty="0" smtClean="0">
              <a:solidFill>
                <a:srgbClr val="FF0000"/>
              </a:solidFill>
              <a:cs typeface="B Nazanin" pitchFamily="2" charset="-78"/>
            </a:rPr>
            <a:t>نکته</a:t>
          </a:r>
          <a:r>
            <a:rPr lang="fa-IR" sz="1800" b="1" kern="1200" dirty="0" smtClean="0">
              <a:solidFill>
                <a:srgbClr val="FFFF00"/>
              </a:solidFill>
              <a:cs typeface="B Nazanin" pitchFamily="2" charset="-78"/>
            </a:rPr>
            <a:t>: در بین موجودات زنده بیشترین مراقبت از فرزندان در پستانداران انجام می شود.</a:t>
          </a:r>
          <a:endParaRPr lang="en-US" sz="1800" b="1" kern="1200" dirty="0">
            <a:solidFill>
              <a:srgbClr val="FFFF00"/>
            </a:solidFill>
            <a:cs typeface="B Nazanin" pitchFamily="2" charset="-78"/>
          </a:endParaRPr>
        </a:p>
      </dsp:txBody>
      <dsp:txXfrm>
        <a:off x="1422419" y="5014086"/>
        <a:ext cx="7101531" cy="49241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39F951-20CB-414A-8F21-61059D2EFDD0}" type="datetimeFigureOut">
              <a:rPr lang="fa-IR" smtClean="0"/>
              <a:pPr/>
              <a:t>07/24/1439</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6319138B-5874-4501-B016-EE514FAEF2A0}" type="slidenum">
              <a:rPr lang="fa-IR" smtClean="0"/>
              <a:pPr/>
              <a:t>‹#›</a:t>
            </a:fld>
            <a:endParaRPr lang="fa-IR"/>
          </a:p>
        </p:txBody>
      </p:sp>
    </p:spTree>
    <p:extLst>
      <p:ext uri="{BB962C8B-B14F-4D97-AF65-F5344CB8AC3E}">
        <p14:creationId xmlns:p14="http://schemas.microsoft.com/office/powerpoint/2010/main" val="1459254197"/>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a-IR" dirty="0"/>
          </a:p>
        </p:txBody>
      </p:sp>
      <p:sp>
        <p:nvSpPr>
          <p:cNvPr id="4" name="Slide Number Placeholder 3"/>
          <p:cNvSpPr>
            <a:spLocks noGrp="1"/>
          </p:cNvSpPr>
          <p:nvPr>
            <p:ph type="sldNum" sz="quarter" idx="10"/>
          </p:nvPr>
        </p:nvSpPr>
        <p:spPr/>
        <p:txBody>
          <a:bodyPr/>
          <a:lstStyle/>
          <a:p>
            <a:fld id="{6319138B-5874-4501-B016-EE514FAEF2A0}" type="slidenum">
              <a:rPr lang="fa-IR" smtClean="0"/>
              <a:pPr/>
              <a:t>7</a:t>
            </a:fld>
            <a:endParaRPr lang="fa-IR"/>
          </a:p>
        </p:txBody>
      </p:sp>
    </p:spTree>
    <p:extLst>
      <p:ext uri="{BB962C8B-B14F-4D97-AF65-F5344CB8AC3E}">
        <p14:creationId xmlns:p14="http://schemas.microsoft.com/office/powerpoint/2010/main" val="1209941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B9B791B6-97F6-4FF8-9B88-94B45A84A9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B9B791B6-97F6-4FF8-9B88-94B45A84A93B}"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F26BE69-AF5F-482A-900B-0160D08BC02C}" type="datetimeFigureOut">
              <a:rPr lang="fa-IR" smtClean="0"/>
              <a:pPr/>
              <a:t>07/24/1439</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B9B791B6-97F6-4FF8-9B88-94B45A84A93B}" type="slidenum">
              <a:rPr lang="fa-IR" smtClean="0"/>
              <a:pPr/>
              <a:t>‹#›</a:t>
            </a:fld>
            <a:endParaRPr lang="fa-I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F26BE69-AF5F-482A-900B-0160D08BC02C}" type="datetimeFigureOut">
              <a:rPr lang="fa-IR" smtClean="0"/>
              <a:pPr/>
              <a:t>07/24/1439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9B791B6-97F6-4FF8-9B88-94B45A84A93B}" type="slidenum">
              <a:rPr lang="fa-IR" smtClean="0"/>
              <a:pPr/>
              <a:t>‹#›</a:t>
            </a:fld>
            <a:endParaRPr lang="fa-IR"/>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F26BE69-AF5F-482A-900B-0160D08BC02C}" type="datetimeFigureOut">
              <a:rPr lang="fa-IR" smtClean="0"/>
              <a:pPr/>
              <a:t>07/24/1439</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9B791B6-97F6-4FF8-9B88-94B45A84A93B}"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6.xml"/><Relationship Id="rId5" Type="http://schemas.openxmlformats.org/officeDocument/2006/relationships/audio" Target="../media/audio2.wav"/><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audio" Target="../media/audio2.wav"/><Relationship Id="rId1" Type="http://schemas.openxmlformats.org/officeDocument/2006/relationships/slideLayout" Target="../slideLayouts/slideLayout18.xml"/><Relationship Id="rId6" Type="http://schemas.openxmlformats.org/officeDocument/2006/relationships/diagramColors" Target="../diagrams/colors5.xml"/><Relationship Id="rId5" Type="http://schemas.openxmlformats.org/officeDocument/2006/relationships/diagramQuickStyle" Target="../diagrams/quickStyle5.xml"/><Relationship Id="rId10" Type="http://schemas.openxmlformats.org/officeDocument/2006/relationships/image" Target="../media/image24.png"/><Relationship Id="rId4" Type="http://schemas.openxmlformats.org/officeDocument/2006/relationships/diagramLayout" Target="../diagrams/layout5.xml"/><Relationship Id="rId9"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audio" Target="../media/audio2.wav"/><Relationship Id="rId3" Type="http://schemas.openxmlformats.org/officeDocument/2006/relationships/diagramLayout" Target="../diagrams/layout6.xml"/><Relationship Id="rId7" Type="http://schemas.openxmlformats.org/officeDocument/2006/relationships/image" Target="../media/image25.png"/><Relationship Id="rId2" Type="http://schemas.openxmlformats.org/officeDocument/2006/relationships/diagramData" Target="../diagrams/data6.xml"/><Relationship Id="rId1" Type="http://schemas.openxmlformats.org/officeDocument/2006/relationships/slideLayout" Target="../slideLayouts/slideLayout1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Layout" Target="../diagrams/layout7.xml"/><Relationship Id="rId7" Type="http://schemas.openxmlformats.org/officeDocument/2006/relationships/image" Target="../media/image27.png"/><Relationship Id="rId2" Type="http://schemas.openxmlformats.org/officeDocument/2006/relationships/diagramData" Target="../diagrams/data7.xml"/><Relationship Id="rId1" Type="http://schemas.openxmlformats.org/officeDocument/2006/relationships/slideLayout" Target="../slideLayouts/slideLayout18.xml"/><Relationship Id="rId6" Type="http://schemas.microsoft.com/office/2007/relationships/diagramDrawing" Target="../diagrams/drawing7.xml"/><Relationship Id="rId5" Type="http://schemas.openxmlformats.org/officeDocument/2006/relationships/diagramColors" Target="../diagrams/colors7.xml"/><Relationship Id="rId10" Type="http://schemas.openxmlformats.org/officeDocument/2006/relationships/audio" Target="../media/audio2.wav"/><Relationship Id="rId4" Type="http://schemas.openxmlformats.org/officeDocument/2006/relationships/diagramQuickStyle" Target="../diagrams/quickStyle7.xml"/><Relationship Id="rId9" Type="http://schemas.openxmlformats.org/officeDocument/2006/relationships/image" Target="../media/image29.png"/></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31.png"/><Relationship Id="rId1" Type="http://schemas.openxmlformats.org/officeDocument/2006/relationships/slideLayout" Target="../slideLayouts/slideLayout18.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32.png"/><Relationship Id="rId1" Type="http://schemas.openxmlformats.org/officeDocument/2006/relationships/slideLayout" Target="../slideLayouts/slideLayout18.xml"/><Relationship Id="rId6" Type="http://schemas.openxmlformats.org/officeDocument/2006/relationships/diagramColors" Target="../diagrams/colors9.xml"/><Relationship Id="rId5" Type="http://schemas.openxmlformats.org/officeDocument/2006/relationships/diagramQuickStyle" Target="../diagrams/quickStyle9.xml"/><Relationship Id="rId10" Type="http://schemas.openxmlformats.org/officeDocument/2006/relationships/audio" Target="../media/audio2.wav"/><Relationship Id="rId4" Type="http://schemas.openxmlformats.org/officeDocument/2006/relationships/diagramLayout" Target="../diagrams/layout9.xml"/><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audio" Target="../media/audio2.wav"/><Relationship Id="rId1" Type="http://schemas.openxmlformats.org/officeDocument/2006/relationships/slideLayout" Target="../slideLayouts/slideLayout18.xml"/><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10.xml"/><Relationship Id="rId7" Type="http://schemas.openxmlformats.org/officeDocument/2006/relationships/image" Target="../media/image37.png"/><Relationship Id="rId2" Type="http://schemas.openxmlformats.org/officeDocument/2006/relationships/diagramData" Target="../diagrams/data10.xml"/><Relationship Id="rId1" Type="http://schemas.openxmlformats.org/officeDocument/2006/relationships/slideLayout" Target="../slideLayouts/slideLayout18.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image" Target="../media/image40.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audio" Target="../media/audio2.wav"/><Relationship Id="rId7" Type="http://schemas.openxmlformats.org/officeDocument/2006/relationships/diagramColors" Target="../diagrams/colors11.xml"/><Relationship Id="rId2" Type="http://schemas.openxmlformats.org/officeDocument/2006/relationships/image" Target="../media/image41.png"/><Relationship Id="rId1" Type="http://schemas.openxmlformats.org/officeDocument/2006/relationships/slideLayout" Target="../slideLayouts/slideLayout13.xml"/><Relationship Id="rId6" Type="http://schemas.openxmlformats.org/officeDocument/2006/relationships/diagramQuickStyle" Target="../diagrams/quickStyle11.xml"/><Relationship Id="rId11" Type="http://schemas.openxmlformats.org/officeDocument/2006/relationships/image" Target="../media/image44.png"/><Relationship Id="rId5" Type="http://schemas.openxmlformats.org/officeDocument/2006/relationships/diagramLayout" Target="../diagrams/layout11.xml"/><Relationship Id="rId10" Type="http://schemas.openxmlformats.org/officeDocument/2006/relationships/image" Target="../media/image43.png"/><Relationship Id="rId4" Type="http://schemas.openxmlformats.org/officeDocument/2006/relationships/diagramData" Target="../diagrams/data11.xml"/><Relationship Id="rId9"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image" Target="../media/image4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8" Type="http://schemas.openxmlformats.org/officeDocument/2006/relationships/diagramData" Target="../diagrams/data13.xml"/><Relationship Id="rId13" Type="http://schemas.openxmlformats.org/officeDocument/2006/relationships/diagramData" Target="../diagrams/data14.xml"/><Relationship Id="rId18" Type="http://schemas.openxmlformats.org/officeDocument/2006/relationships/diagramData" Target="../diagrams/data15.xml"/><Relationship Id="rId26" Type="http://schemas.openxmlformats.org/officeDocument/2006/relationships/diagramColors" Target="../diagrams/colors16.xml"/><Relationship Id="rId3" Type="http://schemas.openxmlformats.org/officeDocument/2006/relationships/diagramLayout" Target="../diagrams/layout12.xml"/><Relationship Id="rId21" Type="http://schemas.openxmlformats.org/officeDocument/2006/relationships/diagramColors" Target="../diagrams/colors15.xml"/><Relationship Id="rId7" Type="http://schemas.openxmlformats.org/officeDocument/2006/relationships/image" Target="../media/image25.png"/><Relationship Id="rId12" Type="http://schemas.microsoft.com/office/2007/relationships/diagramDrawing" Target="../diagrams/drawing13.xml"/><Relationship Id="rId17" Type="http://schemas.microsoft.com/office/2007/relationships/diagramDrawing" Target="../diagrams/drawing14.xml"/><Relationship Id="rId25" Type="http://schemas.openxmlformats.org/officeDocument/2006/relationships/diagramQuickStyle" Target="../diagrams/quickStyle16.xml"/><Relationship Id="rId2" Type="http://schemas.openxmlformats.org/officeDocument/2006/relationships/diagramData" Target="../diagrams/data12.xml"/><Relationship Id="rId16" Type="http://schemas.openxmlformats.org/officeDocument/2006/relationships/diagramColors" Target="../diagrams/colors14.xml"/><Relationship Id="rId20" Type="http://schemas.openxmlformats.org/officeDocument/2006/relationships/diagramQuickStyle" Target="../diagrams/quickStyle15.xml"/><Relationship Id="rId29" Type="http://schemas.openxmlformats.org/officeDocument/2006/relationships/audio" Target="../media/audio2.wav"/><Relationship Id="rId1" Type="http://schemas.openxmlformats.org/officeDocument/2006/relationships/slideLayout" Target="../slideLayouts/slideLayout13.xml"/><Relationship Id="rId6" Type="http://schemas.microsoft.com/office/2007/relationships/diagramDrawing" Target="../diagrams/drawing12.xml"/><Relationship Id="rId11" Type="http://schemas.openxmlformats.org/officeDocument/2006/relationships/diagramColors" Target="../diagrams/colors13.xml"/><Relationship Id="rId24" Type="http://schemas.openxmlformats.org/officeDocument/2006/relationships/diagramLayout" Target="../diagrams/layout16.xml"/><Relationship Id="rId5" Type="http://schemas.openxmlformats.org/officeDocument/2006/relationships/diagramColors" Target="../diagrams/colors12.xml"/><Relationship Id="rId15" Type="http://schemas.openxmlformats.org/officeDocument/2006/relationships/diagramQuickStyle" Target="../diagrams/quickStyle14.xml"/><Relationship Id="rId23" Type="http://schemas.openxmlformats.org/officeDocument/2006/relationships/diagramData" Target="../diagrams/data16.xml"/><Relationship Id="rId28" Type="http://schemas.openxmlformats.org/officeDocument/2006/relationships/image" Target="../media/image47.png"/><Relationship Id="rId10" Type="http://schemas.openxmlformats.org/officeDocument/2006/relationships/diagramQuickStyle" Target="../diagrams/quickStyle13.xml"/><Relationship Id="rId19" Type="http://schemas.openxmlformats.org/officeDocument/2006/relationships/diagramLayout" Target="../diagrams/layout15.xml"/><Relationship Id="rId4" Type="http://schemas.openxmlformats.org/officeDocument/2006/relationships/diagramQuickStyle" Target="../diagrams/quickStyle12.xml"/><Relationship Id="rId9" Type="http://schemas.openxmlformats.org/officeDocument/2006/relationships/diagramLayout" Target="../diagrams/layout13.xml"/><Relationship Id="rId14" Type="http://schemas.openxmlformats.org/officeDocument/2006/relationships/diagramLayout" Target="../diagrams/layout14.xml"/><Relationship Id="rId22" Type="http://schemas.microsoft.com/office/2007/relationships/diagramDrawing" Target="../diagrams/drawing15.xml"/><Relationship Id="rId27" Type="http://schemas.microsoft.com/office/2007/relationships/diagramDrawing" Target="../diagrams/drawing16.xml"/></Relationships>
</file>

<file path=ppt/slides/_rels/slide32.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audio" Target="../media/audio2.wav"/><Relationship Id="rId2" Type="http://schemas.openxmlformats.org/officeDocument/2006/relationships/image" Target="../media/image16.png"/><Relationship Id="rId1" Type="http://schemas.openxmlformats.org/officeDocument/2006/relationships/slideLayout" Target="../slideLayouts/slideLayout13.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2.wav"/><Relationship Id="rId1" Type="http://schemas.openxmlformats.org/officeDocument/2006/relationships/slideLayout" Target="../slideLayouts/slideLayout1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7.emf"/><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audio" Target="../media/audio2.wav"/><Relationship Id="rId1" Type="http://schemas.openxmlformats.org/officeDocument/2006/relationships/slideLayout" Target="../slideLayouts/slideLayout13.xml"/><Relationship Id="rId6" Type="http://schemas.openxmlformats.org/officeDocument/2006/relationships/diagramColors" Target="../diagrams/colors3.xml"/><Relationship Id="rId11" Type="http://schemas.openxmlformats.org/officeDocument/2006/relationships/image" Target="../media/image12.png"/><Relationship Id="rId5" Type="http://schemas.openxmlformats.org/officeDocument/2006/relationships/diagramQuickStyle" Target="../diagrams/quickStyle3.xml"/><Relationship Id="rId10" Type="http://schemas.openxmlformats.org/officeDocument/2006/relationships/image" Target="../media/image11.png"/><Relationship Id="rId4" Type="http://schemas.openxmlformats.org/officeDocument/2006/relationships/diagramLayout" Target="../diagrams/layout3.xml"/><Relationship Id="rId9"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13" Type="http://schemas.microsoft.com/office/2007/relationships/diagramDrawing" Target="../diagrams/drawing4.xml"/><Relationship Id="rId3" Type="http://schemas.openxmlformats.org/officeDocument/2006/relationships/audio" Target="../media/audio2.wav"/><Relationship Id="rId7" Type="http://schemas.openxmlformats.org/officeDocument/2006/relationships/image" Target="../media/image16.png"/><Relationship Id="rId12"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5.png"/><Relationship Id="rId11" Type="http://schemas.openxmlformats.org/officeDocument/2006/relationships/diagramQuickStyle" Target="../diagrams/quickStyle4.xml"/><Relationship Id="rId5" Type="http://schemas.openxmlformats.org/officeDocument/2006/relationships/image" Target="../media/image14.jpeg"/><Relationship Id="rId10" Type="http://schemas.openxmlformats.org/officeDocument/2006/relationships/diagramLayout" Target="../diagrams/layout4.xml"/><Relationship Id="rId4" Type="http://schemas.openxmlformats.org/officeDocument/2006/relationships/image" Target="../media/image13.png"/><Relationship Id="rId9" Type="http://schemas.openxmlformats.org/officeDocument/2006/relationships/diagramData" Target="../diagrams/data4.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6" name="Picture 7"/>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p:spPr>
      </p:pic>
      <p:sp>
        <p:nvSpPr>
          <p:cNvPr id="9" name="Rectangle 8"/>
          <p:cNvSpPr/>
          <p:nvPr/>
        </p:nvSpPr>
        <p:spPr>
          <a:xfrm>
            <a:off x="2590800" y="1700808"/>
            <a:ext cx="3962400" cy="714356"/>
          </a:xfrm>
          <a:prstGeom prst="rect">
            <a:avLst/>
          </a:prstGeom>
          <a:noFill/>
          <a:ln>
            <a:noFill/>
          </a:ln>
        </p:spPr>
        <p:style>
          <a:lnRef idx="1">
            <a:schemeClr val="accent5"/>
          </a:lnRef>
          <a:fillRef idx="3">
            <a:schemeClr val="accent5"/>
          </a:fillRef>
          <a:effectRef idx="2">
            <a:schemeClr val="accent5"/>
          </a:effectRef>
          <a:fontRef idx="minor">
            <a:schemeClr val="lt1"/>
          </a:fontRef>
        </p:style>
        <p:txBody>
          <a:bodyPr rtlCol="1" anchor="ctr"/>
          <a:lstStyle/>
          <a:p>
            <a:pPr algn="ctr"/>
            <a:r>
              <a:rPr lang="fa-IR" sz="2800" b="1" dirty="0" smtClean="0">
                <a:solidFill>
                  <a:srgbClr val="FFFF00"/>
                </a:solidFill>
                <a:cs typeface="B Titr" pitchFamily="2" charset="-78"/>
              </a:rPr>
              <a:t>فصل 8- تولید مثل</a:t>
            </a:r>
            <a:endParaRPr lang="fa-IR" sz="2800" b="1" dirty="0">
              <a:solidFill>
                <a:srgbClr val="FFFF00"/>
              </a:solidFill>
              <a:cs typeface="B Titr" pitchFamily="2" charset="-78"/>
            </a:endParaRPr>
          </a:p>
        </p:txBody>
      </p:sp>
      <p:sp>
        <p:nvSpPr>
          <p:cNvPr id="8" name="Action Button: Forward or Next 7">
            <a:hlinkClick r:id="" action="ppaction://hlinkshowjump?jump=nextslide" highlightClick="1">
              <a:snd r:embed="rId5" name="click.wav"/>
            </a:hlinkClick>
          </p:cNvPr>
          <p:cNvSpPr/>
          <p:nvPr/>
        </p:nvSpPr>
        <p:spPr>
          <a:xfrm>
            <a:off x="214282"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Tree>
  </p:cSld>
  <p:clrMapOvr>
    <a:masterClrMapping/>
  </p:clrMapOvr>
  <p:transition advClick="0">
    <p:sndAc>
      <p:stSnd>
        <p:snd r:embed="rId2" name="chimes.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descr="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100" y="419100"/>
            <a:ext cx="6019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422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petridophyta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404813"/>
            <a:ext cx="5545138" cy="568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61452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115888"/>
            <a:ext cx="8229600" cy="1081087"/>
          </a:xfrm>
        </p:spPr>
        <p:txBody>
          <a:bodyPr/>
          <a:lstStyle/>
          <a:p>
            <a:pPr eaLnBrk="1" fontAlgn="auto" hangingPunct="1">
              <a:spcAft>
                <a:spcPts val="0"/>
              </a:spcAft>
              <a:defRPr/>
            </a:pPr>
            <a:r>
              <a:rPr lang="fa-IR" sz="3600" smtClean="0">
                <a:solidFill>
                  <a:schemeClr val="tx2">
                    <a:satMod val="130000"/>
                  </a:schemeClr>
                </a:solidFill>
                <a:ea typeface="+mj-ea"/>
                <a:cs typeface="B Titr" pitchFamily="2" charset="-78"/>
              </a:rPr>
              <a:t>تولید مثل جنسی</a:t>
            </a:r>
            <a:endParaRPr lang="en-US" sz="3600" smtClean="0">
              <a:solidFill>
                <a:schemeClr val="tx2">
                  <a:satMod val="130000"/>
                </a:schemeClr>
              </a:solidFill>
              <a:ea typeface="+mj-ea"/>
              <a:cs typeface="B Titr" pitchFamily="2" charset="-78"/>
            </a:endParaRPr>
          </a:p>
        </p:txBody>
      </p:sp>
      <p:sp>
        <p:nvSpPr>
          <p:cNvPr id="31747" name="Rectangle 3"/>
          <p:cNvSpPr>
            <a:spLocks noGrp="1" noChangeArrowheads="1"/>
          </p:cNvSpPr>
          <p:nvPr>
            <p:ph idx="1"/>
          </p:nvPr>
        </p:nvSpPr>
        <p:spPr>
          <a:xfrm>
            <a:off x="179388" y="1412875"/>
            <a:ext cx="8785225" cy="5111750"/>
          </a:xfrm>
        </p:spPr>
        <p:txBody>
          <a:bodyPr/>
          <a:lstStyle/>
          <a:p>
            <a:pPr algn="ctr" eaLnBrk="1" hangingPunct="1">
              <a:lnSpc>
                <a:spcPct val="90000"/>
              </a:lnSpc>
            </a:pPr>
            <a:r>
              <a:rPr lang="ar-SA" sz="4400" b="1" smtClean="0">
                <a:cs typeface="B Nazanin" panose="00000400000000000000" pitchFamily="2" charset="-78"/>
              </a:rPr>
              <a:t>در اين نوع توليد مثل ،</a:t>
            </a:r>
            <a:r>
              <a:rPr lang="ar-SA" sz="4400" b="1" smtClean="0"/>
              <a:t>‌</a:t>
            </a:r>
            <a:r>
              <a:rPr lang="ar-SA" sz="4400" b="1" smtClean="0">
                <a:cs typeface="B Nazanin" panose="00000400000000000000" pitchFamily="2" charset="-78"/>
              </a:rPr>
              <a:t>بايد دو نوع سلول جنسي نرو ماده وجود داشته باشد تا اين سلول ها با هم تركيب شوند و اولين سلول جاندار جديد حاصل آيد. پس در اين نوع توليد مثل، وجود دو جنس لازم است و توليد مثل جنسي بوسيله گامت ها (سلول هاي جنسي ) صورت مي گيرد. كه توسط دو جنس مختلف (نر و ماده) توليد مي شوند.</a:t>
            </a:r>
            <a:r>
              <a:rPr lang="ar-SA" sz="3100" b="1" smtClean="0">
                <a:cs typeface="B Nazanin" panose="00000400000000000000" pitchFamily="2" charset="-78"/>
              </a:rPr>
              <a:t> </a:t>
            </a:r>
            <a:endParaRPr lang="en-US" sz="3100" b="1" smtClean="0">
              <a:cs typeface="B Nazanin" panose="00000400000000000000" pitchFamily="2" charset="-78"/>
            </a:endParaRPr>
          </a:p>
        </p:txBody>
      </p:sp>
    </p:spTree>
    <p:extLst>
      <p:ext uri="{BB962C8B-B14F-4D97-AF65-F5344CB8AC3E}">
        <p14:creationId xmlns:p14="http://schemas.microsoft.com/office/powerpoint/2010/main" val="378829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Grp="1" noChangeArrowheads="1"/>
          </p:cNvSpPr>
          <p:nvPr>
            <p:ph idx="1"/>
          </p:nvPr>
        </p:nvSpPr>
        <p:spPr>
          <a:xfrm>
            <a:off x="179388" y="333375"/>
            <a:ext cx="8713787" cy="6264275"/>
          </a:xfrm>
        </p:spPr>
        <p:txBody>
          <a:bodyPr/>
          <a:lstStyle/>
          <a:p>
            <a:pPr algn="ctr" eaLnBrk="1" hangingPunct="1">
              <a:lnSpc>
                <a:spcPct val="90000"/>
              </a:lnSpc>
            </a:pPr>
            <a:r>
              <a:rPr lang="ar-SA" sz="4000" b="1" smtClean="0">
                <a:cs typeface="B Nazanin" panose="00000400000000000000" pitchFamily="2" charset="-78"/>
              </a:rPr>
              <a:t>گامت يك سلول ويژه براي توليد مثل است كه براي توليد جاندار جديد با گامت ديگري از جنس مخالف همان نوع جاندار تركيب شود. گامت در اندام توليد مثلي بوجود مي آيد.</a:t>
            </a:r>
            <a:endParaRPr lang="fa-IR" sz="4000" b="1" smtClean="0">
              <a:cs typeface="B Nazanin" panose="00000400000000000000" pitchFamily="2" charset="-78"/>
            </a:endParaRPr>
          </a:p>
          <a:p>
            <a:pPr algn="ctr" eaLnBrk="1" hangingPunct="1">
              <a:lnSpc>
                <a:spcPct val="90000"/>
              </a:lnSpc>
            </a:pPr>
            <a:r>
              <a:rPr lang="ar-SA" sz="4000" b="1" smtClean="0">
                <a:cs typeface="B Nazanin" panose="00000400000000000000" pitchFamily="2" charset="-78"/>
              </a:rPr>
              <a:t> اندام هاي توليد شده نر وماده ممكن</a:t>
            </a:r>
            <a:r>
              <a:rPr lang="fa-IR" sz="4000" b="1" smtClean="0">
                <a:cs typeface="B Nazanin" panose="00000400000000000000" pitchFamily="2" charset="-78"/>
              </a:rPr>
              <a:t> </a:t>
            </a:r>
            <a:r>
              <a:rPr lang="ar-SA" sz="4000" b="1" smtClean="0">
                <a:cs typeface="B Nazanin" panose="00000400000000000000" pitchFamily="2" charset="-78"/>
              </a:rPr>
              <a:t>است در دو جاندار مختلف (نر وماده) </a:t>
            </a:r>
            <a:r>
              <a:rPr lang="fa-IR" sz="4000" b="1" smtClean="0">
                <a:cs typeface="B Nazanin" panose="00000400000000000000" pitchFamily="2" charset="-78"/>
              </a:rPr>
              <a:t>یا</a:t>
            </a:r>
            <a:r>
              <a:rPr lang="ar-SA" sz="4000" b="1" smtClean="0">
                <a:cs typeface="B Nazanin" panose="00000400000000000000" pitchFamily="2" charset="-78"/>
              </a:rPr>
              <a:t> يك جاندار(نر و ماده) وجود داشته باشد. بسياري از گياهان و برخي از جانوران «نر - ماده» هستند. در برخي از موجودات زنده ، نر وماده اسم هاي مختلف دارند. مثل مرغ يا خروس و زن و مرد.</a:t>
            </a:r>
            <a:endParaRPr lang="en-US" smtClean="0">
              <a:cs typeface="Majalla UI"/>
            </a:endParaRPr>
          </a:p>
        </p:txBody>
      </p:sp>
    </p:spTree>
    <p:extLst>
      <p:ext uri="{BB962C8B-B14F-4D97-AF65-F5344CB8AC3E}">
        <p14:creationId xmlns:p14="http://schemas.microsoft.com/office/powerpoint/2010/main" val="2915490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214282" y="6215082"/>
            <a:ext cx="1900132" cy="360000"/>
            <a:chOff x="214282" y="6215082"/>
            <a:chExt cx="1900132" cy="360000"/>
          </a:xfrm>
        </p:grpSpPr>
        <p:sp>
          <p:nvSpPr>
            <p:cNvPr id="8" name="Action Button: Forward or Next 7">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9" name="Action Button: Back or Previous 8">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graphicFrame>
        <p:nvGraphicFramePr>
          <p:cNvPr id="10" name="Diagram 9"/>
          <p:cNvGraphicFramePr/>
          <p:nvPr/>
        </p:nvGraphicFramePr>
        <p:xfrm>
          <a:off x="1043608" y="2204864"/>
          <a:ext cx="5472608" cy="36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itle 1"/>
          <p:cNvSpPr txBox="1">
            <a:spLocks/>
          </p:cNvSpPr>
          <p:nvPr/>
        </p:nvSpPr>
        <p:spPr>
          <a:xfrm>
            <a:off x="6372200" y="836712"/>
            <a:ext cx="2571736" cy="432048"/>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a:no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fa-IR" sz="2000" b="1" i="0" u="none" strike="noStrike" kern="1200" cap="none" spc="0" normalizeH="0" baseline="0" noProof="0" dirty="0" smtClean="0">
                <a:ln>
                  <a:noFill/>
                </a:ln>
                <a:solidFill>
                  <a:schemeClr val="accent1">
                    <a:lumMod val="75000"/>
                  </a:schemeClr>
                </a:solidFill>
                <a:effectLst/>
                <a:uLnTx/>
                <a:uFillTx/>
                <a:latin typeface="+mj-lt"/>
                <a:ea typeface="+mj-ea"/>
                <a:cs typeface="B Titr" pitchFamily="2" charset="-78"/>
              </a:rPr>
              <a:t>تولید مثل جنسی</a:t>
            </a:r>
            <a:endParaRPr lang="en-US" sz="4400" dirty="0">
              <a:solidFill>
                <a:schemeClr val="accent1">
                  <a:lumMod val="75000"/>
                </a:schemeClr>
              </a:solidFill>
              <a:cs typeface="B Titr" pitchFamily="2" charset="-78"/>
            </a:endParaRPr>
          </a:p>
        </p:txBody>
      </p:sp>
      <p:sp>
        <p:nvSpPr>
          <p:cNvPr id="12" name="Title 1"/>
          <p:cNvSpPr txBox="1">
            <a:spLocks/>
          </p:cNvSpPr>
          <p:nvPr/>
        </p:nvSpPr>
        <p:spPr>
          <a:xfrm>
            <a:off x="3563888" y="1340768"/>
            <a:ext cx="5580112" cy="792088"/>
          </a:xfrm>
          <a:prstGeom prst="rect">
            <a:avLst/>
          </a:prstGeom>
          <a:solidFill>
            <a:schemeClr val="tx2">
              <a:lumMod val="20000"/>
              <a:lumOff val="80000"/>
            </a:schemeClr>
          </a:solidFill>
        </p:spPr>
        <p:style>
          <a:lnRef idx="2">
            <a:schemeClr val="accent1"/>
          </a:lnRef>
          <a:fillRef idx="1">
            <a:schemeClr val="lt1"/>
          </a:fillRef>
          <a:effectRef idx="0">
            <a:schemeClr val="accent1"/>
          </a:effectRef>
          <a:fontRef idx="minor">
            <a:schemeClr val="dk1"/>
          </a:fontRef>
        </p:style>
        <p:txBody>
          <a:bodyP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fa-IR" b="1" i="0" u="none" strike="noStrike" kern="1200" cap="none" spc="0" normalizeH="0" baseline="0" noProof="0" dirty="0" smtClean="0">
                <a:ln>
                  <a:noFill/>
                </a:ln>
                <a:solidFill>
                  <a:schemeClr val="bg2">
                    <a:lumMod val="50000"/>
                  </a:schemeClr>
                </a:solidFill>
                <a:effectLst/>
                <a:uLnTx/>
                <a:uFillTx/>
                <a:latin typeface="+mj-lt"/>
                <a:ea typeface="+mj-ea"/>
                <a:cs typeface="B Titr" pitchFamily="2" charset="-78"/>
              </a:rPr>
              <a:t>دو شکلی جنسی:</a:t>
            </a:r>
            <a:r>
              <a:rPr kumimoji="0" lang="fa-IR" b="1" i="0" u="none" strike="noStrike" kern="1200" cap="none" spc="0" normalizeH="0" noProof="0" dirty="0" smtClean="0">
                <a:ln>
                  <a:noFill/>
                </a:ln>
                <a:solidFill>
                  <a:schemeClr val="bg2">
                    <a:lumMod val="50000"/>
                  </a:schemeClr>
                </a:solidFill>
                <a:effectLst/>
                <a:uLnTx/>
                <a:uFillTx/>
                <a:latin typeface="+mj-lt"/>
                <a:ea typeface="+mj-ea"/>
                <a:cs typeface="B Titr" pitchFamily="2" charset="-78"/>
              </a:rPr>
              <a:t> </a:t>
            </a:r>
            <a:r>
              <a:rPr lang="fa-IR" sz="2000" b="1" dirty="0" smtClean="0">
                <a:solidFill>
                  <a:srgbClr val="FF0000"/>
                </a:solidFill>
                <a:latin typeface="+mj-lt"/>
                <a:ea typeface="+mj-ea"/>
                <a:cs typeface="B Nazanin" pitchFamily="2" charset="-78"/>
              </a:rPr>
              <a:t>اختلاف شکل ظاهری جانوران نر و ماده ی بالغ</a:t>
            </a:r>
          </a:p>
          <a:p>
            <a:pPr marL="0" marR="0" lvl="0" indent="0" defTabSz="914400" rtl="1" eaLnBrk="1" fontAlgn="auto" latinLnBrk="0" hangingPunct="1">
              <a:lnSpc>
                <a:spcPct val="100000"/>
              </a:lnSpc>
              <a:spcBef>
                <a:spcPct val="0"/>
              </a:spcBef>
              <a:spcAft>
                <a:spcPts val="0"/>
              </a:spcAft>
              <a:buClrTx/>
              <a:buSzTx/>
              <a:buFontTx/>
              <a:buNone/>
              <a:tabLst/>
              <a:defRPr/>
            </a:pPr>
            <a:r>
              <a:rPr lang="fa-IR" sz="2400" b="1" u="sng" dirty="0" smtClean="0">
                <a:solidFill>
                  <a:srgbClr val="00B050"/>
                </a:solidFill>
                <a:latin typeface="+mj-lt"/>
                <a:ea typeface="+mj-ea"/>
                <a:cs typeface="B Nazanin" pitchFamily="2" charset="-78"/>
              </a:rPr>
              <a:t>علت</a:t>
            </a:r>
            <a:r>
              <a:rPr lang="fa-IR" sz="2000" b="1" dirty="0" smtClean="0">
                <a:solidFill>
                  <a:srgbClr val="FF0000"/>
                </a:solidFill>
                <a:latin typeface="+mj-lt"/>
                <a:ea typeface="+mj-ea"/>
                <a:cs typeface="B Nazanin" pitchFamily="2" charset="-78"/>
              </a:rPr>
              <a:t>: ترشح هورمون های جنسی در دوران بلوغ</a:t>
            </a:r>
            <a:endParaRPr lang="en-US" sz="4400" b="1" dirty="0">
              <a:cs typeface="B Nazanin" pitchFamily="2" charset="-78"/>
            </a:endParaRPr>
          </a:p>
        </p:txBody>
      </p:sp>
      <p:pic>
        <p:nvPicPr>
          <p:cNvPr id="4098" name="Picture 2"/>
          <p:cNvPicPr>
            <a:picLocks noChangeAspect="1" noChangeArrowheads="1"/>
          </p:cNvPicPr>
          <p:nvPr/>
        </p:nvPicPr>
        <p:blipFill>
          <a:blip r:embed="rId8" cstate="print"/>
          <a:srcRect/>
          <a:stretch>
            <a:fillRect/>
          </a:stretch>
        </p:blipFill>
        <p:spPr bwMode="auto">
          <a:xfrm>
            <a:off x="251520" y="4437112"/>
            <a:ext cx="1440160" cy="1467222"/>
          </a:xfrm>
          <a:prstGeom prst="rect">
            <a:avLst/>
          </a:prstGeom>
          <a:ln>
            <a:noFill/>
          </a:ln>
          <a:effectLst>
            <a:softEdge rad="112500"/>
          </a:effectLst>
        </p:spPr>
      </p:pic>
      <p:pic>
        <p:nvPicPr>
          <p:cNvPr id="4099" name="Picture 3"/>
          <p:cNvPicPr>
            <a:picLocks noChangeAspect="1" noChangeArrowheads="1"/>
          </p:cNvPicPr>
          <p:nvPr/>
        </p:nvPicPr>
        <p:blipFill>
          <a:blip r:embed="rId9" cstate="print"/>
          <a:srcRect/>
          <a:stretch>
            <a:fillRect/>
          </a:stretch>
        </p:blipFill>
        <p:spPr bwMode="auto">
          <a:xfrm>
            <a:off x="1835696" y="1268760"/>
            <a:ext cx="1457325" cy="1238250"/>
          </a:xfrm>
          <a:prstGeom prst="rect">
            <a:avLst/>
          </a:prstGeom>
          <a:ln>
            <a:noFill/>
          </a:ln>
          <a:effectLst>
            <a:softEdge rad="112500"/>
          </a:effectLst>
        </p:spPr>
      </p:pic>
      <p:pic>
        <p:nvPicPr>
          <p:cNvPr id="1026" name="Picture 2"/>
          <p:cNvPicPr>
            <a:picLocks noChangeAspect="1" noChangeArrowheads="1"/>
          </p:cNvPicPr>
          <p:nvPr/>
        </p:nvPicPr>
        <p:blipFill>
          <a:blip r:embed="rId10" cstate="print"/>
          <a:srcRect/>
          <a:stretch>
            <a:fillRect/>
          </a:stretch>
        </p:blipFill>
        <p:spPr bwMode="auto">
          <a:xfrm>
            <a:off x="5940152" y="4365104"/>
            <a:ext cx="2448272" cy="1965818"/>
          </a:xfrm>
          <a:prstGeom prst="ellipse">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8"/>
          <p:cNvGrpSpPr/>
          <p:nvPr/>
        </p:nvGrpSpPr>
        <p:grpSpPr>
          <a:xfrm>
            <a:off x="179512" y="785794"/>
            <a:ext cx="8535892" cy="2928958"/>
            <a:chOff x="250950" y="2643182"/>
            <a:chExt cx="8535892" cy="2928958"/>
          </a:xfrm>
        </p:grpSpPr>
        <p:graphicFrame>
          <p:nvGraphicFramePr>
            <p:cNvPr id="5" name="Diagram 4"/>
            <p:cNvGraphicFramePr/>
            <p:nvPr/>
          </p:nvGraphicFramePr>
          <p:xfrm>
            <a:off x="250950" y="2786058"/>
            <a:ext cx="8535892" cy="2786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Oval 5"/>
            <p:cNvSpPr/>
            <p:nvPr/>
          </p:nvSpPr>
          <p:spPr>
            <a:xfrm>
              <a:off x="2699222" y="2643182"/>
              <a:ext cx="4752528" cy="857256"/>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2800" b="1" dirty="0" smtClean="0">
                  <a:solidFill>
                    <a:schemeClr val="bg1"/>
                  </a:solidFill>
                  <a:cs typeface="B Titr" pitchFamily="2" charset="-78"/>
                </a:rPr>
                <a:t>تولید مثل جنسی</a:t>
              </a:r>
              <a:endParaRPr lang="fa-IR" sz="2800" b="1" dirty="0">
                <a:solidFill>
                  <a:schemeClr val="bg1"/>
                </a:solidFill>
                <a:cs typeface="B Titr" pitchFamily="2" charset="-78"/>
              </a:endParaRPr>
            </a:p>
          </p:txBody>
        </p:sp>
      </p:grpSp>
      <p:grpSp>
        <p:nvGrpSpPr>
          <p:cNvPr id="7" name="Group 13"/>
          <p:cNvGrpSpPr/>
          <p:nvPr/>
        </p:nvGrpSpPr>
        <p:grpSpPr>
          <a:xfrm>
            <a:off x="251520" y="3501008"/>
            <a:ext cx="8568952" cy="1487606"/>
            <a:chOff x="2143108" y="2882680"/>
            <a:chExt cx="6540730" cy="1487606"/>
          </a:xfrm>
        </p:grpSpPr>
        <p:sp>
          <p:nvSpPr>
            <p:cNvPr id="8" name="AutoShape 8"/>
            <p:cNvSpPr>
              <a:spLocks noChangeArrowheads="1"/>
            </p:cNvSpPr>
            <p:nvPr/>
          </p:nvSpPr>
          <p:spPr bwMode="auto">
            <a:xfrm>
              <a:off x="2143108" y="3242720"/>
              <a:ext cx="5643602" cy="714380"/>
            </a:xfrm>
            <a:prstGeom prst="roundRect">
              <a:avLst>
                <a:gd name="adj" fmla="val 16667"/>
              </a:avLst>
            </a:prstGeom>
            <a:gradFill flip="none"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lin ang="8100000" scaled="1"/>
              <a:tileRect/>
            </a:gra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lgn="ctr"/>
              <a:r>
                <a:rPr lang="fa-IR" b="1" dirty="0" smtClean="0">
                  <a:solidFill>
                    <a:schemeClr val="tx1">
                      <a:lumMod val="85000"/>
                      <a:lumOff val="15000"/>
                    </a:schemeClr>
                  </a:solidFill>
                  <a:cs typeface="B Nazanin" pitchFamily="2" charset="-78"/>
                </a:rPr>
                <a:t>از تقسیمات متعدد سلول تخم، سلول های زیادی تشکیل می شوند که از رشد و نمو این سلول ها موجود کاملی به وجود می آید.</a:t>
              </a:r>
            </a:p>
            <a:p>
              <a:endParaRPr lang="fa-IR" b="1" dirty="0" smtClean="0">
                <a:solidFill>
                  <a:schemeClr val="tx1">
                    <a:lumMod val="85000"/>
                    <a:lumOff val="15000"/>
                  </a:schemeClr>
                </a:solidFill>
                <a:cs typeface="B Nazanin" pitchFamily="2" charset="-78"/>
              </a:endParaRPr>
            </a:p>
          </p:txBody>
        </p:sp>
        <p:pic>
          <p:nvPicPr>
            <p:cNvPr id="9" name="Picture 8" descr="زیر ذره بین9.png"/>
            <p:cNvPicPr/>
            <p:nvPr/>
          </p:nvPicPr>
          <p:blipFill>
            <a:blip r:embed="rId7" cstate="print"/>
            <a:stretch>
              <a:fillRect/>
            </a:stretch>
          </p:blipFill>
          <p:spPr>
            <a:xfrm>
              <a:off x="7858148" y="2882680"/>
              <a:ext cx="825690" cy="1487606"/>
            </a:xfrm>
            <a:prstGeom prst="rect">
              <a:avLst/>
            </a:prstGeom>
          </p:spPr>
        </p:pic>
      </p:grpSp>
      <p:grpSp>
        <p:nvGrpSpPr>
          <p:cNvPr id="10" name="Group 9"/>
          <p:cNvGrpSpPr/>
          <p:nvPr/>
        </p:nvGrpSpPr>
        <p:grpSpPr>
          <a:xfrm>
            <a:off x="214282" y="6237312"/>
            <a:ext cx="1900132" cy="337770"/>
            <a:chOff x="214282" y="6215082"/>
            <a:chExt cx="1900132" cy="360000"/>
          </a:xfrm>
        </p:grpSpPr>
        <p:sp>
          <p:nvSpPr>
            <p:cNvPr id="11" name="Action Button: Forward or Next 10">
              <a:hlinkClick r:id="" action="ppaction://hlinkshowjump?jump=nextslide" highlightClick="1">
                <a:snd r:embed="rId8"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2" name="Action Button: Back or Previous 11">
              <a:hlinkClick r:id="" action="ppaction://hlinkshowjump?jump=previousslide" highlightClick="1">
                <a:snd r:embed="rId8"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pic>
        <p:nvPicPr>
          <p:cNvPr id="2050" name="Picture 2"/>
          <p:cNvPicPr>
            <a:picLocks noChangeAspect="1" noChangeArrowheads="1"/>
          </p:cNvPicPr>
          <p:nvPr/>
        </p:nvPicPr>
        <p:blipFill>
          <a:blip r:embed="rId9" cstate="print"/>
          <a:srcRect/>
          <a:stretch>
            <a:fillRect/>
          </a:stretch>
        </p:blipFill>
        <p:spPr bwMode="auto">
          <a:xfrm>
            <a:off x="2195736" y="4941168"/>
            <a:ext cx="6048672" cy="1743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827584" y="4725144"/>
            <a:ext cx="7850961" cy="1058460"/>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r>
              <a:rPr lang="fa-IR" sz="3200" b="1" dirty="0" smtClean="0">
                <a:solidFill>
                  <a:schemeClr val="tx1"/>
                </a:solidFill>
                <a:cs typeface="B Titr" pitchFamily="2" charset="-78"/>
              </a:rPr>
              <a:t>لقاح</a:t>
            </a:r>
            <a:endParaRPr lang="fa-IR" b="1" dirty="0" smtClean="0">
              <a:solidFill>
                <a:schemeClr val="tx1"/>
              </a:solidFill>
              <a:cs typeface="B Titr" pitchFamily="2" charset="-78"/>
            </a:endParaRPr>
          </a:p>
          <a:p>
            <a:pPr algn="ctr"/>
            <a:r>
              <a:rPr lang="fa-IR" b="1" dirty="0" smtClean="0">
                <a:solidFill>
                  <a:srgbClr val="FFFF00"/>
                </a:solidFill>
                <a:cs typeface="B Titr" pitchFamily="2" charset="-78"/>
              </a:rPr>
              <a:t>به عمل  ترکیب سلول های جنسی (گامت ها) لقاح می گویند.</a:t>
            </a:r>
            <a:endParaRPr lang="fa-IR" b="1" dirty="0">
              <a:solidFill>
                <a:srgbClr val="FFFF00"/>
              </a:solidFill>
              <a:cs typeface="B Titr" pitchFamily="2" charset="-78"/>
            </a:endParaRPr>
          </a:p>
        </p:txBody>
      </p:sp>
      <p:graphicFrame>
        <p:nvGraphicFramePr>
          <p:cNvPr id="10" name="Diagram 9"/>
          <p:cNvGraphicFramePr/>
          <p:nvPr/>
        </p:nvGraphicFramePr>
        <p:xfrm>
          <a:off x="683568" y="692696"/>
          <a:ext cx="7920880" cy="3672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3" name="Picture 2"/>
          <p:cNvPicPr>
            <a:picLocks noChangeAspect="1" noChangeArrowheads="1"/>
          </p:cNvPicPr>
          <p:nvPr/>
        </p:nvPicPr>
        <p:blipFill>
          <a:blip r:embed="rId7" cstate="print"/>
          <a:srcRect/>
          <a:stretch>
            <a:fillRect/>
          </a:stretch>
        </p:blipFill>
        <p:spPr bwMode="auto">
          <a:xfrm rot="1461561">
            <a:off x="665536" y="584961"/>
            <a:ext cx="1579582" cy="1650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4" name="Picture 4"/>
          <p:cNvPicPr>
            <a:picLocks noChangeAspect="1" noChangeArrowheads="1"/>
          </p:cNvPicPr>
          <p:nvPr/>
        </p:nvPicPr>
        <p:blipFill>
          <a:blip r:embed="rId8" cstate="print"/>
          <a:srcRect/>
          <a:stretch>
            <a:fillRect/>
          </a:stretch>
        </p:blipFill>
        <p:spPr bwMode="auto">
          <a:xfrm rot="20536639">
            <a:off x="1596381" y="2713169"/>
            <a:ext cx="1685600" cy="15290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15"/>
          <p:cNvPicPr>
            <a:picLocks noChangeAspect="1" noChangeArrowheads="1"/>
          </p:cNvPicPr>
          <p:nvPr/>
        </p:nvPicPr>
        <p:blipFill>
          <a:blip r:embed="rId9" cstate="print"/>
          <a:srcRect/>
          <a:stretch>
            <a:fillRect/>
          </a:stretch>
        </p:blipFill>
        <p:spPr bwMode="auto">
          <a:xfrm>
            <a:off x="251520" y="4437112"/>
            <a:ext cx="1980381" cy="151032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grpSp>
        <p:nvGrpSpPr>
          <p:cNvPr id="7" name="Group 6"/>
          <p:cNvGrpSpPr/>
          <p:nvPr/>
        </p:nvGrpSpPr>
        <p:grpSpPr>
          <a:xfrm>
            <a:off x="214282" y="6215082"/>
            <a:ext cx="1900132" cy="360000"/>
            <a:chOff x="214282" y="6215082"/>
            <a:chExt cx="1900132" cy="360000"/>
          </a:xfrm>
        </p:grpSpPr>
        <p:sp>
          <p:nvSpPr>
            <p:cNvPr id="8" name="Action Button: Forward or Next 7">
              <a:hlinkClick r:id="" action="ppaction://hlinkshowjump?jump=nextslide" highlightClick="1">
                <a:snd r:embed="rId10"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9" name="Action Button: Back or Previous 8">
              <a:hlinkClick r:id="" action="ppaction://hlinkshowjump?jump=previousslide" highlightClick="1">
                <a:snd r:embed="rId10"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4" descr="ch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765175"/>
            <a:ext cx="8353425"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260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611560" y="3717032"/>
            <a:ext cx="7992888" cy="2888357"/>
          </a:xfrm>
          <a:prstGeom prst="rect">
            <a:avLst/>
          </a:prstGeom>
          <a:noFill/>
          <a:ln w="9525">
            <a:noFill/>
            <a:miter lim="800000"/>
            <a:headEnd/>
            <a:tailEnd/>
          </a:ln>
        </p:spPr>
      </p:pic>
      <p:graphicFrame>
        <p:nvGraphicFramePr>
          <p:cNvPr id="2" name="Diagram 1"/>
          <p:cNvGraphicFramePr/>
          <p:nvPr/>
        </p:nvGraphicFramePr>
        <p:xfrm>
          <a:off x="1115616" y="764704"/>
          <a:ext cx="7186099" cy="1571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3" name="Group 13"/>
          <p:cNvGrpSpPr/>
          <p:nvPr/>
        </p:nvGrpSpPr>
        <p:grpSpPr>
          <a:xfrm>
            <a:off x="251520" y="2420888"/>
            <a:ext cx="8568952" cy="1487606"/>
            <a:chOff x="2143108" y="2882680"/>
            <a:chExt cx="6540730" cy="1487606"/>
          </a:xfrm>
        </p:grpSpPr>
        <p:sp>
          <p:nvSpPr>
            <p:cNvPr id="4" name="AutoShape 8"/>
            <p:cNvSpPr>
              <a:spLocks noChangeArrowheads="1"/>
            </p:cNvSpPr>
            <p:nvPr/>
          </p:nvSpPr>
          <p:spPr bwMode="auto">
            <a:xfrm>
              <a:off x="2143108" y="3242720"/>
              <a:ext cx="5643602" cy="714380"/>
            </a:xfrm>
            <a:prstGeom prst="roundRect">
              <a:avLst>
                <a:gd name="adj" fmla="val 16667"/>
              </a:avLst>
            </a:prstGeom>
            <a:gradFill flip="none" rotWithShape="1">
              <a:gsLst>
                <a:gs pos="0">
                  <a:schemeClr val="accent1">
                    <a:tint val="70000"/>
                    <a:satMod val="130000"/>
                  </a:schemeClr>
                </a:gs>
                <a:gs pos="43000">
                  <a:schemeClr val="accent1">
                    <a:tint val="44000"/>
                    <a:satMod val="165000"/>
                  </a:schemeClr>
                </a:gs>
                <a:gs pos="93000">
                  <a:schemeClr val="accent1">
                    <a:tint val="15000"/>
                    <a:satMod val="165000"/>
                  </a:schemeClr>
                </a:gs>
                <a:gs pos="100000">
                  <a:schemeClr val="accent1">
                    <a:tint val="5000"/>
                    <a:satMod val="250000"/>
                  </a:schemeClr>
                </a:gs>
              </a:gsLst>
              <a:lin ang="8100000" scaled="1"/>
              <a:tileRect/>
            </a:gra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pPr>
                <a:buFont typeface="Arial" pitchFamily="34" charset="0"/>
                <a:buChar char="•"/>
              </a:pPr>
              <a:r>
                <a:rPr lang="fa-IR" b="1" dirty="0" smtClean="0">
                  <a:solidFill>
                    <a:schemeClr val="tx1">
                      <a:lumMod val="85000"/>
                      <a:lumOff val="15000"/>
                    </a:schemeClr>
                  </a:solidFill>
                  <a:cs typeface="B Nazanin" pitchFamily="2" charset="-78"/>
                </a:rPr>
                <a:t> در تقسیم میوز از یک سلول چهار سلول ایجاد می شود.</a:t>
              </a:r>
            </a:p>
            <a:p>
              <a:pPr>
                <a:buFont typeface="Arial" pitchFamily="34" charset="0"/>
                <a:buChar char="•"/>
              </a:pPr>
              <a:r>
                <a:rPr lang="fa-IR" b="1" dirty="0" smtClean="0">
                  <a:solidFill>
                    <a:schemeClr val="tx1">
                      <a:lumMod val="85000"/>
                      <a:lumOff val="15000"/>
                    </a:schemeClr>
                  </a:solidFill>
                  <a:cs typeface="B Nazanin" pitchFamily="2" charset="-78"/>
                </a:rPr>
                <a:t> در تقسیم میوز هم مانند تقسیم میتوز قبل از تقسیم،  مقدار </a:t>
              </a:r>
              <a:r>
                <a:rPr lang="en-US" b="1" dirty="0" smtClean="0">
                  <a:solidFill>
                    <a:schemeClr val="tx1">
                      <a:lumMod val="85000"/>
                      <a:lumOff val="15000"/>
                    </a:schemeClr>
                  </a:solidFill>
                  <a:cs typeface="B Nazanin" pitchFamily="2" charset="-78"/>
                </a:rPr>
                <a:t>DNA</a:t>
              </a:r>
              <a:r>
                <a:rPr lang="fa-IR" b="1" dirty="0" smtClean="0">
                  <a:solidFill>
                    <a:schemeClr val="tx1">
                      <a:lumMod val="85000"/>
                      <a:lumOff val="15000"/>
                    </a:schemeClr>
                  </a:solidFill>
                  <a:cs typeface="B Nazanin" pitchFamily="2" charset="-78"/>
                </a:rPr>
                <a:t> سلول دو برابر می شود.</a:t>
              </a:r>
            </a:p>
            <a:p>
              <a:endParaRPr lang="fa-IR" b="1" dirty="0" smtClean="0">
                <a:solidFill>
                  <a:schemeClr val="tx1">
                    <a:lumMod val="85000"/>
                    <a:lumOff val="15000"/>
                  </a:schemeClr>
                </a:solidFill>
                <a:cs typeface="B Nazanin" pitchFamily="2" charset="-78"/>
              </a:endParaRPr>
            </a:p>
          </p:txBody>
        </p:sp>
        <p:pic>
          <p:nvPicPr>
            <p:cNvPr id="5" name="Picture 4" descr="زیر ذره بین9.png"/>
            <p:cNvPicPr/>
            <p:nvPr/>
          </p:nvPicPr>
          <p:blipFill>
            <a:blip r:embed="rId8" cstate="print"/>
            <a:stretch>
              <a:fillRect/>
            </a:stretch>
          </p:blipFill>
          <p:spPr>
            <a:xfrm>
              <a:off x="7858148" y="2882680"/>
              <a:ext cx="825690" cy="1487606"/>
            </a:xfrm>
            <a:prstGeom prst="rect">
              <a:avLst/>
            </a:prstGeom>
          </p:spPr>
        </p:pic>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251520" y="4509120"/>
            <a:ext cx="1997769" cy="1551245"/>
          </a:xfrm>
          <a:prstGeom prst="rect">
            <a:avLst/>
          </a:prstGeom>
          <a:noFill/>
          <a:ln w="9525">
            <a:noFill/>
            <a:miter lim="800000"/>
            <a:headEnd/>
            <a:tailEnd/>
          </a:ln>
        </p:spPr>
      </p:pic>
      <p:graphicFrame>
        <p:nvGraphicFramePr>
          <p:cNvPr id="2" name="Diagram 1"/>
          <p:cNvGraphicFramePr/>
          <p:nvPr/>
        </p:nvGraphicFramePr>
        <p:xfrm>
          <a:off x="428596" y="571480"/>
          <a:ext cx="8572528" cy="5881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251520" y="3717032"/>
            <a:ext cx="4032448" cy="792088"/>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r>
              <a:rPr lang="fa-IR" b="1" dirty="0" smtClean="0">
                <a:solidFill>
                  <a:schemeClr val="tx1"/>
                </a:solidFill>
                <a:cs typeface="B Titr" pitchFamily="2" charset="-78"/>
              </a:rPr>
              <a:t>نکته</a:t>
            </a:r>
            <a:endParaRPr lang="fa-IR" sz="1400" b="1" dirty="0" smtClean="0">
              <a:solidFill>
                <a:schemeClr val="tx1"/>
              </a:solidFill>
              <a:cs typeface="B Titr" pitchFamily="2" charset="-78"/>
            </a:endParaRPr>
          </a:p>
          <a:p>
            <a:pPr algn="ctr"/>
            <a:r>
              <a:rPr lang="fa-IR" sz="1600" b="1" dirty="0" smtClean="0">
                <a:solidFill>
                  <a:srgbClr val="FFFF00"/>
                </a:solidFill>
                <a:cs typeface="B Titr" pitchFamily="2" charset="-78"/>
              </a:rPr>
              <a:t>ویژگی های لقاح داخلی برعکس لقاح بیرونی است.</a:t>
            </a:r>
            <a:endParaRPr lang="fa-IR" sz="1600" b="1" dirty="0">
              <a:solidFill>
                <a:srgbClr val="FFFF00"/>
              </a:solidFill>
              <a:cs typeface="B Titr" pitchFamily="2" charset="-78"/>
            </a:endParaRPr>
          </a:p>
        </p:txBody>
      </p:sp>
      <p:pic>
        <p:nvPicPr>
          <p:cNvPr id="8" name="Picture 23"/>
          <p:cNvPicPr>
            <a:picLocks noChangeAspect="1" noChangeArrowheads="1"/>
          </p:cNvPicPr>
          <p:nvPr/>
        </p:nvPicPr>
        <p:blipFill>
          <a:blip r:embed="rId8" cstate="print"/>
          <a:srcRect/>
          <a:stretch>
            <a:fillRect/>
          </a:stretch>
        </p:blipFill>
        <p:spPr bwMode="auto">
          <a:xfrm>
            <a:off x="6588224" y="620689"/>
            <a:ext cx="2304256" cy="9361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p:cNvPicPr>
            <a:picLocks noChangeAspect="1" noChangeArrowheads="1"/>
          </p:cNvPicPr>
          <p:nvPr/>
        </p:nvPicPr>
        <p:blipFill>
          <a:blip r:embed="rId9" cstate="print"/>
          <a:srcRect/>
          <a:stretch>
            <a:fillRect/>
          </a:stretch>
        </p:blipFill>
        <p:spPr bwMode="auto">
          <a:xfrm>
            <a:off x="2843808" y="4509120"/>
            <a:ext cx="1468811" cy="9917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pSp>
        <p:nvGrpSpPr>
          <p:cNvPr id="10" name="Group 9"/>
          <p:cNvGrpSpPr/>
          <p:nvPr/>
        </p:nvGrpSpPr>
        <p:grpSpPr>
          <a:xfrm>
            <a:off x="214282" y="6309320"/>
            <a:ext cx="1900132" cy="360040"/>
            <a:chOff x="214282" y="6215082"/>
            <a:chExt cx="1900132" cy="360000"/>
          </a:xfrm>
        </p:grpSpPr>
        <p:sp>
          <p:nvSpPr>
            <p:cNvPr id="11" name="Action Button: Forward or Next 10">
              <a:hlinkClick r:id="" action="ppaction://hlinkshowjump?jump=nextslide" highlightClick="1">
                <a:snd r:embed="rId10"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2" name="Action Button: Back or Previous 11">
              <a:hlinkClick r:id="" action="ppaction://hlinkshowjump?jump=previousslide" highlightClick="1">
                <a:snd r:embed="rId10"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 y="549275"/>
            <a:ext cx="9144000" cy="568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2255838" y="5445125"/>
            <a:ext cx="1460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0">
                <a:solidFill>
                  <a:schemeClr val="tx1"/>
                </a:solidFill>
                <a:latin typeface="Arial" panose="020B0604020202020204" pitchFamily="34" charset="0"/>
                <a:cs typeface="Arial" panose="020B0604020202020204" pitchFamily="34" charset="0"/>
              </a:defRPr>
            </a:lvl1pPr>
            <a:lvl2pPr marL="742950" indent="-285750" eaLnBrk="0" hangingPunct="0">
              <a:defRPr sz="15000">
                <a:solidFill>
                  <a:schemeClr val="tx1"/>
                </a:solidFill>
                <a:latin typeface="Arial" panose="020B0604020202020204" pitchFamily="34" charset="0"/>
                <a:cs typeface="Arial" panose="020B0604020202020204" pitchFamily="34" charset="0"/>
              </a:defRPr>
            </a:lvl2pPr>
            <a:lvl3pPr marL="1143000" indent="-228600" eaLnBrk="0" hangingPunct="0">
              <a:defRPr sz="15000">
                <a:solidFill>
                  <a:schemeClr val="tx1"/>
                </a:solidFill>
                <a:latin typeface="Arial" panose="020B0604020202020204" pitchFamily="34" charset="0"/>
                <a:cs typeface="Arial" panose="020B0604020202020204" pitchFamily="34" charset="0"/>
              </a:defRPr>
            </a:lvl3pPr>
            <a:lvl4pPr marL="1600200" indent="-228600" eaLnBrk="0" hangingPunct="0">
              <a:defRPr sz="15000">
                <a:solidFill>
                  <a:schemeClr val="tx1"/>
                </a:solidFill>
                <a:latin typeface="Arial" panose="020B0604020202020204" pitchFamily="34" charset="0"/>
                <a:cs typeface="Arial" panose="020B0604020202020204" pitchFamily="34" charset="0"/>
              </a:defRPr>
            </a:lvl4pPr>
            <a:lvl5pPr marL="2057400" indent="-228600" eaLnBrk="0" hangingPunct="0">
              <a:defRPr sz="1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9pPr>
          </a:lstStyle>
          <a:p>
            <a:pPr eaLnBrk="1" hangingPunct="1"/>
            <a:r>
              <a:rPr lang="fa-IR" sz="1600">
                <a:solidFill>
                  <a:srgbClr val="FF0000"/>
                </a:solidFill>
              </a:rPr>
              <a:t>بزرگ شدن تعداد و</a:t>
            </a:r>
          </a:p>
          <a:p>
            <a:pPr eaLnBrk="1" hangingPunct="1"/>
            <a:r>
              <a:rPr lang="fa-IR" sz="1600">
                <a:solidFill>
                  <a:srgbClr val="FF0000"/>
                </a:solidFill>
              </a:rPr>
              <a:t>سلول (بقای فرد)</a:t>
            </a:r>
          </a:p>
        </p:txBody>
      </p:sp>
      <p:sp>
        <p:nvSpPr>
          <p:cNvPr id="7" name="TextBox 6"/>
          <p:cNvSpPr txBox="1">
            <a:spLocks noChangeArrowheads="1"/>
          </p:cNvSpPr>
          <p:nvPr/>
        </p:nvSpPr>
        <p:spPr bwMode="auto">
          <a:xfrm>
            <a:off x="373063" y="5445125"/>
            <a:ext cx="175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5000">
                <a:solidFill>
                  <a:schemeClr val="tx1"/>
                </a:solidFill>
                <a:latin typeface="Arial" panose="020B0604020202020204" pitchFamily="34" charset="0"/>
                <a:cs typeface="Arial" panose="020B0604020202020204" pitchFamily="34" charset="0"/>
              </a:defRPr>
            </a:lvl1pPr>
            <a:lvl2pPr marL="742950" indent="-285750" eaLnBrk="0" hangingPunct="0">
              <a:defRPr sz="15000">
                <a:solidFill>
                  <a:schemeClr val="tx1"/>
                </a:solidFill>
                <a:latin typeface="Arial" panose="020B0604020202020204" pitchFamily="34" charset="0"/>
                <a:cs typeface="Arial" panose="020B0604020202020204" pitchFamily="34" charset="0"/>
              </a:defRPr>
            </a:lvl2pPr>
            <a:lvl3pPr marL="1143000" indent="-228600" eaLnBrk="0" hangingPunct="0">
              <a:defRPr sz="15000">
                <a:solidFill>
                  <a:schemeClr val="tx1"/>
                </a:solidFill>
                <a:latin typeface="Arial" panose="020B0604020202020204" pitchFamily="34" charset="0"/>
                <a:cs typeface="Arial" panose="020B0604020202020204" pitchFamily="34" charset="0"/>
              </a:defRPr>
            </a:lvl3pPr>
            <a:lvl4pPr marL="1600200" indent="-228600" eaLnBrk="0" hangingPunct="0">
              <a:defRPr sz="15000">
                <a:solidFill>
                  <a:schemeClr val="tx1"/>
                </a:solidFill>
                <a:latin typeface="Arial" panose="020B0604020202020204" pitchFamily="34" charset="0"/>
                <a:cs typeface="Arial" panose="020B0604020202020204" pitchFamily="34" charset="0"/>
              </a:defRPr>
            </a:lvl4pPr>
            <a:lvl5pPr marL="2057400" indent="-228600" eaLnBrk="0" hangingPunct="0">
              <a:defRPr sz="1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9pPr>
          </a:lstStyle>
          <a:p>
            <a:pPr eaLnBrk="1" hangingPunct="1"/>
            <a:r>
              <a:rPr lang="fa-IR" sz="1600">
                <a:solidFill>
                  <a:srgbClr val="660066"/>
                </a:solidFill>
              </a:rPr>
              <a:t>ازدیاد وتنوع موجودات</a:t>
            </a:r>
          </a:p>
          <a:p>
            <a:pPr eaLnBrk="1" hangingPunct="1"/>
            <a:r>
              <a:rPr lang="fa-IR" sz="1600">
                <a:solidFill>
                  <a:srgbClr val="660066"/>
                </a:solidFill>
              </a:rPr>
              <a:t>(بقای نسل)</a:t>
            </a:r>
          </a:p>
        </p:txBody>
      </p:sp>
      <p:sp>
        <p:nvSpPr>
          <p:cNvPr id="2" name="TextBox 1"/>
          <p:cNvSpPr txBox="1">
            <a:spLocks noChangeArrowheads="1"/>
          </p:cNvSpPr>
          <p:nvPr/>
        </p:nvSpPr>
        <p:spPr bwMode="auto">
          <a:xfrm>
            <a:off x="5649913" y="5300663"/>
            <a:ext cx="1843087"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0">
                <a:solidFill>
                  <a:schemeClr val="tx1"/>
                </a:solidFill>
                <a:latin typeface="Arial" panose="020B0604020202020204" pitchFamily="34" charset="0"/>
                <a:cs typeface="Arial" panose="020B0604020202020204" pitchFamily="34" charset="0"/>
              </a:defRPr>
            </a:lvl1pPr>
            <a:lvl2pPr marL="742950" indent="-285750" eaLnBrk="0" hangingPunct="0">
              <a:defRPr sz="15000">
                <a:solidFill>
                  <a:schemeClr val="tx1"/>
                </a:solidFill>
                <a:latin typeface="Arial" panose="020B0604020202020204" pitchFamily="34" charset="0"/>
                <a:cs typeface="Arial" panose="020B0604020202020204" pitchFamily="34" charset="0"/>
              </a:defRPr>
            </a:lvl2pPr>
            <a:lvl3pPr marL="1143000" indent="-228600" eaLnBrk="0" hangingPunct="0">
              <a:defRPr sz="15000">
                <a:solidFill>
                  <a:schemeClr val="tx1"/>
                </a:solidFill>
                <a:latin typeface="Arial" panose="020B0604020202020204" pitchFamily="34" charset="0"/>
                <a:cs typeface="Arial" panose="020B0604020202020204" pitchFamily="34" charset="0"/>
              </a:defRPr>
            </a:lvl3pPr>
            <a:lvl4pPr marL="1600200" indent="-228600" eaLnBrk="0" hangingPunct="0">
              <a:defRPr sz="15000">
                <a:solidFill>
                  <a:schemeClr val="tx1"/>
                </a:solidFill>
                <a:latin typeface="Arial" panose="020B0604020202020204" pitchFamily="34" charset="0"/>
                <a:cs typeface="Arial" panose="020B0604020202020204" pitchFamily="34" charset="0"/>
              </a:defRPr>
            </a:lvl4pPr>
            <a:lvl5pPr marL="2057400" indent="-228600" eaLnBrk="0" hangingPunct="0">
              <a:defRPr sz="1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9pPr>
          </a:lstStyle>
          <a:p>
            <a:pPr eaLnBrk="1" hangingPunct="1"/>
            <a:r>
              <a:rPr lang="fa-IR" sz="1600">
                <a:solidFill>
                  <a:srgbClr val="FF0000"/>
                </a:solidFill>
              </a:rPr>
              <a:t>فراهم کردن ماده وانرژی</a:t>
            </a:r>
          </a:p>
          <a:p>
            <a:pPr eaLnBrk="1" hangingPunct="1"/>
            <a:r>
              <a:rPr lang="fa-IR" sz="1600">
                <a:solidFill>
                  <a:srgbClr val="FF0000"/>
                </a:solidFill>
              </a:rPr>
              <a:t>(بقای فرد)</a:t>
            </a:r>
          </a:p>
        </p:txBody>
      </p:sp>
      <p:sp>
        <p:nvSpPr>
          <p:cNvPr id="8" name="TextBox 7"/>
          <p:cNvSpPr txBox="1">
            <a:spLocks noChangeArrowheads="1"/>
          </p:cNvSpPr>
          <p:nvPr/>
        </p:nvSpPr>
        <p:spPr bwMode="auto">
          <a:xfrm>
            <a:off x="4057650" y="5300663"/>
            <a:ext cx="13509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5000">
                <a:solidFill>
                  <a:schemeClr val="tx1"/>
                </a:solidFill>
                <a:latin typeface="Arial" panose="020B0604020202020204" pitchFamily="34" charset="0"/>
                <a:cs typeface="Arial" panose="020B0604020202020204" pitchFamily="34" charset="0"/>
              </a:defRPr>
            </a:lvl1pPr>
            <a:lvl2pPr marL="742950" indent="-285750" eaLnBrk="0" hangingPunct="0">
              <a:defRPr sz="15000">
                <a:solidFill>
                  <a:schemeClr val="tx1"/>
                </a:solidFill>
                <a:latin typeface="Arial" panose="020B0604020202020204" pitchFamily="34" charset="0"/>
                <a:cs typeface="Arial" panose="020B0604020202020204" pitchFamily="34" charset="0"/>
              </a:defRPr>
            </a:lvl2pPr>
            <a:lvl3pPr marL="1143000" indent="-228600" eaLnBrk="0" hangingPunct="0">
              <a:defRPr sz="15000">
                <a:solidFill>
                  <a:schemeClr val="tx1"/>
                </a:solidFill>
                <a:latin typeface="Arial" panose="020B0604020202020204" pitchFamily="34" charset="0"/>
                <a:cs typeface="Arial" panose="020B0604020202020204" pitchFamily="34" charset="0"/>
              </a:defRPr>
            </a:lvl3pPr>
            <a:lvl4pPr marL="1600200" indent="-228600" eaLnBrk="0" hangingPunct="0">
              <a:defRPr sz="15000">
                <a:solidFill>
                  <a:schemeClr val="tx1"/>
                </a:solidFill>
                <a:latin typeface="Arial" panose="020B0604020202020204" pitchFamily="34" charset="0"/>
                <a:cs typeface="Arial" panose="020B0604020202020204" pitchFamily="34" charset="0"/>
              </a:defRPr>
            </a:lvl4pPr>
            <a:lvl5pPr marL="2057400" indent="-228600" eaLnBrk="0" hangingPunct="0">
              <a:defRPr sz="15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15000">
                <a:solidFill>
                  <a:schemeClr val="tx1"/>
                </a:solidFill>
                <a:latin typeface="Arial" panose="020B0604020202020204" pitchFamily="34" charset="0"/>
                <a:cs typeface="Arial" panose="020B0604020202020204" pitchFamily="34" charset="0"/>
              </a:defRPr>
            </a:lvl9pPr>
          </a:lstStyle>
          <a:p>
            <a:pPr eaLnBrk="1" hangingPunct="1"/>
            <a:r>
              <a:rPr lang="fa-IR" sz="1600">
                <a:solidFill>
                  <a:srgbClr val="FF0000"/>
                </a:solidFill>
              </a:rPr>
              <a:t>تهیه غذا ومکان و</a:t>
            </a:r>
          </a:p>
          <a:p>
            <a:pPr eaLnBrk="1" hangingPunct="1"/>
            <a:r>
              <a:rPr lang="fa-IR" sz="1600">
                <a:solidFill>
                  <a:srgbClr val="FF0000"/>
                </a:solidFill>
              </a:rPr>
              <a:t>فرار(بقای فرد)</a:t>
            </a:r>
          </a:p>
        </p:txBody>
      </p:sp>
    </p:spTree>
    <p:extLst>
      <p:ext uri="{BB962C8B-B14F-4D97-AF65-F5344CB8AC3E}">
        <p14:creationId xmlns:p14="http://schemas.microsoft.com/office/powerpoint/2010/main" val="14907916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80">
                                          <p:stCondLst>
                                            <p:cond delay="0"/>
                                          </p:stCondLst>
                                        </p:cTn>
                                        <p:tgtEl>
                                          <p:spTgt spid="2">
                                            <p:txEl>
                                              <p:pRg st="0" end="0"/>
                                            </p:txEl>
                                          </p:spTgt>
                                        </p:tgtEl>
                                      </p:cBhvr>
                                    </p:animEffect>
                                    <p:anim calcmode="lin" valueType="num">
                                      <p:cBhvr>
                                        <p:cTn id="8"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xEl>
                                              <p:pRg st="0" end="0"/>
                                            </p:txEl>
                                          </p:spTgt>
                                        </p:tgtEl>
                                      </p:cBhvr>
                                      <p:to x="100000" y="60000"/>
                                    </p:animScale>
                                    <p:animScale>
                                      <p:cBhvr>
                                        <p:cTn id="14" dur="166" decel="50000">
                                          <p:stCondLst>
                                            <p:cond delay="676"/>
                                          </p:stCondLst>
                                        </p:cTn>
                                        <p:tgtEl>
                                          <p:spTgt spid="2">
                                            <p:txEl>
                                              <p:pRg st="0" end="0"/>
                                            </p:txEl>
                                          </p:spTgt>
                                        </p:tgtEl>
                                      </p:cBhvr>
                                      <p:to x="100000" y="100000"/>
                                    </p:animScale>
                                    <p:animScale>
                                      <p:cBhvr>
                                        <p:cTn id="15" dur="26">
                                          <p:stCondLst>
                                            <p:cond delay="1312"/>
                                          </p:stCondLst>
                                        </p:cTn>
                                        <p:tgtEl>
                                          <p:spTgt spid="2">
                                            <p:txEl>
                                              <p:pRg st="0" end="0"/>
                                            </p:txEl>
                                          </p:spTgt>
                                        </p:tgtEl>
                                      </p:cBhvr>
                                      <p:to x="100000" y="80000"/>
                                    </p:animScale>
                                    <p:animScale>
                                      <p:cBhvr>
                                        <p:cTn id="16" dur="166" decel="50000">
                                          <p:stCondLst>
                                            <p:cond delay="1338"/>
                                          </p:stCondLst>
                                        </p:cTn>
                                        <p:tgtEl>
                                          <p:spTgt spid="2">
                                            <p:txEl>
                                              <p:pRg st="0" end="0"/>
                                            </p:txEl>
                                          </p:spTgt>
                                        </p:tgtEl>
                                      </p:cBhvr>
                                      <p:to x="100000" y="100000"/>
                                    </p:animScale>
                                    <p:animScale>
                                      <p:cBhvr>
                                        <p:cTn id="17" dur="26">
                                          <p:stCondLst>
                                            <p:cond delay="1642"/>
                                          </p:stCondLst>
                                        </p:cTn>
                                        <p:tgtEl>
                                          <p:spTgt spid="2">
                                            <p:txEl>
                                              <p:pRg st="0" end="0"/>
                                            </p:txEl>
                                          </p:spTgt>
                                        </p:tgtEl>
                                      </p:cBhvr>
                                      <p:to x="100000" y="90000"/>
                                    </p:animScale>
                                    <p:animScale>
                                      <p:cBhvr>
                                        <p:cTn id="18" dur="166" decel="50000">
                                          <p:stCondLst>
                                            <p:cond delay="1668"/>
                                          </p:stCondLst>
                                        </p:cTn>
                                        <p:tgtEl>
                                          <p:spTgt spid="2">
                                            <p:txEl>
                                              <p:pRg st="0" end="0"/>
                                            </p:txEl>
                                          </p:spTgt>
                                        </p:tgtEl>
                                      </p:cBhvr>
                                      <p:to x="100000" y="100000"/>
                                    </p:animScale>
                                    <p:animScale>
                                      <p:cBhvr>
                                        <p:cTn id="19" dur="26">
                                          <p:stCondLst>
                                            <p:cond delay="1808"/>
                                          </p:stCondLst>
                                        </p:cTn>
                                        <p:tgtEl>
                                          <p:spTgt spid="2">
                                            <p:txEl>
                                              <p:pRg st="0" end="0"/>
                                            </p:txEl>
                                          </p:spTgt>
                                        </p:tgtEl>
                                      </p:cBhvr>
                                      <p:to x="100000" y="95000"/>
                                    </p:animScale>
                                    <p:animScale>
                                      <p:cBhvr>
                                        <p:cTn id="20" dur="166" decel="50000">
                                          <p:stCondLst>
                                            <p:cond delay="1834"/>
                                          </p:stCondLst>
                                        </p:cTn>
                                        <p:tgtEl>
                                          <p:spTgt spid="2">
                                            <p:txEl>
                                              <p:pRg st="0" end="0"/>
                                            </p:txEl>
                                          </p:spTgt>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Effect transition="in" filter="wipe(down)">
                                      <p:cBhvr>
                                        <p:cTn id="23" dur="580">
                                          <p:stCondLst>
                                            <p:cond delay="0"/>
                                          </p:stCondLst>
                                        </p:cTn>
                                        <p:tgtEl>
                                          <p:spTgt spid="2">
                                            <p:txEl>
                                              <p:pRg st="1" end="1"/>
                                            </p:txEl>
                                          </p:spTgt>
                                        </p:tgtEl>
                                      </p:cBhvr>
                                    </p:animEffect>
                                    <p:anim calcmode="lin" valueType="num">
                                      <p:cBhvr>
                                        <p:cTn id="24" dur="1822" tmFilter="0,0; 0.14,0.36; 0.43,0.73; 0.71,0.91; 1.0,1.0">
                                          <p:stCondLst>
                                            <p:cond delay="0"/>
                                          </p:stCondLst>
                                        </p:cTn>
                                        <p:tgtEl>
                                          <p:spTgt spid="2">
                                            <p:txEl>
                                              <p:pRg st="1" end="1"/>
                                            </p:txEl>
                                          </p:spTgt>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2">
                                            <p:txEl>
                                              <p:pRg st="1" end="1"/>
                                            </p:txEl>
                                          </p:spTgt>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2">
                                            <p:txEl>
                                              <p:pRg st="1" end="1"/>
                                            </p:txEl>
                                          </p:spTgt>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2">
                                            <p:txEl>
                                              <p:pRg st="1" end="1"/>
                                            </p:txEl>
                                          </p:spTgt>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2">
                                            <p:txEl>
                                              <p:pRg st="1" end="1"/>
                                            </p:txEl>
                                          </p:spTgt>
                                        </p:tgtEl>
                                        <p:attrNameLst>
                                          <p:attrName>ppt_y</p:attrName>
                                        </p:attrNameLst>
                                      </p:cBhvr>
                                      <p:tavLst>
                                        <p:tav tm="0" fmla="#ppt_y-sin(pi*$)/81">
                                          <p:val>
                                            <p:fltVal val="0"/>
                                          </p:val>
                                        </p:tav>
                                        <p:tav tm="100000">
                                          <p:val>
                                            <p:fltVal val="1"/>
                                          </p:val>
                                        </p:tav>
                                      </p:tavLst>
                                    </p:anim>
                                    <p:animScale>
                                      <p:cBhvr>
                                        <p:cTn id="29" dur="26">
                                          <p:stCondLst>
                                            <p:cond delay="650"/>
                                          </p:stCondLst>
                                        </p:cTn>
                                        <p:tgtEl>
                                          <p:spTgt spid="2">
                                            <p:txEl>
                                              <p:pRg st="1" end="1"/>
                                            </p:txEl>
                                          </p:spTgt>
                                        </p:tgtEl>
                                      </p:cBhvr>
                                      <p:to x="100000" y="60000"/>
                                    </p:animScale>
                                    <p:animScale>
                                      <p:cBhvr>
                                        <p:cTn id="30" dur="166" decel="50000">
                                          <p:stCondLst>
                                            <p:cond delay="676"/>
                                          </p:stCondLst>
                                        </p:cTn>
                                        <p:tgtEl>
                                          <p:spTgt spid="2">
                                            <p:txEl>
                                              <p:pRg st="1" end="1"/>
                                            </p:txEl>
                                          </p:spTgt>
                                        </p:tgtEl>
                                      </p:cBhvr>
                                      <p:to x="100000" y="100000"/>
                                    </p:animScale>
                                    <p:animScale>
                                      <p:cBhvr>
                                        <p:cTn id="31" dur="26">
                                          <p:stCondLst>
                                            <p:cond delay="1312"/>
                                          </p:stCondLst>
                                        </p:cTn>
                                        <p:tgtEl>
                                          <p:spTgt spid="2">
                                            <p:txEl>
                                              <p:pRg st="1" end="1"/>
                                            </p:txEl>
                                          </p:spTgt>
                                        </p:tgtEl>
                                      </p:cBhvr>
                                      <p:to x="100000" y="80000"/>
                                    </p:animScale>
                                    <p:animScale>
                                      <p:cBhvr>
                                        <p:cTn id="32" dur="166" decel="50000">
                                          <p:stCondLst>
                                            <p:cond delay="1338"/>
                                          </p:stCondLst>
                                        </p:cTn>
                                        <p:tgtEl>
                                          <p:spTgt spid="2">
                                            <p:txEl>
                                              <p:pRg st="1" end="1"/>
                                            </p:txEl>
                                          </p:spTgt>
                                        </p:tgtEl>
                                      </p:cBhvr>
                                      <p:to x="100000" y="100000"/>
                                    </p:animScale>
                                    <p:animScale>
                                      <p:cBhvr>
                                        <p:cTn id="33" dur="26">
                                          <p:stCondLst>
                                            <p:cond delay="1642"/>
                                          </p:stCondLst>
                                        </p:cTn>
                                        <p:tgtEl>
                                          <p:spTgt spid="2">
                                            <p:txEl>
                                              <p:pRg st="1" end="1"/>
                                            </p:txEl>
                                          </p:spTgt>
                                        </p:tgtEl>
                                      </p:cBhvr>
                                      <p:to x="100000" y="90000"/>
                                    </p:animScale>
                                    <p:animScale>
                                      <p:cBhvr>
                                        <p:cTn id="34" dur="166" decel="50000">
                                          <p:stCondLst>
                                            <p:cond delay="1668"/>
                                          </p:stCondLst>
                                        </p:cTn>
                                        <p:tgtEl>
                                          <p:spTgt spid="2">
                                            <p:txEl>
                                              <p:pRg st="1" end="1"/>
                                            </p:txEl>
                                          </p:spTgt>
                                        </p:tgtEl>
                                      </p:cBhvr>
                                      <p:to x="100000" y="100000"/>
                                    </p:animScale>
                                    <p:animScale>
                                      <p:cBhvr>
                                        <p:cTn id="35" dur="26">
                                          <p:stCondLst>
                                            <p:cond delay="1808"/>
                                          </p:stCondLst>
                                        </p:cTn>
                                        <p:tgtEl>
                                          <p:spTgt spid="2">
                                            <p:txEl>
                                              <p:pRg st="1" end="1"/>
                                            </p:txEl>
                                          </p:spTgt>
                                        </p:tgtEl>
                                      </p:cBhvr>
                                      <p:to x="100000" y="95000"/>
                                    </p:animScale>
                                    <p:animScale>
                                      <p:cBhvr>
                                        <p:cTn id="36" dur="166" decel="50000">
                                          <p:stCondLst>
                                            <p:cond delay="1834"/>
                                          </p:stCondLst>
                                        </p:cTn>
                                        <p:tgtEl>
                                          <p:spTgt spid="2">
                                            <p:txEl>
                                              <p:pRg st="1" end="1"/>
                                            </p:txEl>
                                          </p:spTgt>
                                        </p:tgtEl>
                                      </p:cBhvr>
                                      <p:to x="100000" y="100000"/>
                                    </p:animScale>
                                  </p:childTnLst>
                                </p:cTn>
                              </p:par>
                            </p:childTnLst>
                          </p:cTn>
                        </p:par>
                      </p:childTnLst>
                    </p:cTn>
                  </p:par>
                  <p:par>
                    <p:cTn id="37" fill="hold" nodeType="clickPar">
                      <p:stCondLst>
                        <p:cond delay="indefinite"/>
                      </p:stCondLst>
                      <p:childTnLst>
                        <p:par>
                          <p:cTn id="38" fill="hold" nodeType="withGroup">
                            <p:stCondLst>
                              <p:cond delay="0"/>
                            </p:stCondLst>
                            <p:childTnLst>
                              <p:par>
                                <p:cTn id="39" presetID="26" presetClass="entr" presetSubtype="0" fill="hold" nodeType="clickEffect">
                                  <p:stCondLst>
                                    <p:cond delay="0"/>
                                  </p:stCondLst>
                                  <p:childTnLst>
                                    <p:set>
                                      <p:cBhvr>
                                        <p:cTn id="40" dur="1" fill="hold">
                                          <p:stCondLst>
                                            <p:cond delay="0"/>
                                          </p:stCondLst>
                                        </p:cTn>
                                        <p:tgtEl>
                                          <p:spTgt spid="8">
                                            <p:txEl>
                                              <p:pRg st="0" end="0"/>
                                            </p:txEl>
                                          </p:spTgt>
                                        </p:tgtEl>
                                        <p:attrNameLst>
                                          <p:attrName>style.visibility</p:attrName>
                                        </p:attrNameLst>
                                      </p:cBhvr>
                                      <p:to>
                                        <p:strVal val="visible"/>
                                      </p:to>
                                    </p:set>
                                    <p:animEffect transition="in" filter="wipe(down)">
                                      <p:cBhvr>
                                        <p:cTn id="41" dur="580">
                                          <p:stCondLst>
                                            <p:cond delay="0"/>
                                          </p:stCondLst>
                                        </p:cTn>
                                        <p:tgtEl>
                                          <p:spTgt spid="8">
                                            <p:txEl>
                                              <p:pRg st="0" end="0"/>
                                            </p:txEl>
                                          </p:spTgt>
                                        </p:tgtEl>
                                      </p:cBhvr>
                                    </p:animEffect>
                                    <p:anim calcmode="lin" valueType="num">
                                      <p:cBhvr>
                                        <p:cTn id="42" dur="1822" tmFilter="0,0; 0.14,0.36; 0.43,0.73; 0.71,0.91; 1.0,1.0">
                                          <p:stCondLst>
                                            <p:cond delay="0"/>
                                          </p:stCondLst>
                                        </p:cTn>
                                        <p:tgtEl>
                                          <p:spTgt spid="8">
                                            <p:txEl>
                                              <p:pRg st="0" end="0"/>
                                            </p:txEl>
                                          </p:spTgt>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8">
                                            <p:txEl>
                                              <p:pRg st="0" end="0"/>
                                            </p:txEl>
                                          </p:spTgt>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8">
                                            <p:txEl>
                                              <p:pRg st="0" end="0"/>
                                            </p:txEl>
                                          </p:spTgt>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8">
                                            <p:txEl>
                                              <p:pRg st="0" end="0"/>
                                            </p:txEl>
                                          </p:spTgt>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8">
                                            <p:txEl>
                                              <p:pRg st="0" end="0"/>
                                            </p:txEl>
                                          </p:spTgt>
                                        </p:tgtEl>
                                        <p:attrNameLst>
                                          <p:attrName>ppt_y</p:attrName>
                                        </p:attrNameLst>
                                      </p:cBhvr>
                                      <p:tavLst>
                                        <p:tav tm="0" fmla="#ppt_y-sin(pi*$)/81">
                                          <p:val>
                                            <p:fltVal val="0"/>
                                          </p:val>
                                        </p:tav>
                                        <p:tav tm="100000">
                                          <p:val>
                                            <p:fltVal val="1"/>
                                          </p:val>
                                        </p:tav>
                                      </p:tavLst>
                                    </p:anim>
                                    <p:animScale>
                                      <p:cBhvr>
                                        <p:cTn id="47" dur="26">
                                          <p:stCondLst>
                                            <p:cond delay="650"/>
                                          </p:stCondLst>
                                        </p:cTn>
                                        <p:tgtEl>
                                          <p:spTgt spid="8">
                                            <p:txEl>
                                              <p:pRg st="0" end="0"/>
                                            </p:txEl>
                                          </p:spTgt>
                                        </p:tgtEl>
                                      </p:cBhvr>
                                      <p:to x="100000" y="60000"/>
                                    </p:animScale>
                                    <p:animScale>
                                      <p:cBhvr>
                                        <p:cTn id="48" dur="166" decel="50000">
                                          <p:stCondLst>
                                            <p:cond delay="676"/>
                                          </p:stCondLst>
                                        </p:cTn>
                                        <p:tgtEl>
                                          <p:spTgt spid="8">
                                            <p:txEl>
                                              <p:pRg st="0" end="0"/>
                                            </p:txEl>
                                          </p:spTgt>
                                        </p:tgtEl>
                                      </p:cBhvr>
                                      <p:to x="100000" y="100000"/>
                                    </p:animScale>
                                    <p:animScale>
                                      <p:cBhvr>
                                        <p:cTn id="49" dur="26">
                                          <p:stCondLst>
                                            <p:cond delay="1312"/>
                                          </p:stCondLst>
                                        </p:cTn>
                                        <p:tgtEl>
                                          <p:spTgt spid="8">
                                            <p:txEl>
                                              <p:pRg st="0" end="0"/>
                                            </p:txEl>
                                          </p:spTgt>
                                        </p:tgtEl>
                                      </p:cBhvr>
                                      <p:to x="100000" y="80000"/>
                                    </p:animScale>
                                    <p:animScale>
                                      <p:cBhvr>
                                        <p:cTn id="50" dur="166" decel="50000">
                                          <p:stCondLst>
                                            <p:cond delay="1338"/>
                                          </p:stCondLst>
                                        </p:cTn>
                                        <p:tgtEl>
                                          <p:spTgt spid="8">
                                            <p:txEl>
                                              <p:pRg st="0" end="0"/>
                                            </p:txEl>
                                          </p:spTgt>
                                        </p:tgtEl>
                                      </p:cBhvr>
                                      <p:to x="100000" y="100000"/>
                                    </p:animScale>
                                    <p:animScale>
                                      <p:cBhvr>
                                        <p:cTn id="51" dur="26">
                                          <p:stCondLst>
                                            <p:cond delay="1642"/>
                                          </p:stCondLst>
                                        </p:cTn>
                                        <p:tgtEl>
                                          <p:spTgt spid="8">
                                            <p:txEl>
                                              <p:pRg st="0" end="0"/>
                                            </p:txEl>
                                          </p:spTgt>
                                        </p:tgtEl>
                                      </p:cBhvr>
                                      <p:to x="100000" y="90000"/>
                                    </p:animScale>
                                    <p:animScale>
                                      <p:cBhvr>
                                        <p:cTn id="52" dur="166" decel="50000">
                                          <p:stCondLst>
                                            <p:cond delay="1668"/>
                                          </p:stCondLst>
                                        </p:cTn>
                                        <p:tgtEl>
                                          <p:spTgt spid="8">
                                            <p:txEl>
                                              <p:pRg st="0" end="0"/>
                                            </p:txEl>
                                          </p:spTgt>
                                        </p:tgtEl>
                                      </p:cBhvr>
                                      <p:to x="100000" y="100000"/>
                                    </p:animScale>
                                    <p:animScale>
                                      <p:cBhvr>
                                        <p:cTn id="53" dur="26">
                                          <p:stCondLst>
                                            <p:cond delay="1808"/>
                                          </p:stCondLst>
                                        </p:cTn>
                                        <p:tgtEl>
                                          <p:spTgt spid="8">
                                            <p:txEl>
                                              <p:pRg st="0" end="0"/>
                                            </p:txEl>
                                          </p:spTgt>
                                        </p:tgtEl>
                                      </p:cBhvr>
                                      <p:to x="100000" y="95000"/>
                                    </p:animScale>
                                    <p:animScale>
                                      <p:cBhvr>
                                        <p:cTn id="54" dur="166" decel="50000">
                                          <p:stCondLst>
                                            <p:cond delay="1834"/>
                                          </p:stCondLst>
                                        </p:cTn>
                                        <p:tgtEl>
                                          <p:spTgt spid="8">
                                            <p:txEl>
                                              <p:pRg st="0" end="0"/>
                                            </p:txEl>
                                          </p:spTgt>
                                        </p:tgtEl>
                                      </p:cBhvr>
                                      <p:to x="100000" y="100000"/>
                                    </p:animScale>
                                  </p:childTnLst>
                                </p:cTn>
                              </p:par>
                              <p:par>
                                <p:cTn id="55" presetID="26" presetClass="entr" presetSubtype="0" fill="hold" nodeType="withEffect">
                                  <p:stCondLst>
                                    <p:cond delay="0"/>
                                  </p:stCondLst>
                                  <p:childTnLst>
                                    <p:set>
                                      <p:cBhvr>
                                        <p:cTn id="56" dur="1" fill="hold">
                                          <p:stCondLst>
                                            <p:cond delay="0"/>
                                          </p:stCondLst>
                                        </p:cTn>
                                        <p:tgtEl>
                                          <p:spTgt spid="8">
                                            <p:txEl>
                                              <p:pRg st="1" end="1"/>
                                            </p:txEl>
                                          </p:spTgt>
                                        </p:tgtEl>
                                        <p:attrNameLst>
                                          <p:attrName>style.visibility</p:attrName>
                                        </p:attrNameLst>
                                      </p:cBhvr>
                                      <p:to>
                                        <p:strVal val="visible"/>
                                      </p:to>
                                    </p:set>
                                    <p:animEffect transition="in" filter="wipe(down)">
                                      <p:cBhvr>
                                        <p:cTn id="57" dur="580">
                                          <p:stCondLst>
                                            <p:cond delay="0"/>
                                          </p:stCondLst>
                                        </p:cTn>
                                        <p:tgtEl>
                                          <p:spTgt spid="8">
                                            <p:txEl>
                                              <p:pRg st="1" end="1"/>
                                            </p:txEl>
                                          </p:spTgt>
                                        </p:tgtEl>
                                      </p:cBhvr>
                                    </p:animEffect>
                                    <p:anim calcmode="lin" valueType="num">
                                      <p:cBhvr>
                                        <p:cTn id="58" dur="1822" tmFilter="0,0; 0.14,0.36; 0.43,0.73; 0.71,0.91; 1.0,1.0">
                                          <p:stCondLst>
                                            <p:cond delay="0"/>
                                          </p:stCondLst>
                                        </p:cTn>
                                        <p:tgtEl>
                                          <p:spTgt spid="8">
                                            <p:txEl>
                                              <p:pRg st="1" end="1"/>
                                            </p:txEl>
                                          </p:spTgt>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8">
                                            <p:txEl>
                                              <p:pRg st="1" end="1"/>
                                            </p:txEl>
                                          </p:spTgt>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8">
                                            <p:txEl>
                                              <p:pRg st="1" end="1"/>
                                            </p:txEl>
                                          </p:spTgt>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8">
                                            <p:txEl>
                                              <p:pRg st="1" end="1"/>
                                            </p:txEl>
                                          </p:spTgt>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8">
                                            <p:txEl>
                                              <p:pRg st="1" end="1"/>
                                            </p:txEl>
                                          </p:spTgt>
                                        </p:tgtEl>
                                        <p:attrNameLst>
                                          <p:attrName>ppt_y</p:attrName>
                                        </p:attrNameLst>
                                      </p:cBhvr>
                                      <p:tavLst>
                                        <p:tav tm="0" fmla="#ppt_y-sin(pi*$)/81">
                                          <p:val>
                                            <p:fltVal val="0"/>
                                          </p:val>
                                        </p:tav>
                                        <p:tav tm="100000">
                                          <p:val>
                                            <p:fltVal val="1"/>
                                          </p:val>
                                        </p:tav>
                                      </p:tavLst>
                                    </p:anim>
                                    <p:animScale>
                                      <p:cBhvr>
                                        <p:cTn id="63" dur="26">
                                          <p:stCondLst>
                                            <p:cond delay="650"/>
                                          </p:stCondLst>
                                        </p:cTn>
                                        <p:tgtEl>
                                          <p:spTgt spid="8">
                                            <p:txEl>
                                              <p:pRg st="1" end="1"/>
                                            </p:txEl>
                                          </p:spTgt>
                                        </p:tgtEl>
                                      </p:cBhvr>
                                      <p:to x="100000" y="60000"/>
                                    </p:animScale>
                                    <p:animScale>
                                      <p:cBhvr>
                                        <p:cTn id="64" dur="166" decel="50000">
                                          <p:stCondLst>
                                            <p:cond delay="676"/>
                                          </p:stCondLst>
                                        </p:cTn>
                                        <p:tgtEl>
                                          <p:spTgt spid="8">
                                            <p:txEl>
                                              <p:pRg st="1" end="1"/>
                                            </p:txEl>
                                          </p:spTgt>
                                        </p:tgtEl>
                                      </p:cBhvr>
                                      <p:to x="100000" y="100000"/>
                                    </p:animScale>
                                    <p:animScale>
                                      <p:cBhvr>
                                        <p:cTn id="65" dur="26">
                                          <p:stCondLst>
                                            <p:cond delay="1312"/>
                                          </p:stCondLst>
                                        </p:cTn>
                                        <p:tgtEl>
                                          <p:spTgt spid="8">
                                            <p:txEl>
                                              <p:pRg st="1" end="1"/>
                                            </p:txEl>
                                          </p:spTgt>
                                        </p:tgtEl>
                                      </p:cBhvr>
                                      <p:to x="100000" y="80000"/>
                                    </p:animScale>
                                    <p:animScale>
                                      <p:cBhvr>
                                        <p:cTn id="66" dur="166" decel="50000">
                                          <p:stCondLst>
                                            <p:cond delay="1338"/>
                                          </p:stCondLst>
                                        </p:cTn>
                                        <p:tgtEl>
                                          <p:spTgt spid="8">
                                            <p:txEl>
                                              <p:pRg st="1" end="1"/>
                                            </p:txEl>
                                          </p:spTgt>
                                        </p:tgtEl>
                                      </p:cBhvr>
                                      <p:to x="100000" y="100000"/>
                                    </p:animScale>
                                    <p:animScale>
                                      <p:cBhvr>
                                        <p:cTn id="67" dur="26">
                                          <p:stCondLst>
                                            <p:cond delay="1642"/>
                                          </p:stCondLst>
                                        </p:cTn>
                                        <p:tgtEl>
                                          <p:spTgt spid="8">
                                            <p:txEl>
                                              <p:pRg st="1" end="1"/>
                                            </p:txEl>
                                          </p:spTgt>
                                        </p:tgtEl>
                                      </p:cBhvr>
                                      <p:to x="100000" y="90000"/>
                                    </p:animScale>
                                    <p:animScale>
                                      <p:cBhvr>
                                        <p:cTn id="68" dur="166" decel="50000">
                                          <p:stCondLst>
                                            <p:cond delay="1668"/>
                                          </p:stCondLst>
                                        </p:cTn>
                                        <p:tgtEl>
                                          <p:spTgt spid="8">
                                            <p:txEl>
                                              <p:pRg st="1" end="1"/>
                                            </p:txEl>
                                          </p:spTgt>
                                        </p:tgtEl>
                                      </p:cBhvr>
                                      <p:to x="100000" y="100000"/>
                                    </p:animScale>
                                    <p:animScale>
                                      <p:cBhvr>
                                        <p:cTn id="69" dur="26">
                                          <p:stCondLst>
                                            <p:cond delay="1808"/>
                                          </p:stCondLst>
                                        </p:cTn>
                                        <p:tgtEl>
                                          <p:spTgt spid="8">
                                            <p:txEl>
                                              <p:pRg st="1" end="1"/>
                                            </p:txEl>
                                          </p:spTgt>
                                        </p:tgtEl>
                                      </p:cBhvr>
                                      <p:to x="100000" y="95000"/>
                                    </p:animScale>
                                    <p:animScale>
                                      <p:cBhvr>
                                        <p:cTn id="70" dur="166" decel="50000">
                                          <p:stCondLst>
                                            <p:cond delay="1834"/>
                                          </p:stCondLst>
                                        </p:cTn>
                                        <p:tgtEl>
                                          <p:spTgt spid="8">
                                            <p:txEl>
                                              <p:pRg st="1" end="1"/>
                                            </p:txEl>
                                          </p:spTgt>
                                        </p:tgtEl>
                                      </p:cBhvr>
                                      <p:to x="100000" y="100000"/>
                                    </p:animScale>
                                  </p:childTnLst>
                                </p:cTn>
                              </p:par>
                            </p:childTnLst>
                          </p:cTn>
                        </p:par>
                      </p:childTnLst>
                    </p:cTn>
                  </p:par>
                  <p:par>
                    <p:cTn id="71" fill="hold" nodeType="clickPar">
                      <p:stCondLst>
                        <p:cond delay="indefinite"/>
                      </p:stCondLst>
                      <p:childTnLst>
                        <p:par>
                          <p:cTn id="72" fill="hold" nodeType="withGroup">
                            <p:stCondLst>
                              <p:cond delay="0"/>
                            </p:stCondLst>
                            <p:childTnLst>
                              <p:par>
                                <p:cTn id="73" presetID="26" presetClass="entr" presetSubtype="0" fill="hold" nodeType="clickEffect">
                                  <p:stCondLst>
                                    <p:cond delay="0"/>
                                  </p:stCondLst>
                                  <p:childTnLst>
                                    <p:set>
                                      <p:cBhvr>
                                        <p:cTn id="74" dur="1" fill="hold">
                                          <p:stCondLst>
                                            <p:cond delay="0"/>
                                          </p:stCondLst>
                                        </p:cTn>
                                        <p:tgtEl>
                                          <p:spTgt spid="6">
                                            <p:txEl>
                                              <p:pRg st="0" end="0"/>
                                            </p:txEl>
                                          </p:spTgt>
                                        </p:tgtEl>
                                        <p:attrNameLst>
                                          <p:attrName>style.visibility</p:attrName>
                                        </p:attrNameLst>
                                      </p:cBhvr>
                                      <p:to>
                                        <p:strVal val="visible"/>
                                      </p:to>
                                    </p:set>
                                    <p:animEffect transition="in" filter="wipe(down)">
                                      <p:cBhvr>
                                        <p:cTn id="75" dur="580">
                                          <p:stCondLst>
                                            <p:cond delay="0"/>
                                          </p:stCondLst>
                                        </p:cTn>
                                        <p:tgtEl>
                                          <p:spTgt spid="6">
                                            <p:txEl>
                                              <p:pRg st="0" end="0"/>
                                            </p:txEl>
                                          </p:spTgt>
                                        </p:tgtEl>
                                      </p:cBhvr>
                                    </p:animEffect>
                                    <p:anim calcmode="lin" valueType="num">
                                      <p:cBhvr>
                                        <p:cTn id="7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81" dur="26">
                                          <p:stCondLst>
                                            <p:cond delay="650"/>
                                          </p:stCondLst>
                                        </p:cTn>
                                        <p:tgtEl>
                                          <p:spTgt spid="6">
                                            <p:txEl>
                                              <p:pRg st="0" end="0"/>
                                            </p:txEl>
                                          </p:spTgt>
                                        </p:tgtEl>
                                      </p:cBhvr>
                                      <p:to x="100000" y="60000"/>
                                    </p:animScale>
                                    <p:animScale>
                                      <p:cBhvr>
                                        <p:cTn id="82" dur="166" decel="50000">
                                          <p:stCondLst>
                                            <p:cond delay="676"/>
                                          </p:stCondLst>
                                        </p:cTn>
                                        <p:tgtEl>
                                          <p:spTgt spid="6">
                                            <p:txEl>
                                              <p:pRg st="0" end="0"/>
                                            </p:txEl>
                                          </p:spTgt>
                                        </p:tgtEl>
                                      </p:cBhvr>
                                      <p:to x="100000" y="100000"/>
                                    </p:animScale>
                                    <p:animScale>
                                      <p:cBhvr>
                                        <p:cTn id="83" dur="26">
                                          <p:stCondLst>
                                            <p:cond delay="1312"/>
                                          </p:stCondLst>
                                        </p:cTn>
                                        <p:tgtEl>
                                          <p:spTgt spid="6">
                                            <p:txEl>
                                              <p:pRg st="0" end="0"/>
                                            </p:txEl>
                                          </p:spTgt>
                                        </p:tgtEl>
                                      </p:cBhvr>
                                      <p:to x="100000" y="80000"/>
                                    </p:animScale>
                                    <p:animScale>
                                      <p:cBhvr>
                                        <p:cTn id="84" dur="166" decel="50000">
                                          <p:stCondLst>
                                            <p:cond delay="1338"/>
                                          </p:stCondLst>
                                        </p:cTn>
                                        <p:tgtEl>
                                          <p:spTgt spid="6">
                                            <p:txEl>
                                              <p:pRg st="0" end="0"/>
                                            </p:txEl>
                                          </p:spTgt>
                                        </p:tgtEl>
                                      </p:cBhvr>
                                      <p:to x="100000" y="100000"/>
                                    </p:animScale>
                                    <p:animScale>
                                      <p:cBhvr>
                                        <p:cTn id="85" dur="26">
                                          <p:stCondLst>
                                            <p:cond delay="1642"/>
                                          </p:stCondLst>
                                        </p:cTn>
                                        <p:tgtEl>
                                          <p:spTgt spid="6">
                                            <p:txEl>
                                              <p:pRg st="0" end="0"/>
                                            </p:txEl>
                                          </p:spTgt>
                                        </p:tgtEl>
                                      </p:cBhvr>
                                      <p:to x="100000" y="90000"/>
                                    </p:animScale>
                                    <p:animScale>
                                      <p:cBhvr>
                                        <p:cTn id="86" dur="166" decel="50000">
                                          <p:stCondLst>
                                            <p:cond delay="1668"/>
                                          </p:stCondLst>
                                        </p:cTn>
                                        <p:tgtEl>
                                          <p:spTgt spid="6">
                                            <p:txEl>
                                              <p:pRg st="0" end="0"/>
                                            </p:txEl>
                                          </p:spTgt>
                                        </p:tgtEl>
                                      </p:cBhvr>
                                      <p:to x="100000" y="100000"/>
                                    </p:animScale>
                                    <p:animScale>
                                      <p:cBhvr>
                                        <p:cTn id="87" dur="26">
                                          <p:stCondLst>
                                            <p:cond delay="1808"/>
                                          </p:stCondLst>
                                        </p:cTn>
                                        <p:tgtEl>
                                          <p:spTgt spid="6">
                                            <p:txEl>
                                              <p:pRg st="0" end="0"/>
                                            </p:txEl>
                                          </p:spTgt>
                                        </p:tgtEl>
                                      </p:cBhvr>
                                      <p:to x="100000" y="95000"/>
                                    </p:animScale>
                                    <p:animScale>
                                      <p:cBhvr>
                                        <p:cTn id="88" dur="166" decel="50000">
                                          <p:stCondLst>
                                            <p:cond delay="1834"/>
                                          </p:stCondLst>
                                        </p:cTn>
                                        <p:tgtEl>
                                          <p:spTgt spid="6">
                                            <p:txEl>
                                              <p:pRg st="0" end="0"/>
                                            </p:txEl>
                                          </p:spTgt>
                                        </p:tgtEl>
                                      </p:cBhvr>
                                      <p:to x="100000" y="100000"/>
                                    </p:animScale>
                                  </p:childTnLst>
                                </p:cTn>
                              </p:par>
                              <p:par>
                                <p:cTn id="89" presetID="26" presetClass="entr" presetSubtype="0" fill="hold" nodeType="withEffect">
                                  <p:stCondLst>
                                    <p:cond delay="0"/>
                                  </p:stCondLst>
                                  <p:childTnLst>
                                    <p:set>
                                      <p:cBhvr>
                                        <p:cTn id="90" dur="1" fill="hold">
                                          <p:stCondLst>
                                            <p:cond delay="0"/>
                                          </p:stCondLst>
                                        </p:cTn>
                                        <p:tgtEl>
                                          <p:spTgt spid="6">
                                            <p:txEl>
                                              <p:pRg st="1" end="1"/>
                                            </p:txEl>
                                          </p:spTgt>
                                        </p:tgtEl>
                                        <p:attrNameLst>
                                          <p:attrName>style.visibility</p:attrName>
                                        </p:attrNameLst>
                                      </p:cBhvr>
                                      <p:to>
                                        <p:strVal val="visible"/>
                                      </p:to>
                                    </p:set>
                                    <p:animEffect transition="in" filter="wipe(down)">
                                      <p:cBhvr>
                                        <p:cTn id="91" dur="580">
                                          <p:stCondLst>
                                            <p:cond delay="0"/>
                                          </p:stCondLst>
                                        </p:cTn>
                                        <p:tgtEl>
                                          <p:spTgt spid="6">
                                            <p:txEl>
                                              <p:pRg st="1" end="1"/>
                                            </p:txEl>
                                          </p:spTgt>
                                        </p:tgtEl>
                                      </p:cBhvr>
                                    </p:animEffect>
                                    <p:anim calcmode="lin" valueType="num">
                                      <p:cBhvr>
                                        <p:cTn id="92"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93"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94"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95"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96"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97" dur="26">
                                          <p:stCondLst>
                                            <p:cond delay="650"/>
                                          </p:stCondLst>
                                        </p:cTn>
                                        <p:tgtEl>
                                          <p:spTgt spid="6">
                                            <p:txEl>
                                              <p:pRg st="1" end="1"/>
                                            </p:txEl>
                                          </p:spTgt>
                                        </p:tgtEl>
                                      </p:cBhvr>
                                      <p:to x="100000" y="60000"/>
                                    </p:animScale>
                                    <p:animScale>
                                      <p:cBhvr>
                                        <p:cTn id="98" dur="166" decel="50000">
                                          <p:stCondLst>
                                            <p:cond delay="676"/>
                                          </p:stCondLst>
                                        </p:cTn>
                                        <p:tgtEl>
                                          <p:spTgt spid="6">
                                            <p:txEl>
                                              <p:pRg st="1" end="1"/>
                                            </p:txEl>
                                          </p:spTgt>
                                        </p:tgtEl>
                                      </p:cBhvr>
                                      <p:to x="100000" y="100000"/>
                                    </p:animScale>
                                    <p:animScale>
                                      <p:cBhvr>
                                        <p:cTn id="99" dur="26">
                                          <p:stCondLst>
                                            <p:cond delay="1312"/>
                                          </p:stCondLst>
                                        </p:cTn>
                                        <p:tgtEl>
                                          <p:spTgt spid="6">
                                            <p:txEl>
                                              <p:pRg st="1" end="1"/>
                                            </p:txEl>
                                          </p:spTgt>
                                        </p:tgtEl>
                                      </p:cBhvr>
                                      <p:to x="100000" y="80000"/>
                                    </p:animScale>
                                    <p:animScale>
                                      <p:cBhvr>
                                        <p:cTn id="100" dur="166" decel="50000">
                                          <p:stCondLst>
                                            <p:cond delay="1338"/>
                                          </p:stCondLst>
                                        </p:cTn>
                                        <p:tgtEl>
                                          <p:spTgt spid="6">
                                            <p:txEl>
                                              <p:pRg st="1" end="1"/>
                                            </p:txEl>
                                          </p:spTgt>
                                        </p:tgtEl>
                                      </p:cBhvr>
                                      <p:to x="100000" y="100000"/>
                                    </p:animScale>
                                    <p:animScale>
                                      <p:cBhvr>
                                        <p:cTn id="101" dur="26">
                                          <p:stCondLst>
                                            <p:cond delay="1642"/>
                                          </p:stCondLst>
                                        </p:cTn>
                                        <p:tgtEl>
                                          <p:spTgt spid="6">
                                            <p:txEl>
                                              <p:pRg st="1" end="1"/>
                                            </p:txEl>
                                          </p:spTgt>
                                        </p:tgtEl>
                                      </p:cBhvr>
                                      <p:to x="100000" y="90000"/>
                                    </p:animScale>
                                    <p:animScale>
                                      <p:cBhvr>
                                        <p:cTn id="102" dur="166" decel="50000">
                                          <p:stCondLst>
                                            <p:cond delay="1668"/>
                                          </p:stCondLst>
                                        </p:cTn>
                                        <p:tgtEl>
                                          <p:spTgt spid="6">
                                            <p:txEl>
                                              <p:pRg st="1" end="1"/>
                                            </p:txEl>
                                          </p:spTgt>
                                        </p:tgtEl>
                                      </p:cBhvr>
                                      <p:to x="100000" y="100000"/>
                                    </p:animScale>
                                    <p:animScale>
                                      <p:cBhvr>
                                        <p:cTn id="103" dur="26">
                                          <p:stCondLst>
                                            <p:cond delay="1808"/>
                                          </p:stCondLst>
                                        </p:cTn>
                                        <p:tgtEl>
                                          <p:spTgt spid="6">
                                            <p:txEl>
                                              <p:pRg st="1" end="1"/>
                                            </p:txEl>
                                          </p:spTgt>
                                        </p:tgtEl>
                                      </p:cBhvr>
                                      <p:to x="100000" y="95000"/>
                                    </p:animScale>
                                    <p:animScale>
                                      <p:cBhvr>
                                        <p:cTn id="104" dur="166" decel="50000">
                                          <p:stCondLst>
                                            <p:cond delay="1834"/>
                                          </p:stCondLst>
                                        </p:cTn>
                                        <p:tgtEl>
                                          <p:spTgt spid="6">
                                            <p:txEl>
                                              <p:pRg st="1" end="1"/>
                                            </p:txEl>
                                          </p:spTgt>
                                        </p:tgtEl>
                                      </p:cBhvr>
                                      <p:to x="100000" y="100000"/>
                                    </p:animScale>
                                  </p:childTnLst>
                                </p:cTn>
                              </p:par>
                            </p:childTnLst>
                          </p:cTn>
                        </p:par>
                      </p:childTnLst>
                    </p:cTn>
                  </p:par>
                  <p:par>
                    <p:cTn id="105" fill="hold" nodeType="clickPar">
                      <p:stCondLst>
                        <p:cond delay="indefinite"/>
                      </p:stCondLst>
                      <p:childTnLst>
                        <p:par>
                          <p:cTn id="106" fill="hold" nodeType="withGroup">
                            <p:stCondLst>
                              <p:cond delay="0"/>
                            </p:stCondLst>
                            <p:childTnLst>
                              <p:par>
                                <p:cTn id="107" presetID="26" presetClass="entr" presetSubtype="0" fill="hold" nodeType="clickEffect">
                                  <p:stCondLst>
                                    <p:cond delay="0"/>
                                  </p:stCondLst>
                                  <p:childTnLst>
                                    <p:set>
                                      <p:cBhvr>
                                        <p:cTn id="108" dur="1" fill="hold">
                                          <p:stCondLst>
                                            <p:cond delay="0"/>
                                          </p:stCondLst>
                                        </p:cTn>
                                        <p:tgtEl>
                                          <p:spTgt spid="7">
                                            <p:txEl>
                                              <p:pRg st="0" end="0"/>
                                            </p:txEl>
                                          </p:spTgt>
                                        </p:tgtEl>
                                        <p:attrNameLst>
                                          <p:attrName>style.visibility</p:attrName>
                                        </p:attrNameLst>
                                      </p:cBhvr>
                                      <p:to>
                                        <p:strVal val="visible"/>
                                      </p:to>
                                    </p:set>
                                    <p:animEffect transition="in" filter="wipe(down)">
                                      <p:cBhvr>
                                        <p:cTn id="109" dur="580">
                                          <p:stCondLst>
                                            <p:cond delay="0"/>
                                          </p:stCondLst>
                                        </p:cTn>
                                        <p:tgtEl>
                                          <p:spTgt spid="7">
                                            <p:txEl>
                                              <p:pRg st="0" end="0"/>
                                            </p:txEl>
                                          </p:spTgt>
                                        </p:tgtEl>
                                      </p:cBhvr>
                                    </p:animEffect>
                                    <p:anim calcmode="lin" valueType="num">
                                      <p:cBhvr>
                                        <p:cTn id="110"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111"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112"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113"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114"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115" dur="26">
                                          <p:stCondLst>
                                            <p:cond delay="650"/>
                                          </p:stCondLst>
                                        </p:cTn>
                                        <p:tgtEl>
                                          <p:spTgt spid="7">
                                            <p:txEl>
                                              <p:pRg st="0" end="0"/>
                                            </p:txEl>
                                          </p:spTgt>
                                        </p:tgtEl>
                                      </p:cBhvr>
                                      <p:to x="100000" y="60000"/>
                                    </p:animScale>
                                    <p:animScale>
                                      <p:cBhvr>
                                        <p:cTn id="116" dur="166" decel="50000">
                                          <p:stCondLst>
                                            <p:cond delay="676"/>
                                          </p:stCondLst>
                                        </p:cTn>
                                        <p:tgtEl>
                                          <p:spTgt spid="7">
                                            <p:txEl>
                                              <p:pRg st="0" end="0"/>
                                            </p:txEl>
                                          </p:spTgt>
                                        </p:tgtEl>
                                      </p:cBhvr>
                                      <p:to x="100000" y="100000"/>
                                    </p:animScale>
                                    <p:animScale>
                                      <p:cBhvr>
                                        <p:cTn id="117" dur="26">
                                          <p:stCondLst>
                                            <p:cond delay="1312"/>
                                          </p:stCondLst>
                                        </p:cTn>
                                        <p:tgtEl>
                                          <p:spTgt spid="7">
                                            <p:txEl>
                                              <p:pRg st="0" end="0"/>
                                            </p:txEl>
                                          </p:spTgt>
                                        </p:tgtEl>
                                      </p:cBhvr>
                                      <p:to x="100000" y="80000"/>
                                    </p:animScale>
                                    <p:animScale>
                                      <p:cBhvr>
                                        <p:cTn id="118" dur="166" decel="50000">
                                          <p:stCondLst>
                                            <p:cond delay="1338"/>
                                          </p:stCondLst>
                                        </p:cTn>
                                        <p:tgtEl>
                                          <p:spTgt spid="7">
                                            <p:txEl>
                                              <p:pRg st="0" end="0"/>
                                            </p:txEl>
                                          </p:spTgt>
                                        </p:tgtEl>
                                      </p:cBhvr>
                                      <p:to x="100000" y="100000"/>
                                    </p:animScale>
                                    <p:animScale>
                                      <p:cBhvr>
                                        <p:cTn id="119" dur="26">
                                          <p:stCondLst>
                                            <p:cond delay="1642"/>
                                          </p:stCondLst>
                                        </p:cTn>
                                        <p:tgtEl>
                                          <p:spTgt spid="7">
                                            <p:txEl>
                                              <p:pRg st="0" end="0"/>
                                            </p:txEl>
                                          </p:spTgt>
                                        </p:tgtEl>
                                      </p:cBhvr>
                                      <p:to x="100000" y="90000"/>
                                    </p:animScale>
                                    <p:animScale>
                                      <p:cBhvr>
                                        <p:cTn id="120" dur="166" decel="50000">
                                          <p:stCondLst>
                                            <p:cond delay="1668"/>
                                          </p:stCondLst>
                                        </p:cTn>
                                        <p:tgtEl>
                                          <p:spTgt spid="7">
                                            <p:txEl>
                                              <p:pRg st="0" end="0"/>
                                            </p:txEl>
                                          </p:spTgt>
                                        </p:tgtEl>
                                      </p:cBhvr>
                                      <p:to x="100000" y="100000"/>
                                    </p:animScale>
                                    <p:animScale>
                                      <p:cBhvr>
                                        <p:cTn id="121" dur="26">
                                          <p:stCondLst>
                                            <p:cond delay="1808"/>
                                          </p:stCondLst>
                                        </p:cTn>
                                        <p:tgtEl>
                                          <p:spTgt spid="7">
                                            <p:txEl>
                                              <p:pRg st="0" end="0"/>
                                            </p:txEl>
                                          </p:spTgt>
                                        </p:tgtEl>
                                      </p:cBhvr>
                                      <p:to x="100000" y="95000"/>
                                    </p:animScale>
                                    <p:animScale>
                                      <p:cBhvr>
                                        <p:cTn id="122" dur="166" decel="50000">
                                          <p:stCondLst>
                                            <p:cond delay="1834"/>
                                          </p:stCondLst>
                                        </p:cTn>
                                        <p:tgtEl>
                                          <p:spTgt spid="7">
                                            <p:txEl>
                                              <p:pRg st="0" end="0"/>
                                            </p:txEl>
                                          </p:spTgt>
                                        </p:tgtEl>
                                      </p:cBhvr>
                                      <p:to x="100000" y="100000"/>
                                    </p:animScale>
                                  </p:childTnLst>
                                </p:cTn>
                              </p:par>
                              <p:par>
                                <p:cTn id="123" presetID="26" presetClass="entr" presetSubtype="0" fill="hold" nodeType="withEffect">
                                  <p:stCondLst>
                                    <p:cond delay="0"/>
                                  </p:stCondLst>
                                  <p:childTnLst>
                                    <p:set>
                                      <p:cBhvr>
                                        <p:cTn id="124" dur="1" fill="hold">
                                          <p:stCondLst>
                                            <p:cond delay="0"/>
                                          </p:stCondLst>
                                        </p:cTn>
                                        <p:tgtEl>
                                          <p:spTgt spid="7">
                                            <p:txEl>
                                              <p:pRg st="1" end="1"/>
                                            </p:txEl>
                                          </p:spTgt>
                                        </p:tgtEl>
                                        <p:attrNameLst>
                                          <p:attrName>style.visibility</p:attrName>
                                        </p:attrNameLst>
                                      </p:cBhvr>
                                      <p:to>
                                        <p:strVal val="visible"/>
                                      </p:to>
                                    </p:set>
                                    <p:animEffect transition="in" filter="wipe(down)">
                                      <p:cBhvr>
                                        <p:cTn id="125" dur="580">
                                          <p:stCondLst>
                                            <p:cond delay="0"/>
                                          </p:stCondLst>
                                        </p:cTn>
                                        <p:tgtEl>
                                          <p:spTgt spid="7">
                                            <p:txEl>
                                              <p:pRg st="1" end="1"/>
                                            </p:txEl>
                                          </p:spTgt>
                                        </p:tgtEl>
                                      </p:cBhvr>
                                    </p:animEffect>
                                    <p:anim calcmode="lin" valueType="num">
                                      <p:cBhvr>
                                        <p:cTn id="126" dur="1822" tmFilter="0,0; 0.14,0.36; 0.43,0.73; 0.71,0.91; 1.0,1.0">
                                          <p:stCondLst>
                                            <p:cond delay="0"/>
                                          </p:stCondLst>
                                        </p:cTn>
                                        <p:tgtEl>
                                          <p:spTgt spid="7">
                                            <p:txEl>
                                              <p:pRg st="1" end="1"/>
                                            </p:txEl>
                                          </p:spTgt>
                                        </p:tgtEl>
                                        <p:attrNameLst>
                                          <p:attrName>ppt_x</p:attrName>
                                        </p:attrNameLst>
                                      </p:cBhvr>
                                      <p:tavLst>
                                        <p:tav tm="0">
                                          <p:val>
                                            <p:strVal val="#ppt_x-0.25"/>
                                          </p:val>
                                        </p:tav>
                                        <p:tav tm="100000">
                                          <p:val>
                                            <p:strVal val="#ppt_x"/>
                                          </p:val>
                                        </p:tav>
                                      </p:tavLst>
                                    </p:anim>
                                    <p:anim calcmode="lin" valueType="num">
                                      <p:cBhvr>
                                        <p:cTn id="127" dur="664" tmFilter="0.0,0.0; 0.25,0.07; 0.50,0.2; 0.75,0.467; 1.0,1.0">
                                          <p:stCondLst>
                                            <p:cond delay="0"/>
                                          </p:stCondLst>
                                        </p:cTn>
                                        <p:tgtEl>
                                          <p:spTgt spid="7">
                                            <p:txEl>
                                              <p:pRg st="1" end="1"/>
                                            </p:txEl>
                                          </p:spTgt>
                                        </p:tgtEl>
                                        <p:attrNameLst>
                                          <p:attrName>ppt_y</p:attrName>
                                        </p:attrNameLst>
                                      </p:cBhvr>
                                      <p:tavLst>
                                        <p:tav tm="0" fmla="#ppt_y-sin(pi*$)/3">
                                          <p:val>
                                            <p:fltVal val="0.5"/>
                                          </p:val>
                                        </p:tav>
                                        <p:tav tm="100000">
                                          <p:val>
                                            <p:fltVal val="1"/>
                                          </p:val>
                                        </p:tav>
                                      </p:tavLst>
                                    </p:anim>
                                    <p:anim calcmode="lin" valueType="num">
                                      <p:cBhvr>
                                        <p:cTn id="128" dur="664" tmFilter="0, 0; 0.125,0.2665; 0.25,0.4; 0.375,0.465; 0.5,0.5;  0.625,0.535; 0.75,0.6; 0.875,0.7335; 1,1">
                                          <p:stCondLst>
                                            <p:cond delay="664"/>
                                          </p:stCondLst>
                                        </p:cTn>
                                        <p:tgtEl>
                                          <p:spTgt spid="7">
                                            <p:txEl>
                                              <p:pRg st="1" end="1"/>
                                            </p:txEl>
                                          </p:spTgt>
                                        </p:tgtEl>
                                        <p:attrNameLst>
                                          <p:attrName>ppt_y</p:attrName>
                                        </p:attrNameLst>
                                      </p:cBhvr>
                                      <p:tavLst>
                                        <p:tav tm="0" fmla="#ppt_y-sin(pi*$)/9">
                                          <p:val>
                                            <p:fltVal val="0"/>
                                          </p:val>
                                        </p:tav>
                                        <p:tav tm="100000">
                                          <p:val>
                                            <p:fltVal val="1"/>
                                          </p:val>
                                        </p:tav>
                                      </p:tavLst>
                                    </p:anim>
                                    <p:anim calcmode="lin" valueType="num">
                                      <p:cBhvr>
                                        <p:cTn id="129" dur="332" tmFilter="0, 0; 0.125,0.2665; 0.25,0.4; 0.375,0.465; 0.5,0.5;  0.625,0.535; 0.75,0.6; 0.875,0.7335; 1,1">
                                          <p:stCondLst>
                                            <p:cond delay="1324"/>
                                          </p:stCondLst>
                                        </p:cTn>
                                        <p:tgtEl>
                                          <p:spTgt spid="7">
                                            <p:txEl>
                                              <p:pRg st="1" end="1"/>
                                            </p:txEl>
                                          </p:spTgt>
                                        </p:tgtEl>
                                        <p:attrNameLst>
                                          <p:attrName>ppt_y</p:attrName>
                                        </p:attrNameLst>
                                      </p:cBhvr>
                                      <p:tavLst>
                                        <p:tav tm="0" fmla="#ppt_y-sin(pi*$)/27">
                                          <p:val>
                                            <p:fltVal val="0"/>
                                          </p:val>
                                        </p:tav>
                                        <p:tav tm="100000">
                                          <p:val>
                                            <p:fltVal val="1"/>
                                          </p:val>
                                        </p:tav>
                                      </p:tavLst>
                                    </p:anim>
                                    <p:anim calcmode="lin" valueType="num">
                                      <p:cBhvr>
                                        <p:cTn id="130" dur="164" tmFilter="0, 0; 0.125,0.2665; 0.25,0.4; 0.375,0.465; 0.5,0.5;  0.625,0.535; 0.75,0.6; 0.875,0.7335; 1,1">
                                          <p:stCondLst>
                                            <p:cond delay="1656"/>
                                          </p:stCondLst>
                                        </p:cTn>
                                        <p:tgtEl>
                                          <p:spTgt spid="7">
                                            <p:txEl>
                                              <p:pRg st="1" end="1"/>
                                            </p:txEl>
                                          </p:spTgt>
                                        </p:tgtEl>
                                        <p:attrNameLst>
                                          <p:attrName>ppt_y</p:attrName>
                                        </p:attrNameLst>
                                      </p:cBhvr>
                                      <p:tavLst>
                                        <p:tav tm="0" fmla="#ppt_y-sin(pi*$)/81">
                                          <p:val>
                                            <p:fltVal val="0"/>
                                          </p:val>
                                        </p:tav>
                                        <p:tav tm="100000">
                                          <p:val>
                                            <p:fltVal val="1"/>
                                          </p:val>
                                        </p:tav>
                                      </p:tavLst>
                                    </p:anim>
                                    <p:animScale>
                                      <p:cBhvr>
                                        <p:cTn id="131" dur="26">
                                          <p:stCondLst>
                                            <p:cond delay="650"/>
                                          </p:stCondLst>
                                        </p:cTn>
                                        <p:tgtEl>
                                          <p:spTgt spid="7">
                                            <p:txEl>
                                              <p:pRg st="1" end="1"/>
                                            </p:txEl>
                                          </p:spTgt>
                                        </p:tgtEl>
                                      </p:cBhvr>
                                      <p:to x="100000" y="60000"/>
                                    </p:animScale>
                                    <p:animScale>
                                      <p:cBhvr>
                                        <p:cTn id="132" dur="166" decel="50000">
                                          <p:stCondLst>
                                            <p:cond delay="676"/>
                                          </p:stCondLst>
                                        </p:cTn>
                                        <p:tgtEl>
                                          <p:spTgt spid="7">
                                            <p:txEl>
                                              <p:pRg st="1" end="1"/>
                                            </p:txEl>
                                          </p:spTgt>
                                        </p:tgtEl>
                                      </p:cBhvr>
                                      <p:to x="100000" y="100000"/>
                                    </p:animScale>
                                    <p:animScale>
                                      <p:cBhvr>
                                        <p:cTn id="133" dur="26">
                                          <p:stCondLst>
                                            <p:cond delay="1312"/>
                                          </p:stCondLst>
                                        </p:cTn>
                                        <p:tgtEl>
                                          <p:spTgt spid="7">
                                            <p:txEl>
                                              <p:pRg st="1" end="1"/>
                                            </p:txEl>
                                          </p:spTgt>
                                        </p:tgtEl>
                                      </p:cBhvr>
                                      <p:to x="100000" y="80000"/>
                                    </p:animScale>
                                    <p:animScale>
                                      <p:cBhvr>
                                        <p:cTn id="134" dur="166" decel="50000">
                                          <p:stCondLst>
                                            <p:cond delay="1338"/>
                                          </p:stCondLst>
                                        </p:cTn>
                                        <p:tgtEl>
                                          <p:spTgt spid="7">
                                            <p:txEl>
                                              <p:pRg st="1" end="1"/>
                                            </p:txEl>
                                          </p:spTgt>
                                        </p:tgtEl>
                                      </p:cBhvr>
                                      <p:to x="100000" y="100000"/>
                                    </p:animScale>
                                    <p:animScale>
                                      <p:cBhvr>
                                        <p:cTn id="135" dur="26">
                                          <p:stCondLst>
                                            <p:cond delay="1642"/>
                                          </p:stCondLst>
                                        </p:cTn>
                                        <p:tgtEl>
                                          <p:spTgt spid="7">
                                            <p:txEl>
                                              <p:pRg st="1" end="1"/>
                                            </p:txEl>
                                          </p:spTgt>
                                        </p:tgtEl>
                                      </p:cBhvr>
                                      <p:to x="100000" y="90000"/>
                                    </p:animScale>
                                    <p:animScale>
                                      <p:cBhvr>
                                        <p:cTn id="136" dur="166" decel="50000">
                                          <p:stCondLst>
                                            <p:cond delay="1668"/>
                                          </p:stCondLst>
                                        </p:cTn>
                                        <p:tgtEl>
                                          <p:spTgt spid="7">
                                            <p:txEl>
                                              <p:pRg st="1" end="1"/>
                                            </p:txEl>
                                          </p:spTgt>
                                        </p:tgtEl>
                                      </p:cBhvr>
                                      <p:to x="100000" y="100000"/>
                                    </p:animScale>
                                    <p:animScale>
                                      <p:cBhvr>
                                        <p:cTn id="137" dur="26">
                                          <p:stCondLst>
                                            <p:cond delay="1808"/>
                                          </p:stCondLst>
                                        </p:cTn>
                                        <p:tgtEl>
                                          <p:spTgt spid="7">
                                            <p:txEl>
                                              <p:pRg st="1" end="1"/>
                                            </p:txEl>
                                          </p:spTgt>
                                        </p:tgtEl>
                                      </p:cBhvr>
                                      <p:to x="100000" y="95000"/>
                                    </p:animScale>
                                    <p:animScale>
                                      <p:cBhvr>
                                        <p:cTn id="138" dur="166" decel="50000">
                                          <p:stCondLst>
                                            <p:cond delay="1834"/>
                                          </p:stCondLst>
                                        </p:cTn>
                                        <p:tgtEl>
                                          <p:spTgt spid="7">
                                            <p:txEl>
                                              <p:pRg st="1" end="1"/>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1901825" y="-450850"/>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1285875" y="338138"/>
            <a:ext cx="711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1398588" y="-450850"/>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2020888" y="225425"/>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63500" y="225425"/>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1397000" y="225425"/>
            <a:ext cx="619125"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35"/>
          <p:cNvGrpSpPr/>
          <p:nvPr/>
        </p:nvGrpSpPr>
        <p:grpSpPr>
          <a:xfrm>
            <a:off x="214282" y="6215082"/>
            <a:ext cx="1900132" cy="360000"/>
            <a:chOff x="214282" y="6215082"/>
            <a:chExt cx="1900132" cy="360000"/>
          </a:xfrm>
        </p:grpSpPr>
        <p:sp>
          <p:nvSpPr>
            <p:cNvPr id="37" name="Action Button: Forward or Next 36">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8" name="Action Button: Back or Previous 37">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16" name="Title 1"/>
          <p:cNvSpPr txBox="1">
            <a:spLocks/>
          </p:cNvSpPr>
          <p:nvPr/>
        </p:nvSpPr>
        <p:spPr>
          <a:xfrm>
            <a:off x="3635896" y="2132856"/>
            <a:ext cx="5040560" cy="1296144"/>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fa-IR" sz="2000" b="1" i="0" u="none" strike="noStrike" kern="1200" cap="none" spc="0" normalizeH="0" baseline="0" noProof="0" dirty="0" smtClean="0">
                <a:ln>
                  <a:noFill/>
                </a:ln>
                <a:solidFill>
                  <a:srgbClr val="004376"/>
                </a:solidFill>
                <a:effectLst/>
                <a:uLnTx/>
                <a:uFillTx/>
                <a:latin typeface="+mj-lt"/>
                <a:ea typeface="+mj-ea"/>
                <a:cs typeface="B Titr" pitchFamily="2" charset="-78"/>
              </a:rPr>
              <a:t>نکته:</a:t>
            </a:r>
          </a:p>
          <a:p>
            <a:pPr marL="0" marR="0" lvl="0" indent="0" algn="ctr" defTabSz="914400" rtl="1" eaLnBrk="1" fontAlgn="auto" latinLnBrk="0" hangingPunct="1">
              <a:lnSpc>
                <a:spcPct val="100000"/>
              </a:lnSpc>
              <a:spcBef>
                <a:spcPct val="0"/>
              </a:spcBef>
              <a:spcAft>
                <a:spcPts val="0"/>
              </a:spcAft>
              <a:buClrTx/>
              <a:buSzTx/>
              <a:buFontTx/>
              <a:buNone/>
              <a:tabLst/>
              <a:defRPr/>
            </a:pPr>
            <a:r>
              <a:rPr lang="fa-IR" sz="1400" b="1" dirty="0" smtClean="0">
                <a:solidFill>
                  <a:schemeClr val="accent1">
                    <a:lumMod val="75000"/>
                  </a:schemeClr>
                </a:solidFill>
                <a:latin typeface="+mj-lt"/>
                <a:ea typeface="+mj-ea"/>
                <a:cs typeface="B Titr" pitchFamily="2" charset="-78"/>
              </a:rPr>
              <a:t>رحم بافتی پر از رگ های خونی است که از طریق بند ناف به جنین متصل است. خون مادر از طریق بند ناف به جنین می رسد و مواد غذایی و گازهای تنفسی  و ترکیبات دفعی بین خون مادر و جنین مبادله می شوند.</a:t>
            </a:r>
            <a:endParaRPr lang="en-US" sz="3200" dirty="0">
              <a:solidFill>
                <a:schemeClr val="accent1">
                  <a:lumMod val="75000"/>
                </a:schemeClr>
              </a:solidFill>
              <a:cs typeface="B Titr" pitchFamily="2" charset="-78"/>
            </a:endParaRPr>
          </a:p>
        </p:txBody>
      </p:sp>
      <p:sp>
        <p:nvSpPr>
          <p:cNvPr id="19" name="Oval 18"/>
          <p:cNvSpPr/>
          <p:nvPr/>
        </p:nvSpPr>
        <p:spPr>
          <a:xfrm>
            <a:off x="7343800" y="548680"/>
            <a:ext cx="1800200" cy="648072"/>
          </a:xfrm>
          <a:prstGeom prst="ellipse">
            <a:avLst/>
          </a:prstGeom>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b="1" dirty="0" smtClean="0">
                <a:solidFill>
                  <a:srgbClr val="FFFF00"/>
                </a:solidFill>
                <a:cs typeface="B Titr" pitchFamily="2" charset="-78"/>
              </a:rPr>
              <a:t>تولید مثل در پستانداران</a:t>
            </a:r>
            <a:endParaRPr lang="fa-IR" sz="1600" b="1" dirty="0">
              <a:solidFill>
                <a:srgbClr val="FFFF00"/>
              </a:solidFill>
              <a:cs typeface="B Titr" pitchFamily="2" charset="-78"/>
            </a:endParaRPr>
          </a:p>
        </p:txBody>
      </p:sp>
      <p:grpSp>
        <p:nvGrpSpPr>
          <p:cNvPr id="20" name="Group 17"/>
          <p:cNvGrpSpPr/>
          <p:nvPr/>
        </p:nvGrpSpPr>
        <p:grpSpPr>
          <a:xfrm>
            <a:off x="1907704" y="1268760"/>
            <a:ext cx="6903078" cy="576064"/>
            <a:chOff x="1466157" y="1338869"/>
            <a:chExt cx="6903078" cy="718940"/>
          </a:xfrm>
        </p:grpSpPr>
        <p:sp>
          <p:nvSpPr>
            <p:cNvPr id="21" name="Rectangle 20"/>
            <p:cNvSpPr/>
            <p:nvPr/>
          </p:nvSpPr>
          <p:spPr>
            <a:xfrm>
              <a:off x="1466157" y="1518604"/>
              <a:ext cx="4964941" cy="431478"/>
            </a:xfrm>
            <a:prstGeom prst="rect">
              <a:avLst/>
            </a:prstGeom>
            <a:solidFill>
              <a:schemeClr val="accent3">
                <a:tint val="98000"/>
                <a:shade val="25000"/>
                <a:satMod val="250000"/>
              </a:schemeClr>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b="1" dirty="0" smtClean="0">
                  <a:solidFill>
                    <a:srgbClr val="002060"/>
                  </a:solidFill>
                  <a:cs typeface="B Nazanin" pitchFamily="2" charset="-78"/>
                </a:rPr>
                <a:t>بخشی از بدن مادر که برای رشد و نمو جنین اختصاص یافته است.</a:t>
              </a:r>
              <a:endParaRPr lang="en-US" sz="1600" b="1" dirty="0">
                <a:solidFill>
                  <a:srgbClr val="002060"/>
                </a:solidFill>
                <a:cs typeface="B Nazanin" pitchFamily="2" charset="-78"/>
              </a:endParaRPr>
            </a:p>
          </p:txBody>
        </p:sp>
        <p:sp>
          <p:nvSpPr>
            <p:cNvPr id="22" name="Oval 21"/>
            <p:cNvSpPr/>
            <p:nvPr/>
          </p:nvSpPr>
          <p:spPr>
            <a:xfrm>
              <a:off x="7154789" y="1338869"/>
              <a:ext cx="1214446" cy="718940"/>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3200" b="1" dirty="0" smtClean="0">
                  <a:solidFill>
                    <a:schemeClr val="tx1"/>
                  </a:solidFill>
                  <a:cs typeface="B Titr" pitchFamily="2" charset="-78"/>
                </a:rPr>
                <a:t>رحم</a:t>
              </a:r>
              <a:endParaRPr lang="fa-IR" sz="3200" b="1" dirty="0">
                <a:solidFill>
                  <a:schemeClr val="tx1"/>
                </a:solidFill>
                <a:cs typeface="B Titr" pitchFamily="2" charset="-78"/>
              </a:endParaRPr>
            </a:p>
          </p:txBody>
        </p:sp>
        <p:sp>
          <p:nvSpPr>
            <p:cNvPr id="23" name="Left Arrow 22"/>
            <p:cNvSpPr/>
            <p:nvPr/>
          </p:nvSpPr>
          <p:spPr>
            <a:xfrm>
              <a:off x="6434709" y="1608472"/>
              <a:ext cx="641232"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sp>
        <p:nvSpPr>
          <p:cNvPr id="24" name="Title 1"/>
          <p:cNvSpPr txBox="1">
            <a:spLocks/>
          </p:cNvSpPr>
          <p:nvPr/>
        </p:nvSpPr>
        <p:spPr>
          <a:xfrm>
            <a:off x="251520" y="4653136"/>
            <a:ext cx="4680520" cy="1008112"/>
          </a:xfrm>
          <a:prstGeom prst="rect">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kumimoji="0" lang="fa-IR" sz="2000" b="1" i="0" u="none" strike="noStrike" kern="1200" cap="none" spc="0" normalizeH="0" baseline="0" noProof="0" dirty="0" smtClean="0">
                <a:ln>
                  <a:noFill/>
                </a:ln>
                <a:solidFill>
                  <a:srgbClr val="004274"/>
                </a:solidFill>
                <a:effectLst/>
                <a:uLnTx/>
                <a:uFillTx/>
                <a:latin typeface="+mj-lt"/>
                <a:ea typeface="+mj-ea"/>
                <a:cs typeface="B Titr" pitchFamily="2" charset="-78"/>
              </a:rPr>
              <a:t>نکته:</a:t>
            </a:r>
          </a:p>
          <a:p>
            <a:pPr marL="0" marR="0" lvl="0" indent="0" algn="ctr" defTabSz="914400" rtl="1" eaLnBrk="1" fontAlgn="auto" latinLnBrk="0" hangingPunct="1">
              <a:lnSpc>
                <a:spcPct val="100000"/>
              </a:lnSpc>
              <a:spcBef>
                <a:spcPct val="0"/>
              </a:spcBef>
              <a:spcAft>
                <a:spcPts val="0"/>
              </a:spcAft>
              <a:buClrTx/>
              <a:buSzTx/>
              <a:buFontTx/>
              <a:buNone/>
              <a:tabLst/>
              <a:defRPr/>
            </a:pPr>
            <a:r>
              <a:rPr lang="fa-IR" sz="1400" b="1" dirty="0" smtClean="0">
                <a:solidFill>
                  <a:srgbClr val="FFFF00"/>
                </a:solidFill>
                <a:latin typeface="+mj-lt"/>
                <a:ea typeface="+mj-ea"/>
                <a:cs typeface="B Titr" pitchFamily="2" charset="-78"/>
              </a:rPr>
              <a:t>نقش بند ناف: رساندن مواد مغذی و اکسیژن از مادر به جنین و خروج مواد دفعی جنین. </a:t>
            </a:r>
            <a:endParaRPr lang="en-US" sz="3200" dirty="0">
              <a:solidFill>
                <a:srgbClr val="FFFF00"/>
              </a:solidFill>
              <a:cs typeface="B Titr" pitchFamily="2" charset="-78"/>
            </a:endParaRPr>
          </a:p>
        </p:txBody>
      </p:sp>
      <p:pic>
        <p:nvPicPr>
          <p:cNvPr id="26" name="Picture 4"/>
          <p:cNvPicPr>
            <a:picLocks noChangeAspect="1" noChangeArrowheads="1"/>
          </p:cNvPicPr>
          <p:nvPr/>
        </p:nvPicPr>
        <p:blipFill>
          <a:blip r:embed="rId3" cstate="print"/>
          <a:srcRect l="2267" r="50000"/>
          <a:stretch>
            <a:fillRect/>
          </a:stretch>
        </p:blipFill>
        <p:spPr bwMode="auto">
          <a:xfrm>
            <a:off x="5004048" y="3573016"/>
            <a:ext cx="3456384" cy="27527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7" name="Picture 3"/>
          <p:cNvPicPr>
            <a:picLocks noChangeAspect="1" noChangeArrowheads="1"/>
          </p:cNvPicPr>
          <p:nvPr/>
        </p:nvPicPr>
        <p:blipFill>
          <a:blip r:embed="rId4" cstate="print"/>
          <a:srcRect b="9936"/>
          <a:stretch>
            <a:fillRect/>
          </a:stretch>
        </p:blipFill>
        <p:spPr bwMode="auto">
          <a:xfrm>
            <a:off x="1043608" y="1844824"/>
            <a:ext cx="2295525" cy="23762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1901825" y="-450850"/>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8" name="Text Box 10"/>
          <p:cNvSpPr txBox="1">
            <a:spLocks noChangeArrowheads="1"/>
          </p:cNvSpPr>
          <p:nvPr/>
        </p:nvSpPr>
        <p:spPr bwMode="auto">
          <a:xfrm>
            <a:off x="1285875" y="338138"/>
            <a:ext cx="7112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6" name="Text Box 8"/>
          <p:cNvSpPr txBox="1">
            <a:spLocks noChangeArrowheads="1"/>
          </p:cNvSpPr>
          <p:nvPr/>
        </p:nvSpPr>
        <p:spPr bwMode="auto">
          <a:xfrm>
            <a:off x="1398588" y="-450850"/>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0" name="Text Box 2"/>
          <p:cNvSpPr txBox="1">
            <a:spLocks noChangeArrowheads="1"/>
          </p:cNvSpPr>
          <p:nvPr/>
        </p:nvSpPr>
        <p:spPr bwMode="auto">
          <a:xfrm>
            <a:off x="2020888" y="225425"/>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63500" y="225425"/>
            <a:ext cx="711200"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sp>
        <p:nvSpPr>
          <p:cNvPr id="2052" name="Text Box 4"/>
          <p:cNvSpPr txBox="1">
            <a:spLocks noChangeArrowheads="1"/>
          </p:cNvSpPr>
          <p:nvPr/>
        </p:nvSpPr>
        <p:spPr bwMode="auto">
          <a:xfrm>
            <a:off x="1397000" y="225425"/>
            <a:ext cx="619125" cy="323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ct val="0"/>
              </a:spcAft>
              <a:buClrTx/>
              <a:buSzTx/>
              <a:buFontTx/>
              <a:buNone/>
              <a:tabLst/>
            </a:pPr>
            <a:endParaRPr kumimoji="0" lang="fa-IR"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oup 35"/>
          <p:cNvGrpSpPr/>
          <p:nvPr/>
        </p:nvGrpSpPr>
        <p:grpSpPr>
          <a:xfrm>
            <a:off x="214282" y="6215082"/>
            <a:ext cx="1900132" cy="360000"/>
            <a:chOff x="214282" y="6215082"/>
            <a:chExt cx="1900132" cy="360000"/>
          </a:xfrm>
        </p:grpSpPr>
        <p:sp>
          <p:nvSpPr>
            <p:cNvPr id="37" name="Action Button: Forward or Next 36">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8" name="Action Button: Back or Previous 37">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19" name="Oval 18"/>
          <p:cNvSpPr/>
          <p:nvPr/>
        </p:nvSpPr>
        <p:spPr>
          <a:xfrm>
            <a:off x="7343800" y="548680"/>
            <a:ext cx="1800200" cy="648072"/>
          </a:xfrm>
          <a:prstGeom prst="ellipse">
            <a:avLst/>
          </a:prstGeom>
          <a:solidFill>
            <a:srgbClr val="964DBF"/>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b="1" dirty="0" smtClean="0">
                <a:solidFill>
                  <a:srgbClr val="C00000"/>
                </a:solidFill>
                <a:cs typeface="B Titr" pitchFamily="2" charset="-78"/>
              </a:rPr>
              <a:t>تولید مثل در انسان</a:t>
            </a:r>
            <a:endParaRPr lang="fa-IR" sz="1600" b="1" dirty="0">
              <a:solidFill>
                <a:srgbClr val="C00000"/>
              </a:solidFill>
              <a:cs typeface="B Titr" pitchFamily="2" charset="-78"/>
            </a:endParaRPr>
          </a:p>
        </p:txBody>
      </p:sp>
      <p:grpSp>
        <p:nvGrpSpPr>
          <p:cNvPr id="3" name="Group 17"/>
          <p:cNvGrpSpPr/>
          <p:nvPr/>
        </p:nvGrpSpPr>
        <p:grpSpPr>
          <a:xfrm>
            <a:off x="827584" y="1268760"/>
            <a:ext cx="7983198" cy="576064"/>
            <a:chOff x="1334501" y="1338869"/>
            <a:chExt cx="7034734" cy="718940"/>
          </a:xfrm>
        </p:grpSpPr>
        <p:sp>
          <p:nvSpPr>
            <p:cNvPr id="21" name="Rectangle 20"/>
            <p:cNvSpPr/>
            <p:nvPr/>
          </p:nvSpPr>
          <p:spPr>
            <a:xfrm>
              <a:off x="1334501" y="1518604"/>
              <a:ext cx="5096597" cy="431478"/>
            </a:xfrm>
            <a:prstGeom prst="rect">
              <a:avLst/>
            </a:prstGeom>
            <a:solidFill>
              <a:srgbClr val="00B0F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000" b="1" dirty="0" smtClean="0">
                  <a:solidFill>
                    <a:srgbClr val="0070C0"/>
                  </a:solidFill>
                  <a:cs typeface="B Nazanin" pitchFamily="2" charset="-78"/>
                </a:rPr>
                <a:t>غده هایی که گامت هاو هورمون هاي جنسي را تولید می کنند.</a:t>
              </a:r>
              <a:endParaRPr lang="en-US" sz="2000" b="1" dirty="0">
                <a:solidFill>
                  <a:srgbClr val="0070C0"/>
                </a:solidFill>
                <a:cs typeface="B Nazanin" pitchFamily="2" charset="-78"/>
              </a:endParaRPr>
            </a:p>
          </p:txBody>
        </p:sp>
        <p:sp>
          <p:nvSpPr>
            <p:cNvPr id="22" name="Oval 21"/>
            <p:cNvSpPr/>
            <p:nvPr/>
          </p:nvSpPr>
          <p:spPr>
            <a:xfrm>
              <a:off x="7082781" y="1338869"/>
              <a:ext cx="1286454" cy="718940"/>
            </a:xfrm>
            <a:prstGeom prst="ellipse">
              <a:avLst/>
            </a:prstGeom>
            <a:solidFill>
              <a:srgbClr val="00B050"/>
            </a:solid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sz="1400" b="1" dirty="0" smtClean="0">
                  <a:solidFill>
                    <a:schemeClr val="tx1"/>
                  </a:solidFill>
                  <a:cs typeface="B Titr" pitchFamily="2" charset="-78"/>
                </a:rPr>
                <a:t>غدد جنسی (گنادها)</a:t>
              </a:r>
              <a:endParaRPr lang="fa-IR" sz="1400" b="1" dirty="0">
                <a:solidFill>
                  <a:schemeClr val="tx1"/>
                </a:solidFill>
                <a:cs typeface="B Titr" pitchFamily="2" charset="-78"/>
              </a:endParaRPr>
            </a:p>
          </p:txBody>
        </p:sp>
        <p:sp>
          <p:nvSpPr>
            <p:cNvPr id="23" name="Left Arrow 22"/>
            <p:cNvSpPr/>
            <p:nvPr/>
          </p:nvSpPr>
          <p:spPr>
            <a:xfrm>
              <a:off x="6506717" y="1608472"/>
              <a:ext cx="569224" cy="28575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graphicFrame>
        <p:nvGraphicFramePr>
          <p:cNvPr id="20" name="Table 19"/>
          <p:cNvGraphicFramePr>
            <a:graphicFrameLocks noGrp="1"/>
          </p:cNvGraphicFramePr>
          <p:nvPr>
            <p:extLst>
              <p:ext uri="{D42A27DB-BD31-4B8C-83A1-F6EECF244321}">
                <p14:modId xmlns:p14="http://schemas.microsoft.com/office/powerpoint/2010/main" val="3545081108"/>
              </p:ext>
            </p:extLst>
          </p:nvPr>
        </p:nvGraphicFramePr>
        <p:xfrm>
          <a:off x="683568" y="1988840"/>
          <a:ext cx="7992888" cy="3425841"/>
        </p:xfrm>
        <a:graphic>
          <a:graphicData uri="http://schemas.openxmlformats.org/drawingml/2006/table">
            <a:tbl>
              <a:tblPr rtl="1" firstRow="1" bandRow="1">
                <a:tableStyleId>{5C22544A-7EE6-4342-B048-85BDC9FD1C3A}</a:tableStyleId>
              </a:tblPr>
              <a:tblGrid>
                <a:gridCol w="1998222"/>
                <a:gridCol w="208280"/>
                <a:gridCol w="3192610"/>
                <a:gridCol w="2593776"/>
              </a:tblGrid>
              <a:tr h="530241">
                <a:tc gridSpan="4">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1050" b="1" i="0" u="none" strike="noStrike" cap="none" normalizeH="0" baseline="0" dirty="0" smtClean="0">
                        <a:ln>
                          <a:noFill/>
                        </a:ln>
                        <a:solidFill>
                          <a:schemeClr val="bg1"/>
                        </a:solidFill>
                        <a:effectLst/>
                        <a:latin typeface="Calibri" pitchFamily="34" charset="0"/>
                        <a:ea typeface="Calibri" pitchFamily="34" charset="0"/>
                        <a:cs typeface="B Titr"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1800" b="1" i="0" u="none" strike="noStrike" cap="none" normalizeH="0" baseline="0" dirty="0" smtClean="0">
                          <a:ln>
                            <a:noFill/>
                          </a:ln>
                          <a:solidFill>
                            <a:schemeClr val="bg1"/>
                          </a:solidFill>
                          <a:effectLst/>
                          <a:latin typeface="Calibri" pitchFamily="34" charset="0"/>
                          <a:ea typeface="Calibri" pitchFamily="34" charset="0"/>
                          <a:cs typeface="B Titr" pitchFamily="2" charset="-78"/>
                        </a:rPr>
                        <a:t>انواع گناد (غدد جنسی)</a:t>
                      </a:r>
                      <a:endParaRPr kumimoji="0" lang="fa-IR" sz="2000" b="0" i="0" u="none" strike="noStrike" cap="none" normalizeH="0" baseline="0" dirty="0" smtClean="0">
                        <a:ln>
                          <a:noFill/>
                        </a:ln>
                        <a:solidFill>
                          <a:schemeClr val="bg1"/>
                        </a:solidFill>
                        <a:effectLst/>
                        <a:latin typeface="Arial" pitchFamily="34" charset="0"/>
                        <a:cs typeface="B Titr" pitchFamily="2" charset="-78"/>
                      </a:endParaRPr>
                    </a:p>
                  </a:txBody>
                  <a:tcP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cap="none" normalizeH="0" baseline="0" dirty="0" smtClean="0">
                        <a:ln>
                          <a:noFill/>
                        </a:ln>
                        <a:solidFill>
                          <a:schemeClr val="bg1"/>
                        </a:solidFill>
                        <a:effectLst/>
                        <a:latin typeface="Arial" pitchFamily="34" charset="0"/>
                        <a:cs typeface="B Titr" pitchFamily="2" charset="-78"/>
                      </a:endParaRPr>
                    </a:p>
                  </a:txBody>
                  <a:tcP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2800" b="0" i="0" u="none" strike="noStrike" cap="none" normalizeH="0" baseline="0" dirty="0" smtClean="0">
                        <a:ln>
                          <a:noFill/>
                        </a:ln>
                        <a:solidFill>
                          <a:schemeClr val="bg1"/>
                        </a:solidFill>
                        <a:effectLst/>
                        <a:latin typeface="Arial" pitchFamily="34" charset="0"/>
                        <a:cs typeface="B Titr" pitchFamily="2" charset="-78"/>
                      </a:endParaRPr>
                    </a:p>
                  </a:txBody>
                  <a:tcPr/>
                </a:tc>
                <a:tc hMerge="1">
                  <a:txBody>
                    <a:bodyPr/>
                    <a:lstStyle/>
                    <a:p>
                      <a:pPr rtl="1"/>
                      <a:endParaRPr lang="fa-IR"/>
                    </a:p>
                  </a:txBody>
                  <a:tcPr/>
                </a:tc>
              </a:tr>
              <a:tr h="314217">
                <a:tc gridSpan="2">
                  <a:txBody>
                    <a:bodyPr/>
                    <a:lstStyle/>
                    <a:p>
                      <a:pPr algn="ctr" rtl="1"/>
                      <a:r>
                        <a:rPr lang="fa-IR" sz="1600" dirty="0" smtClean="0">
                          <a:solidFill>
                            <a:schemeClr val="tx1"/>
                          </a:solidFill>
                          <a:cs typeface="B Titr" pitchFamily="2" charset="-78"/>
                        </a:rPr>
                        <a:t>نام غده</a:t>
                      </a:r>
                      <a:endParaRPr lang="fa-IR" sz="1600" dirty="0">
                        <a:solidFill>
                          <a:schemeClr val="tx1"/>
                        </a:solidFill>
                        <a:cs typeface="B Titr" pitchFamily="2" charset="-78"/>
                      </a:endParaRPr>
                    </a:p>
                  </a:txBody>
                  <a:tcPr/>
                </a:tc>
                <a:tc hMerge="1">
                  <a:txBody>
                    <a:bodyPr/>
                    <a:lstStyle/>
                    <a:p>
                      <a:pPr algn="ctr" rtl="1"/>
                      <a:endParaRPr lang="fa-IR" dirty="0">
                        <a:solidFill>
                          <a:schemeClr val="tx1"/>
                        </a:solidFill>
                        <a:cs typeface="B Titr" pitchFamily="2" charset="-78"/>
                      </a:endParaRPr>
                    </a:p>
                  </a:txBody>
                  <a:tcPr/>
                </a:tc>
                <a:tc>
                  <a:txBody>
                    <a:bodyPr/>
                    <a:lstStyle/>
                    <a:p>
                      <a:pPr algn="ctr" rtl="1"/>
                      <a:r>
                        <a:rPr lang="fa-IR" sz="1600" dirty="0" smtClean="0">
                          <a:solidFill>
                            <a:schemeClr val="tx1"/>
                          </a:solidFill>
                          <a:cs typeface="B Titr" pitchFamily="2" charset="-78"/>
                        </a:rPr>
                        <a:t>بیضه ها</a:t>
                      </a:r>
                      <a:endParaRPr lang="fa-IR" sz="1600" dirty="0">
                        <a:solidFill>
                          <a:schemeClr val="tx1"/>
                        </a:solidFill>
                        <a:cs typeface="B Titr" pitchFamily="2" charset="-78"/>
                      </a:endParaRPr>
                    </a:p>
                  </a:txBody>
                  <a:tcPr/>
                </a:tc>
                <a:tc>
                  <a:txBody>
                    <a:bodyPr/>
                    <a:lstStyle/>
                    <a:p>
                      <a:pPr algn="ctr" rtl="1"/>
                      <a:r>
                        <a:rPr lang="fa-IR" sz="1600" dirty="0" smtClean="0">
                          <a:solidFill>
                            <a:schemeClr val="tx1"/>
                          </a:solidFill>
                          <a:cs typeface="B Titr" pitchFamily="2" charset="-78"/>
                        </a:rPr>
                        <a:t>تخمدان ها</a:t>
                      </a:r>
                      <a:endParaRPr lang="fa-IR" sz="1600" dirty="0">
                        <a:solidFill>
                          <a:schemeClr val="tx1"/>
                        </a:solidFill>
                        <a:cs typeface="B Titr" pitchFamily="2" charset="-78"/>
                      </a:endParaRPr>
                    </a:p>
                  </a:txBody>
                  <a:tcPr/>
                </a:tc>
              </a:tr>
              <a:tr h="445140">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2400" b="1" dirty="0" smtClean="0">
                          <a:solidFill>
                            <a:srgbClr val="C00000"/>
                          </a:solidFill>
                          <a:cs typeface="B Nazanin" pitchFamily="2" charset="-78"/>
                        </a:rPr>
                        <a:t>تعداد و محل</a:t>
                      </a:r>
                    </a:p>
                  </a:txBody>
                  <a:tcP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fa-IR" sz="2800" b="1" dirty="0" smtClean="0">
                        <a:solidFill>
                          <a:srgbClr val="C00000"/>
                        </a:solidFill>
                        <a:cs typeface="B Nazanin"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600" b="1" dirty="0" smtClean="0">
                          <a:solidFill>
                            <a:srgbClr val="004376"/>
                          </a:solidFill>
                          <a:cs typeface="B Nazanin" pitchFamily="2" charset="-78"/>
                        </a:rPr>
                        <a:t>2</a:t>
                      </a:r>
                      <a:r>
                        <a:rPr lang="fa-IR" sz="1600" b="1" baseline="0" dirty="0" smtClean="0">
                          <a:solidFill>
                            <a:srgbClr val="004376"/>
                          </a:solidFill>
                          <a:cs typeface="B Nazanin" pitchFamily="2" charset="-78"/>
                        </a:rPr>
                        <a:t> عدد – خارج بدن درون کیسه ی بیضه</a:t>
                      </a:r>
                      <a:endParaRPr lang="fa-IR" sz="1600" b="1" dirty="0" smtClean="0">
                        <a:solidFill>
                          <a:srgbClr val="004376"/>
                        </a:solidFill>
                        <a:cs typeface="B Nazanin" pitchFamily="2" charset="-78"/>
                      </a:endParaRPr>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004376"/>
                          </a:solidFill>
                          <a:cs typeface="B Nazanin" pitchFamily="2" charset="-78"/>
                        </a:rPr>
                        <a:t>2 عدد- درون حفره ی لگن </a:t>
                      </a:r>
                    </a:p>
                  </a:txBody>
                  <a:tcPr/>
                </a:tc>
              </a:tr>
              <a:tr h="1492529">
                <a:tc gridSpan="2">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a-IR" sz="2400" b="1" kern="1200" dirty="0" smtClean="0">
                          <a:solidFill>
                            <a:srgbClr val="C00000"/>
                          </a:solidFill>
                          <a:latin typeface="+mn-lt"/>
                          <a:ea typeface="+mn-ea"/>
                          <a:cs typeface="B Nazanin" pitchFamily="2" charset="-78"/>
                        </a:rPr>
                        <a:t>دوره</a:t>
                      </a:r>
                      <a:r>
                        <a:rPr kumimoji="0" lang="fa-IR" sz="2400" b="1" kern="1200" baseline="0" dirty="0" smtClean="0">
                          <a:solidFill>
                            <a:srgbClr val="C00000"/>
                          </a:solidFill>
                          <a:latin typeface="+mn-lt"/>
                          <a:ea typeface="+mn-ea"/>
                          <a:cs typeface="B Nazanin" pitchFamily="2" charset="-78"/>
                        </a:rPr>
                        <a:t> ي باروري</a:t>
                      </a:r>
                      <a:endParaRPr kumimoji="0" lang="fa-IR" sz="2400" b="1" kern="1200" dirty="0" smtClean="0">
                        <a:solidFill>
                          <a:srgbClr val="C00000"/>
                        </a:solidFill>
                        <a:latin typeface="+mn-lt"/>
                        <a:ea typeface="+mn-ea"/>
                        <a:cs typeface="B Nazanin" pitchFamily="2" charset="-78"/>
                      </a:endParaRPr>
                    </a:p>
                  </a:txBody>
                  <a:tcPr>
                    <a:lnB w="12700" cmpd="sng">
                      <a:noFill/>
                    </a:lnB>
                  </a:tcPr>
                </a:tc>
                <a:tc hMerge="1">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a-IR" sz="2800" b="1" kern="1200" dirty="0" smtClean="0">
                        <a:solidFill>
                          <a:srgbClr val="C00000"/>
                        </a:solidFill>
                        <a:latin typeface="+mn-lt"/>
                        <a:ea typeface="+mn-ea"/>
                        <a:cs typeface="B Nazanin" pitchFamily="2" charset="-78"/>
                      </a:endParaRPr>
                    </a:p>
                  </a:txBody>
                  <a:tcPr>
                    <a:lnB w="12700" cmpd="sng">
                      <a:noFill/>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endParaRPr lang="fa-IR" sz="1800" b="1" dirty="0" smtClean="0">
                        <a:solidFill>
                          <a:srgbClr val="004376"/>
                        </a:solidFill>
                        <a:cs typeface="B Nazanin" pitchFamily="2" charset="-78"/>
                      </a:endParaRPr>
                    </a:p>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004376"/>
                          </a:solidFill>
                          <a:cs typeface="B Nazanin" pitchFamily="2" charset="-78"/>
                        </a:rPr>
                        <a:t>اسپرم سازی از سن بلوغ شروع شده و معمولا تا آخر</a:t>
                      </a:r>
                      <a:r>
                        <a:rPr lang="fa-IR" sz="1800" b="1" baseline="0" dirty="0" smtClean="0">
                          <a:solidFill>
                            <a:srgbClr val="004376"/>
                          </a:solidFill>
                          <a:cs typeface="B Nazanin" pitchFamily="2" charset="-78"/>
                        </a:rPr>
                        <a:t> عمر ادامه دارد.</a:t>
                      </a:r>
                      <a:endParaRPr lang="fa-IR" sz="1800" b="1" dirty="0" smtClean="0">
                        <a:solidFill>
                          <a:srgbClr val="004376"/>
                        </a:solidFill>
                        <a:cs typeface="B Nazanin" pitchFamily="2" charset="-78"/>
                      </a:endParaRPr>
                    </a:p>
                  </a:txBody>
                  <a:tcPr>
                    <a:lnB w="12700" cmpd="sng">
                      <a:noFill/>
                    </a:lnB>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fa-IR" sz="1800" b="1" dirty="0" smtClean="0">
                          <a:solidFill>
                            <a:srgbClr val="004376"/>
                          </a:solidFill>
                          <a:cs typeface="B Nazanin" pitchFamily="2" charset="-78"/>
                        </a:rPr>
                        <a:t>تخمک ها در دوران جنینی به تعداد مشخص ساخته می شوند –بعد از بلوغ</a:t>
                      </a:r>
                      <a:r>
                        <a:rPr lang="fa-IR" sz="1800" b="1" baseline="0" dirty="0" smtClean="0">
                          <a:solidFill>
                            <a:srgbClr val="004376"/>
                          </a:solidFill>
                          <a:cs typeface="B Nazanin" pitchFamily="2" charset="-78"/>
                        </a:rPr>
                        <a:t> معمولا در هر ماه یک تخمک آزاد می شود – معمولا در 50 سالگی متوقف می شود.</a:t>
                      </a:r>
                      <a:endParaRPr lang="fa-IR" sz="1800" b="1" dirty="0" smtClean="0">
                        <a:solidFill>
                          <a:srgbClr val="004376"/>
                        </a:solidFill>
                        <a:cs typeface="B Nazanin" pitchFamily="2" charset="-78"/>
                      </a:endParaRPr>
                    </a:p>
                  </a:txBody>
                  <a:tcPr/>
                </a:tc>
              </a:tr>
              <a:tr h="314217">
                <a:tc>
                  <a:txBody>
                    <a:bodyPr/>
                    <a:lstStyle/>
                    <a:p>
                      <a:pPr algn="ctr" rtl="1"/>
                      <a:endParaRPr lang="fa-IR" dirty="0">
                        <a:solidFill>
                          <a:schemeClr val="bg1"/>
                        </a:solidFill>
                        <a:cs typeface="B Titr" pitchFamily="2" charset="-78"/>
                      </a:endParaRPr>
                    </a:p>
                  </a:txBody>
                  <a:tcPr>
                    <a:lnR w="12700" cmpd="sng">
                      <a:noFill/>
                    </a:lnR>
                    <a:lnT w="12700" cmpd="sng">
                      <a:noFill/>
                    </a:lnT>
                  </a:tcPr>
                </a:tc>
                <a:tc>
                  <a:txBody>
                    <a:bodyPr/>
                    <a:lstStyle/>
                    <a:p>
                      <a:pPr algn="ctr" rtl="1"/>
                      <a:endParaRPr lang="fa-IR" dirty="0">
                        <a:solidFill>
                          <a:schemeClr val="bg1"/>
                        </a:solidFill>
                        <a:cs typeface="B Titr" pitchFamily="2" charset="-78"/>
                      </a:endParaRPr>
                    </a:p>
                  </a:txBody>
                  <a:tcPr>
                    <a:lnL w="12700" cmpd="sng">
                      <a:noFill/>
                    </a:lnL>
                    <a:lnR w="12700" cmpd="sng">
                      <a:noFill/>
                    </a:lnR>
                    <a:lnT w="12700" cmpd="sng">
                      <a:noFill/>
                    </a:lnT>
                  </a:tcPr>
                </a:tc>
                <a:tc gridSpan="2">
                  <a:txBody>
                    <a:bodyPr/>
                    <a:lstStyle/>
                    <a:p>
                      <a:pPr algn="ctr" rtl="1"/>
                      <a:endParaRPr lang="fa-IR" dirty="0">
                        <a:solidFill>
                          <a:schemeClr val="bg1"/>
                        </a:solidFill>
                        <a:cs typeface="B Titr" pitchFamily="2" charset="-78"/>
                      </a:endParaRPr>
                    </a:p>
                  </a:txBody>
                  <a:tcPr>
                    <a:lnL w="12700" cmpd="sng">
                      <a:noFill/>
                    </a:lnL>
                    <a:lnR w="12700" cmpd="sng">
                      <a:noFill/>
                    </a:lnR>
                    <a:lnT w="12700" cmpd="sng">
                      <a:noFill/>
                    </a:lnT>
                  </a:tcPr>
                </a:tc>
                <a:tc hMerge="1">
                  <a:txBody>
                    <a:bodyPr/>
                    <a:lstStyle/>
                    <a:p>
                      <a:pPr algn="ctr" rtl="1"/>
                      <a:endParaRPr lang="fa-IR" dirty="0">
                        <a:solidFill>
                          <a:schemeClr val="bg1"/>
                        </a:solidFill>
                        <a:cs typeface="B Titr" pitchFamily="2" charset="-78"/>
                      </a:endParaRPr>
                    </a:p>
                  </a:txBody>
                  <a:tcPr/>
                </a:tc>
              </a:tr>
            </a:tbl>
          </a:graphicData>
        </a:graphic>
      </p:graphicFrame>
      <p:sp>
        <p:nvSpPr>
          <p:cNvPr id="25" name="Title 1"/>
          <p:cNvSpPr txBox="1">
            <a:spLocks/>
          </p:cNvSpPr>
          <p:nvPr/>
        </p:nvSpPr>
        <p:spPr>
          <a:xfrm>
            <a:off x="623363" y="5106759"/>
            <a:ext cx="8064896" cy="864096"/>
          </a:xfrm>
          <a:prstGeom prst="rect">
            <a:avLst/>
          </a:prstGeom>
        </p:spPr>
        <p:style>
          <a:lnRef idx="2">
            <a:schemeClr val="accent1"/>
          </a:lnRef>
          <a:fillRef idx="1">
            <a:schemeClr val="lt1"/>
          </a:fillRef>
          <a:effectRef idx="0">
            <a:schemeClr val="accent1"/>
          </a:effectRef>
          <a:fontRef idx="minor">
            <a:schemeClr val="dk1"/>
          </a:fontRef>
        </p:style>
        <p:txBody>
          <a:bodyPr>
            <a:noAutofit/>
          </a:bodyPr>
          <a:lstStyle/>
          <a:p>
            <a:pPr marL="0" marR="0" lvl="0" indent="0" defTabSz="914400" rtl="1" eaLnBrk="1" fontAlgn="auto" latinLnBrk="0" hangingPunct="1">
              <a:lnSpc>
                <a:spcPct val="100000"/>
              </a:lnSpc>
              <a:spcBef>
                <a:spcPct val="0"/>
              </a:spcBef>
              <a:spcAft>
                <a:spcPts val="0"/>
              </a:spcAft>
              <a:buClrTx/>
              <a:buSzTx/>
              <a:buFontTx/>
              <a:buNone/>
              <a:tabLst/>
              <a:defRPr/>
            </a:pPr>
            <a:r>
              <a:rPr lang="fa-IR" sz="2000" b="1" dirty="0" smtClean="0">
                <a:solidFill>
                  <a:srgbClr val="004376"/>
                </a:solidFill>
                <a:latin typeface="+mj-lt"/>
                <a:ea typeface="+mj-ea"/>
                <a:cs typeface="B Titr" pitchFamily="2" charset="-78"/>
              </a:rPr>
              <a:t>درجنين دخترحدود 400000تخمك درتخمدانهايش بوجود مي آيد كه در دوران بلوغ هرماه يكي از انها بالغ شده واز تخمدان آزاد مي شود</a:t>
            </a:r>
            <a:endParaRPr lang="en-US" sz="2000" dirty="0">
              <a:solidFill>
                <a:schemeClr val="accent1">
                  <a:lumMod val="75000"/>
                </a:schemeClr>
              </a:solidFill>
              <a:cs typeface="B Titr" pitchFamily="2" charset="-78"/>
            </a:endParaRPr>
          </a:p>
        </p:txBody>
      </p:sp>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7478418"/>
              </p:ext>
            </p:extLst>
          </p:nvPr>
        </p:nvGraphicFramePr>
        <p:xfrm>
          <a:off x="395536" y="548680"/>
          <a:ext cx="8572528" cy="61206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171" name="Picture 3"/>
          <p:cNvPicPr>
            <a:picLocks noChangeAspect="1" noChangeArrowheads="1"/>
          </p:cNvPicPr>
          <p:nvPr/>
        </p:nvPicPr>
        <p:blipFill>
          <a:blip r:embed="rId7" cstate="print"/>
          <a:srcRect/>
          <a:stretch>
            <a:fillRect/>
          </a:stretch>
        </p:blipFill>
        <p:spPr bwMode="auto">
          <a:xfrm>
            <a:off x="1187624" y="3140968"/>
            <a:ext cx="1872208" cy="2736354"/>
          </a:xfrm>
          <a:prstGeom prst="rect">
            <a:avLst/>
          </a:prstGeom>
          <a:noFill/>
          <a:ln w="9525">
            <a:noFill/>
            <a:miter lim="800000"/>
            <a:headEnd/>
            <a:tailEnd/>
          </a:ln>
        </p:spPr>
      </p:pic>
      <p:pic>
        <p:nvPicPr>
          <p:cNvPr id="7172" name="Picture 4"/>
          <p:cNvPicPr>
            <a:picLocks noChangeAspect="1" noChangeArrowheads="1"/>
          </p:cNvPicPr>
          <p:nvPr/>
        </p:nvPicPr>
        <p:blipFill>
          <a:blip r:embed="rId8" cstate="print"/>
          <a:srcRect/>
          <a:stretch>
            <a:fillRect/>
          </a:stretch>
        </p:blipFill>
        <p:spPr bwMode="auto">
          <a:xfrm>
            <a:off x="1115616" y="692696"/>
            <a:ext cx="1971278" cy="241935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11560" y="18565"/>
            <a:ext cx="8229600" cy="1143000"/>
          </a:xfrm>
        </p:spPr>
        <p:txBody>
          <a:bodyPr/>
          <a:lstStyle/>
          <a:p>
            <a:pPr eaLnBrk="1" fontAlgn="auto" hangingPunct="1">
              <a:spcAft>
                <a:spcPts val="0"/>
              </a:spcAft>
              <a:defRPr/>
            </a:pPr>
            <a:r>
              <a:rPr lang="ar-SA" smtClean="0">
                <a:solidFill>
                  <a:schemeClr val="tx2">
                    <a:satMod val="130000"/>
                  </a:schemeClr>
                </a:solidFill>
                <a:ea typeface="+mj-ea"/>
                <a:cs typeface="B Titr" pitchFamily="2" charset="-78"/>
              </a:rPr>
              <a:t>توليد مثل جنسي در گياهان گلدار</a:t>
            </a:r>
            <a:r>
              <a:rPr lang="ar-SA" smtClean="0">
                <a:solidFill>
                  <a:schemeClr val="tx2">
                    <a:satMod val="130000"/>
                  </a:schemeClr>
                </a:solidFill>
                <a:ea typeface="+mj-ea"/>
              </a:rPr>
              <a:t> </a:t>
            </a:r>
            <a:endParaRPr lang="en-US" smtClean="0">
              <a:solidFill>
                <a:schemeClr val="tx2">
                  <a:satMod val="130000"/>
                </a:schemeClr>
              </a:solidFill>
              <a:ea typeface="+mj-ea"/>
            </a:endParaRPr>
          </a:p>
        </p:txBody>
      </p:sp>
      <p:sp>
        <p:nvSpPr>
          <p:cNvPr id="31747" name="Rectangle 3"/>
          <p:cNvSpPr>
            <a:spLocks noGrp="1" noChangeArrowheads="1"/>
          </p:cNvSpPr>
          <p:nvPr>
            <p:ph idx="1"/>
          </p:nvPr>
        </p:nvSpPr>
        <p:spPr>
          <a:xfrm>
            <a:off x="179388" y="1484313"/>
            <a:ext cx="8507412" cy="5373687"/>
          </a:xfrm>
          <a:blipFill>
            <a:blip r:embed="rId2"/>
            <a:tile sx="100000" sy="100000" flip="none"/>
          </a:blipFill>
        </p:spPr>
        <p:style>
          <a:lnRef idx="0">
            <a:scrgbClr r="0" g="0" b="0"/>
          </a:lnRef>
          <a:fillRef idx="1003">
            <a:schemeClr val="lt1"/>
          </a:fillRef>
          <a:effectRef idx="0">
            <a:scrgbClr r="0" g="0" b="0"/>
          </a:effectRef>
          <a:fontRef idx="major"/>
        </p:style>
        <p:txBody>
          <a:bodyPr>
            <a:normAutofit/>
          </a:bodyPr>
          <a:lstStyle/>
          <a:p>
            <a:pPr marL="365760" indent="-283464" algn="just" eaLnBrk="1" fontAlgn="auto" hangingPunct="1">
              <a:spcAft>
                <a:spcPts val="0"/>
              </a:spcAft>
              <a:buFont typeface="Wingdings 2"/>
              <a:buChar char=""/>
              <a:defRPr/>
            </a:pPr>
            <a:r>
              <a:rPr lang="ar-SA" sz="3600" dirty="0" smtClean="0">
                <a:cs typeface="B Nazanin" pitchFamily="2" charset="-78"/>
              </a:rPr>
              <a:t>كشاورزان ،</a:t>
            </a:r>
            <a:r>
              <a:rPr lang="ar-SA" sz="3600" dirty="0" smtClean="0"/>
              <a:t>‌</a:t>
            </a:r>
            <a:r>
              <a:rPr lang="ar-SA" sz="3600" dirty="0" smtClean="0">
                <a:cs typeface="B Nazanin" pitchFamily="2" charset="-78"/>
              </a:rPr>
              <a:t>بيشتر گياهان را با كاشتن دانه زياد مي كنند </a:t>
            </a:r>
            <a:endParaRPr lang="fa-IR" sz="3600" dirty="0" smtClean="0">
              <a:cs typeface="B Nazanin" pitchFamily="2" charset="-78"/>
            </a:endParaRPr>
          </a:p>
          <a:p>
            <a:pPr marL="365760" indent="-283464" algn="just" eaLnBrk="1" fontAlgn="auto" hangingPunct="1">
              <a:spcAft>
                <a:spcPts val="0"/>
              </a:spcAft>
              <a:buFont typeface="Wingdings 2"/>
              <a:buChar char=""/>
              <a:defRPr/>
            </a:pPr>
            <a:r>
              <a:rPr lang="ar-SA" sz="3600" dirty="0" smtClean="0">
                <a:cs typeface="B Nazanin" pitchFamily="2" charset="-78"/>
              </a:rPr>
              <a:t>مي دانيد يك دانه در داخل گل تشكيل مي شود و مي تواند رشد كند و گياهي شبيه به گياه والد خود را بوجود آورد. گل اندام توليد مثلي گياهان گلدار(نهان دانه) است</a:t>
            </a:r>
            <a:endParaRPr lang="fa-IR" sz="3600" dirty="0" smtClean="0">
              <a:cs typeface="B Nazanin" pitchFamily="2" charset="-78"/>
            </a:endParaRPr>
          </a:p>
          <a:p>
            <a:pPr marL="365760" indent="-283464" algn="just" eaLnBrk="1" fontAlgn="auto" hangingPunct="1">
              <a:spcAft>
                <a:spcPts val="0"/>
              </a:spcAft>
              <a:buFont typeface="Wingdings 2"/>
              <a:buChar char=""/>
              <a:defRPr/>
            </a:pPr>
            <a:r>
              <a:rPr lang="ar-SA" sz="3600" dirty="0" smtClean="0">
                <a:cs typeface="B Nazanin" pitchFamily="2" charset="-78"/>
              </a:rPr>
              <a:t>. در گل بخش هاي توليد كننده ي گامت، پرچم و مادگي هستند.</a:t>
            </a:r>
            <a:endParaRPr lang="fa-IR" sz="3600" dirty="0" smtClean="0">
              <a:cs typeface="B Nazanin" pitchFamily="2" charset="-78"/>
            </a:endParaRPr>
          </a:p>
          <a:p>
            <a:pPr marL="365760" indent="-283464" algn="just" eaLnBrk="1" fontAlgn="auto" hangingPunct="1">
              <a:spcAft>
                <a:spcPts val="0"/>
              </a:spcAft>
              <a:buFont typeface="Wingdings 2"/>
              <a:buChar char=""/>
              <a:defRPr/>
            </a:pPr>
            <a:r>
              <a:rPr lang="ar-SA" sz="3600" dirty="0" smtClean="0">
                <a:cs typeface="B Nazanin" pitchFamily="2" charset="-78"/>
              </a:rPr>
              <a:t> در بيشتر گل ها دو نوع اندام نر وماده مشاهده مي شود و گل ها نر – ماده هستند. يعني هم پرچم و هم مادگي دارند.</a:t>
            </a:r>
            <a:r>
              <a:rPr lang="ar-SA" sz="3600" dirty="0" smtClean="0"/>
              <a:t> </a:t>
            </a:r>
            <a:endParaRPr lang="en-US" sz="3600" dirty="0" smtClean="0"/>
          </a:p>
        </p:txBody>
      </p:sp>
    </p:spTree>
    <p:extLst>
      <p:ext uri="{BB962C8B-B14F-4D97-AF65-F5344CB8AC3E}">
        <p14:creationId xmlns:p14="http://schemas.microsoft.com/office/powerpoint/2010/main" val="3183638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214282" y="764704"/>
            <a:ext cx="8929718" cy="5810378"/>
            <a:chOff x="214282" y="764704"/>
            <a:chExt cx="8929718" cy="5810378"/>
          </a:xfrm>
        </p:grpSpPr>
        <p:grpSp>
          <p:nvGrpSpPr>
            <p:cNvPr id="2" name="Group 16"/>
            <p:cNvGrpSpPr/>
            <p:nvPr/>
          </p:nvGrpSpPr>
          <p:grpSpPr>
            <a:xfrm>
              <a:off x="214282" y="6215082"/>
              <a:ext cx="1900132" cy="360000"/>
              <a:chOff x="214282" y="6215082"/>
              <a:chExt cx="1900132" cy="360000"/>
            </a:xfrm>
          </p:grpSpPr>
          <p:sp>
            <p:nvSpPr>
              <p:cNvPr id="18" name="Action Button: Forward or Next 17">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9" name="Action Button: Back or Previous 18">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20" name="Rectangle 19"/>
            <p:cNvSpPr/>
            <p:nvPr/>
          </p:nvSpPr>
          <p:spPr>
            <a:xfrm>
              <a:off x="7885410" y="1000108"/>
              <a:ext cx="184731" cy="369332"/>
            </a:xfrm>
            <a:prstGeom prst="rect">
              <a:avLst/>
            </a:prstGeom>
          </p:spPr>
          <p:txBody>
            <a:bodyPr wrap="none">
              <a:spAutoFit/>
            </a:bodyPr>
            <a:lstStyle/>
            <a:p>
              <a:endParaRPr lang="fa-IR" dirty="0"/>
            </a:p>
          </p:txBody>
        </p:sp>
        <p:sp>
          <p:nvSpPr>
            <p:cNvPr id="17" name="Oval 16"/>
            <p:cNvSpPr/>
            <p:nvPr/>
          </p:nvSpPr>
          <p:spPr>
            <a:xfrm>
              <a:off x="7092280" y="764704"/>
              <a:ext cx="2051720" cy="648072"/>
            </a:xfrm>
            <a:prstGeom prst="ellipse">
              <a:avLst/>
            </a:prstGeom>
            <a:solidFill>
              <a:schemeClr val="bg1"/>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1600" b="1" dirty="0" smtClean="0">
                  <a:solidFill>
                    <a:srgbClr val="00B050"/>
                  </a:solidFill>
                  <a:cs typeface="B Titr" pitchFamily="2" charset="-78"/>
                </a:rPr>
                <a:t>تولید مثل جنسی در گیاهان گلدار</a:t>
              </a:r>
              <a:endParaRPr lang="fa-IR" sz="1600" b="1" dirty="0">
                <a:solidFill>
                  <a:srgbClr val="00B050"/>
                </a:solidFill>
                <a:cs typeface="B Titr" pitchFamily="2" charset="-78"/>
              </a:endParaRPr>
            </a:p>
          </p:txBody>
        </p:sp>
        <p:sp>
          <p:nvSpPr>
            <p:cNvPr id="23" name="AutoShape 8"/>
            <p:cNvSpPr>
              <a:spLocks noChangeArrowheads="1"/>
            </p:cNvSpPr>
            <p:nvPr/>
          </p:nvSpPr>
          <p:spPr bwMode="auto">
            <a:xfrm>
              <a:off x="2771800" y="836712"/>
              <a:ext cx="4203442" cy="504056"/>
            </a:xfrm>
            <a:prstGeom prst="roundRect">
              <a:avLst>
                <a:gd name="adj" fmla="val 16667"/>
              </a:avLst>
            </a:prstGeom>
            <a:solidFill>
              <a:srgbClr val="00B050"/>
            </a:solidFill>
            <a:ln>
              <a:headEnd/>
              <a:tailEn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anchor="t" anchorCtr="0" compatLnSpc="1">
              <a:prstTxWarp prst="textNoShape">
                <a:avLst/>
              </a:prstTxWarp>
            </a:bodyPr>
            <a:lstStyle/>
            <a:p>
              <a:r>
                <a:rPr lang="fa-IR" sz="2000" b="1" dirty="0" smtClean="0">
                  <a:solidFill>
                    <a:srgbClr val="FFFF00"/>
                  </a:solidFill>
                  <a:cs typeface="B Nazanin" pitchFamily="2" charset="-78"/>
                </a:rPr>
                <a:t>گل ساختار تولید مثلی در گیاهان گلدار است.</a:t>
              </a:r>
              <a:endParaRPr lang="en-US" sz="2000" b="1" dirty="0" smtClean="0">
                <a:solidFill>
                  <a:srgbClr val="FFFF00"/>
                </a:solidFill>
                <a:cs typeface="B Nazanin" pitchFamily="2" charset="-78"/>
              </a:endParaRPr>
            </a:p>
            <a:p>
              <a:endParaRPr lang="fa-IR" sz="1600" b="1" dirty="0" smtClean="0">
                <a:solidFill>
                  <a:srgbClr val="FFFF00"/>
                </a:solidFill>
                <a:cs typeface="B Nazanin" pitchFamily="2" charset="-78"/>
              </a:endParaRPr>
            </a:p>
            <a:p>
              <a:endParaRPr lang="fa-IR" sz="1600" b="1" dirty="0" smtClean="0">
                <a:solidFill>
                  <a:srgbClr val="FFFF00"/>
                </a:solidFill>
                <a:cs typeface="B Nazanin" pitchFamily="2" charset="-78"/>
              </a:endParaRPr>
            </a:p>
          </p:txBody>
        </p:sp>
        <p:grpSp>
          <p:nvGrpSpPr>
            <p:cNvPr id="45" name="Group 44"/>
            <p:cNvGrpSpPr/>
            <p:nvPr/>
          </p:nvGrpSpPr>
          <p:grpSpPr>
            <a:xfrm>
              <a:off x="611561" y="1556792"/>
              <a:ext cx="8532438" cy="4625407"/>
              <a:chOff x="611561" y="1556792"/>
              <a:chExt cx="8532438" cy="4625407"/>
            </a:xfrm>
          </p:grpSpPr>
          <p:sp>
            <p:nvSpPr>
              <p:cNvPr id="46" name="Freeform 45"/>
              <p:cNvSpPr/>
              <p:nvPr/>
            </p:nvSpPr>
            <p:spPr>
              <a:xfrm>
                <a:off x="8379600" y="2780928"/>
                <a:ext cx="764399" cy="1827218"/>
              </a:xfrm>
              <a:custGeom>
                <a:avLst/>
                <a:gdLst>
                  <a:gd name="connsiteX0" fmla="*/ 0 w 764399"/>
                  <a:gd name="connsiteY0" fmla="*/ 76440 h 1827218"/>
                  <a:gd name="connsiteX1" fmla="*/ 22389 w 764399"/>
                  <a:gd name="connsiteY1" fmla="*/ 22389 h 1827218"/>
                  <a:gd name="connsiteX2" fmla="*/ 76440 w 764399"/>
                  <a:gd name="connsiteY2" fmla="*/ 0 h 1827218"/>
                  <a:gd name="connsiteX3" fmla="*/ 687959 w 764399"/>
                  <a:gd name="connsiteY3" fmla="*/ 0 h 1827218"/>
                  <a:gd name="connsiteX4" fmla="*/ 742010 w 764399"/>
                  <a:gd name="connsiteY4" fmla="*/ 22389 h 1827218"/>
                  <a:gd name="connsiteX5" fmla="*/ 764399 w 764399"/>
                  <a:gd name="connsiteY5" fmla="*/ 76440 h 1827218"/>
                  <a:gd name="connsiteX6" fmla="*/ 764399 w 764399"/>
                  <a:gd name="connsiteY6" fmla="*/ 1750778 h 1827218"/>
                  <a:gd name="connsiteX7" fmla="*/ 742010 w 764399"/>
                  <a:gd name="connsiteY7" fmla="*/ 1804829 h 1827218"/>
                  <a:gd name="connsiteX8" fmla="*/ 687959 w 764399"/>
                  <a:gd name="connsiteY8" fmla="*/ 1827218 h 1827218"/>
                  <a:gd name="connsiteX9" fmla="*/ 76440 w 764399"/>
                  <a:gd name="connsiteY9" fmla="*/ 1827218 h 1827218"/>
                  <a:gd name="connsiteX10" fmla="*/ 22389 w 764399"/>
                  <a:gd name="connsiteY10" fmla="*/ 1804829 h 1827218"/>
                  <a:gd name="connsiteX11" fmla="*/ 0 w 764399"/>
                  <a:gd name="connsiteY11" fmla="*/ 1750778 h 1827218"/>
                  <a:gd name="connsiteX12" fmla="*/ 0 w 764399"/>
                  <a:gd name="connsiteY12" fmla="*/ 76440 h 182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399" h="1827218">
                    <a:moveTo>
                      <a:pt x="0" y="76440"/>
                    </a:moveTo>
                    <a:cubicBezTo>
                      <a:pt x="0" y="56167"/>
                      <a:pt x="8054" y="36724"/>
                      <a:pt x="22389" y="22389"/>
                    </a:cubicBezTo>
                    <a:cubicBezTo>
                      <a:pt x="36724" y="8054"/>
                      <a:pt x="56167" y="0"/>
                      <a:pt x="76440" y="0"/>
                    </a:cubicBezTo>
                    <a:lnTo>
                      <a:pt x="687959" y="0"/>
                    </a:lnTo>
                    <a:cubicBezTo>
                      <a:pt x="708232" y="0"/>
                      <a:pt x="727675" y="8054"/>
                      <a:pt x="742010" y="22389"/>
                    </a:cubicBezTo>
                    <a:cubicBezTo>
                      <a:pt x="756345" y="36724"/>
                      <a:pt x="764399" y="56167"/>
                      <a:pt x="764399" y="76440"/>
                    </a:cubicBezTo>
                    <a:lnTo>
                      <a:pt x="764399" y="1750778"/>
                    </a:lnTo>
                    <a:cubicBezTo>
                      <a:pt x="764399" y="1771051"/>
                      <a:pt x="756346" y="1790494"/>
                      <a:pt x="742010" y="1804829"/>
                    </a:cubicBezTo>
                    <a:cubicBezTo>
                      <a:pt x="727675" y="1819164"/>
                      <a:pt x="708232" y="1827218"/>
                      <a:pt x="687959" y="1827218"/>
                    </a:cubicBezTo>
                    <a:lnTo>
                      <a:pt x="76440" y="1827218"/>
                    </a:lnTo>
                    <a:cubicBezTo>
                      <a:pt x="56167" y="1827218"/>
                      <a:pt x="36724" y="1819164"/>
                      <a:pt x="22389" y="1804829"/>
                    </a:cubicBezTo>
                    <a:cubicBezTo>
                      <a:pt x="8054" y="1790494"/>
                      <a:pt x="0" y="1771051"/>
                      <a:pt x="0" y="1750778"/>
                    </a:cubicBezTo>
                    <a:lnTo>
                      <a:pt x="0" y="76440"/>
                    </a:lnTo>
                    <a:close/>
                  </a:path>
                </a:pathLst>
              </a:custGeom>
              <a:solidFill>
                <a:srgbClr val="7FEB35"/>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33818" tIns="33818" rIns="33818" bIns="33818" numCol="1" spcCol="1270" anchor="ctr" anchorCtr="0">
                <a:noAutofit/>
              </a:bodyPr>
              <a:lstStyle/>
              <a:p>
                <a:pPr lvl="0" algn="ctr" defTabSz="800100" rtl="1">
                  <a:lnSpc>
                    <a:spcPct val="90000"/>
                  </a:lnSpc>
                  <a:spcBef>
                    <a:spcPct val="0"/>
                  </a:spcBef>
                  <a:spcAft>
                    <a:spcPct val="35000"/>
                  </a:spcAft>
                </a:pPr>
                <a:r>
                  <a:rPr lang="fa-IR" sz="1800" b="1" kern="1200" dirty="0" smtClean="0">
                    <a:solidFill>
                      <a:srgbClr val="002060"/>
                    </a:solidFill>
                    <a:cs typeface="B Titr" pitchFamily="2" charset="-78"/>
                  </a:rPr>
                  <a:t>اجزای اصلی گل</a:t>
                </a:r>
                <a:endParaRPr lang="en-US" sz="1800" b="1" kern="1200" dirty="0">
                  <a:solidFill>
                    <a:srgbClr val="002060"/>
                  </a:solidFill>
                  <a:cs typeface="B Titr" pitchFamily="2" charset="-78"/>
                </a:endParaRPr>
              </a:p>
            </p:txBody>
          </p:sp>
          <p:sp>
            <p:nvSpPr>
              <p:cNvPr id="47" name="Freeform 46"/>
              <p:cNvSpPr/>
              <p:nvPr/>
            </p:nvSpPr>
            <p:spPr>
              <a:xfrm rot="25009359">
                <a:off x="6891191" y="2884141"/>
                <a:ext cx="1923962" cy="10471"/>
              </a:xfrm>
              <a:custGeom>
                <a:avLst/>
                <a:gdLst>
                  <a:gd name="connsiteX0" fmla="*/ 0 w 1923962"/>
                  <a:gd name="connsiteY0" fmla="*/ 5235 h 10470"/>
                  <a:gd name="connsiteX1" fmla="*/ 1923962 w 1923962"/>
                  <a:gd name="connsiteY1" fmla="*/ 5235 h 10470"/>
                </a:gdLst>
                <a:ahLst/>
                <a:cxnLst>
                  <a:cxn ang="0">
                    <a:pos x="connsiteX0" y="connsiteY0"/>
                  </a:cxn>
                  <a:cxn ang="0">
                    <a:pos x="connsiteX1" y="connsiteY1"/>
                  </a:cxn>
                </a:cxnLst>
                <a:rect l="l" t="t" r="r" b="b"/>
                <a:pathLst>
                  <a:path w="1923962" h="10470">
                    <a:moveTo>
                      <a:pt x="1923962" y="5235"/>
                    </a:moveTo>
                    <a:lnTo>
                      <a:pt x="0" y="5235"/>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926583" tIns="-42865" rIns="926580" bIns="-42863"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p:txBody>
          </p:sp>
          <p:sp>
            <p:nvSpPr>
              <p:cNvPr id="48" name="Freeform 47"/>
              <p:cNvSpPr/>
              <p:nvPr/>
            </p:nvSpPr>
            <p:spPr>
              <a:xfrm>
                <a:off x="6562346" y="1699364"/>
                <a:ext cx="764399" cy="769705"/>
              </a:xfrm>
              <a:custGeom>
                <a:avLst/>
                <a:gdLst>
                  <a:gd name="connsiteX0" fmla="*/ 0 w 764399"/>
                  <a:gd name="connsiteY0" fmla="*/ 76440 h 769705"/>
                  <a:gd name="connsiteX1" fmla="*/ 22389 w 764399"/>
                  <a:gd name="connsiteY1" fmla="*/ 22389 h 769705"/>
                  <a:gd name="connsiteX2" fmla="*/ 76440 w 764399"/>
                  <a:gd name="connsiteY2" fmla="*/ 0 h 769705"/>
                  <a:gd name="connsiteX3" fmla="*/ 687959 w 764399"/>
                  <a:gd name="connsiteY3" fmla="*/ 0 h 769705"/>
                  <a:gd name="connsiteX4" fmla="*/ 742010 w 764399"/>
                  <a:gd name="connsiteY4" fmla="*/ 22389 h 769705"/>
                  <a:gd name="connsiteX5" fmla="*/ 764399 w 764399"/>
                  <a:gd name="connsiteY5" fmla="*/ 76440 h 769705"/>
                  <a:gd name="connsiteX6" fmla="*/ 764399 w 764399"/>
                  <a:gd name="connsiteY6" fmla="*/ 693265 h 769705"/>
                  <a:gd name="connsiteX7" fmla="*/ 742010 w 764399"/>
                  <a:gd name="connsiteY7" fmla="*/ 747316 h 769705"/>
                  <a:gd name="connsiteX8" fmla="*/ 687959 w 764399"/>
                  <a:gd name="connsiteY8" fmla="*/ 769705 h 769705"/>
                  <a:gd name="connsiteX9" fmla="*/ 76440 w 764399"/>
                  <a:gd name="connsiteY9" fmla="*/ 769705 h 769705"/>
                  <a:gd name="connsiteX10" fmla="*/ 22389 w 764399"/>
                  <a:gd name="connsiteY10" fmla="*/ 747316 h 769705"/>
                  <a:gd name="connsiteX11" fmla="*/ 0 w 764399"/>
                  <a:gd name="connsiteY11" fmla="*/ 693265 h 769705"/>
                  <a:gd name="connsiteX12" fmla="*/ 0 w 764399"/>
                  <a:gd name="connsiteY12" fmla="*/ 76440 h 76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399" h="769705">
                    <a:moveTo>
                      <a:pt x="0" y="76440"/>
                    </a:moveTo>
                    <a:cubicBezTo>
                      <a:pt x="0" y="56167"/>
                      <a:pt x="8054" y="36724"/>
                      <a:pt x="22389" y="22389"/>
                    </a:cubicBezTo>
                    <a:cubicBezTo>
                      <a:pt x="36724" y="8054"/>
                      <a:pt x="56167" y="0"/>
                      <a:pt x="76440" y="0"/>
                    </a:cubicBezTo>
                    <a:lnTo>
                      <a:pt x="687959" y="0"/>
                    </a:lnTo>
                    <a:cubicBezTo>
                      <a:pt x="708232" y="0"/>
                      <a:pt x="727675" y="8054"/>
                      <a:pt x="742010" y="22389"/>
                    </a:cubicBezTo>
                    <a:cubicBezTo>
                      <a:pt x="756345" y="36724"/>
                      <a:pt x="764399" y="56167"/>
                      <a:pt x="764399" y="76440"/>
                    </a:cubicBezTo>
                    <a:lnTo>
                      <a:pt x="764399" y="693265"/>
                    </a:lnTo>
                    <a:cubicBezTo>
                      <a:pt x="764399" y="713538"/>
                      <a:pt x="756346" y="732981"/>
                      <a:pt x="742010" y="747316"/>
                    </a:cubicBezTo>
                    <a:cubicBezTo>
                      <a:pt x="727675" y="761651"/>
                      <a:pt x="708232" y="769705"/>
                      <a:pt x="687959" y="769705"/>
                    </a:cubicBezTo>
                    <a:lnTo>
                      <a:pt x="76440" y="769705"/>
                    </a:lnTo>
                    <a:cubicBezTo>
                      <a:pt x="56167" y="769705"/>
                      <a:pt x="36724" y="761651"/>
                      <a:pt x="22389" y="747316"/>
                    </a:cubicBezTo>
                    <a:cubicBezTo>
                      <a:pt x="8054" y="732981"/>
                      <a:pt x="0" y="713538"/>
                      <a:pt x="0" y="693265"/>
                    </a:cubicBezTo>
                    <a:lnTo>
                      <a:pt x="0" y="7644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31278" tIns="31278" rIns="31278" bIns="31278" numCol="1" spcCol="1270" anchor="ctr" anchorCtr="0">
                <a:noAutofit/>
              </a:bodyPr>
              <a:lstStyle/>
              <a:p>
                <a:pPr lvl="0" algn="ctr" defTabSz="622300">
                  <a:lnSpc>
                    <a:spcPct val="90000"/>
                  </a:lnSpc>
                  <a:spcBef>
                    <a:spcPct val="0"/>
                  </a:spcBef>
                  <a:spcAft>
                    <a:spcPct val="35000"/>
                  </a:spcAft>
                </a:pPr>
                <a:r>
                  <a:rPr lang="fa-IR" sz="1400" b="1" kern="1200" dirty="0">
                    <a:solidFill>
                      <a:schemeClr val="tx1"/>
                    </a:solidFill>
                    <a:cs typeface="B Titr" pitchFamily="2" charset="-78"/>
                  </a:rPr>
                  <a:t>اجزای </a:t>
                </a:r>
                <a:r>
                  <a:rPr lang="fa-IR" sz="1400" b="1" kern="1200" dirty="0" smtClean="0">
                    <a:solidFill>
                      <a:schemeClr val="tx1"/>
                    </a:solidFill>
                    <a:cs typeface="B Titr" pitchFamily="2" charset="-78"/>
                  </a:rPr>
                  <a:t>رویشی</a:t>
                </a:r>
                <a:endParaRPr lang="en-US" sz="1400" b="1" kern="1200" dirty="0">
                  <a:solidFill>
                    <a:schemeClr val="tx1"/>
                  </a:solidFill>
                  <a:cs typeface="B Titr" pitchFamily="2" charset="-78"/>
                </a:endParaRPr>
              </a:p>
            </p:txBody>
          </p:sp>
          <p:sp>
            <p:nvSpPr>
              <p:cNvPr id="49" name="Freeform 48"/>
              <p:cNvSpPr/>
              <p:nvPr/>
            </p:nvSpPr>
            <p:spPr>
              <a:xfrm rot="23521723">
                <a:off x="6081436" y="1940952"/>
                <a:ext cx="520526" cy="10471"/>
              </a:xfrm>
              <a:custGeom>
                <a:avLst/>
                <a:gdLst>
                  <a:gd name="connsiteX0" fmla="*/ 0 w 520526"/>
                  <a:gd name="connsiteY0" fmla="*/ 5235 h 10470"/>
                  <a:gd name="connsiteX1" fmla="*/ 520526 w 520526"/>
                  <a:gd name="connsiteY1" fmla="*/ 5235 h 10470"/>
                </a:gdLst>
                <a:ahLst/>
                <a:cxnLst>
                  <a:cxn ang="0">
                    <a:pos x="connsiteX0" y="connsiteY0"/>
                  </a:cxn>
                  <a:cxn ang="0">
                    <a:pos x="connsiteX1" y="connsiteY1"/>
                  </a:cxn>
                </a:cxnLst>
                <a:rect l="l" t="t" r="r" b="b"/>
                <a:pathLst>
                  <a:path w="520526" h="10470">
                    <a:moveTo>
                      <a:pt x="520526" y="5235"/>
                    </a:moveTo>
                    <a:lnTo>
                      <a:pt x="0" y="5235"/>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59950" tIns="-7778" rIns="259949" bIns="-7778" numCol="1" spcCol="1270" anchor="ctr" anchorCtr="0">
                <a:noAutofit/>
              </a:bodyPr>
              <a:lstStyle/>
              <a:p>
                <a:pPr lvl="0" algn="ctr" defTabSz="577850" rtl="1">
                  <a:lnSpc>
                    <a:spcPct val="90000"/>
                  </a:lnSpc>
                  <a:spcBef>
                    <a:spcPct val="0"/>
                  </a:spcBef>
                  <a:spcAft>
                    <a:spcPct val="35000"/>
                  </a:spcAft>
                </a:pPr>
                <a:endParaRPr lang="en-US" sz="1300" b="1" kern="1200">
                  <a:cs typeface="B Nazanin" pitchFamily="2" charset="-78"/>
                </a:endParaRPr>
              </a:p>
            </p:txBody>
          </p:sp>
          <p:sp>
            <p:nvSpPr>
              <p:cNvPr id="50" name="Freeform 49"/>
              <p:cNvSpPr/>
              <p:nvPr/>
            </p:nvSpPr>
            <p:spPr>
              <a:xfrm>
                <a:off x="611561" y="1556792"/>
                <a:ext cx="5509491" cy="502734"/>
              </a:xfrm>
              <a:custGeom>
                <a:avLst/>
                <a:gdLst>
                  <a:gd name="connsiteX0" fmla="*/ 0 w 5509491"/>
                  <a:gd name="connsiteY0" fmla="*/ 50273 h 502734"/>
                  <a:gd name="connsiteX1" fmla="*/ 14725 w 5509491"/>
                  <a:gd name="connsiteY1" fmla="*/ 14725 h 502734"/>
                  <a:gd name="connsiteX2" fmla="*/ 50273 w 5509491"/>
                  <a:gd name="connsiteY2" fmla="*/ 0 h 502734"/>
                  <a:gd name="connsiteX3" fmla="*/ 5459218 w 5509491"/>
                  <a:gd name="connsiteY3" fmla="*/ 0 h 502734"/>
                  <a:gd name="connsiteX4" fmla="*/ 5494766 w 5509491"/>
                  <a:gd name="connsiteY4" fmla="*/ 14725 h 502734"/>
                  <a:gd name="connsiteX5" fmla="*/ 5509491 w 5509491"/>
                  <a:gd name="connsiteY5" fmla="*/ 50273 h 502734"/>
                  <a:gd name="connsiteX6" fmla="*/ 5509491 w 5509491"/>
                  <a:gd name="connsiteY6" fmla="*/ 452461 h 502734"/>
                  <a:gd name="connsiteX7" fmla="*/ 5494766 w 5509491"/>
                  <a:gd name="connsiteY7" fmla="*/ 488009 h 502734"/>
                  <a:gd name="connsiteX8" fmla="*/ 5459218 w 5509491"/>
                  <a:gd name="connsiteY8" fmla="*/ 502734 h 502734"/>
                  <a:gd name="connsiteX9" fmla="*/ 50273 w 5509491"/>
                  <a:gd name="connsiteY9" fmla="*/ 502734 h 502734"/>
                  <a:gd name="connsiteX10" fmla="*/ 14725 w 5509491"/>
                  <a:gd name="connsiteY10" fmla="*/ 488009 h 502734"/>
                  <a:gd name="connsiteX11" fmla="*/ 0 w 5509491"/>
                  <a:gd name="connsiteY11" fmla="*/ 452461 h 502734"/>
                  <a:gd name="connsiteX12" fmla="*/ 0 w 5509491"/>
                  <a:gd name="connsiteY12" fmla="*/ 50273 h 50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9491" h="502734">
                    <a:moveTo>
                      <a:pt x="0" y="50273"/>
                    </a:moveTo>
                    <a:cubicBezTo>
                      <a:pt x="0" y="36940"/>
                      <a:pt x="5297" y="24153"/>
                      <a:pt x="14725" y="14725"/>
                    </a:cubicBezTo>
                    <a:cubicBezTo>
                      <a:pt x="24153" y="5297"/>
                      <a:pt x="36940" y="0"/>
                      <a:pt x="50273" y="0"/>
                    </a:cubicBezTo>
                    <a:lnTo>
                      <a:pt x="5459218" y="0"/>
                    </a:lnTo>
                    <a:cubicBezTo>
                      <a:pt x="5472551" y="0"/>
                      <a:pt x="5485338" y="5297"/>
                      <a:pt x="5494766" y="14725"/>
                    </a:cubicBezTo>
                    <a:cubicBezTo>
                      <a:pt x="5504194" y="24153"/>
                      <a:pt x="5509491" y="36940"/>
                      <a:pt x="5509491" y="50273"/>
                    </a:cubicBezTo>
                    <a:lnTo>
                      <a:pt x="5509491" y="452461"/>
                    </a:lnTo>
                    <a:cubicBezTo>
                      <a:pt x="5509491" y="465794"/>
                      <a:pt x="5504194" y="478581"/>
                      <a:pt x="5494766" y="488009"/>
                    </a:cubicBezTo>
                    <a:cubicBezTo>
                      <a:pt x="5485338" y="497437"/>
                      <a:pt x="5472551" y="502734"/>
                      <a:pt x="5459218" y="502734"/>
                    </a:cubicBezTo>
                    <a:lnTo>
                      <a:pt x="50273" y="502734"/>
                    </a:lnTo>
                    <a:cubicBezTo>
                      <a:pt x="36940" y="502734"/>
                      <a:pt x="24153" y="497437"/>
                      <a:pt x="14725" y="488009"/>
                    </a:cubicBezTo>
                    <a:cubicBezTo>
                      <a:pt x="5297" y="478581"/>
                      <a:pt x="0" y="465794"/>
                      <a:pt x="0" y="452461"/>
                    </a:cubicBezTo>
                    <a:lnTo>
                      <a:pt x="0" y="50273"/>
                    </a:lnTo>
                    <a:close/>
                  </a:path>
                </a:pathLst>
              </a:custGeom>
              <a:solidFill>
                <a:srgbClr val="FFC000"/>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27425" tIns="27425" rIns="27425" bIns="27425" numCol="1" spcCol="1270" anchor="ctr" anchorCtr="0">
                <a:noAutofit/>
              </a:bodyPr>
              <a:lstStyle/>
              <a:p>
                <a:pPr lvl="0" algn="ctr" defTabSz="889000" rtl="1">
                  <a:lnSpc>
                    <a:spcPct val="90000"/>
                  </a:lnSpc>
                  <a:spcBef>
                    <a:spcPct val="0"/>
                  </a:spcBef>
                  <a:spcAft>
                    <a:spcPct val="35000"/>
                  </a:spcAft>
                </a:pPr>
                <a:r>
                  <a:rPr lang="fa-IR" sz="2000" b="1" kern="1200" dirty="0" smtClean="0">
                    <a:solidFill>
                      <a:srgbClr val="FF0000"/>
                    </a:solidFill>
                    <a:cs typeface="B Nazanin" pitchFamily="2" charset="-78"/>
                  </a:rPr>
                  <a:t>کاسبرگ</a:t>
                </a:r>
                <a:r>
                  <a:rPr lang="fa-IR" sz="1800" b="1" kern="1200" dirty="0" smtClean="0">
                    <a:solidFill>
                      <a:schemeClr val="bg1"/>
                    </a:solidFill>
                    <a:cs typeface="B Nazanin" pitchFamily="2" charset="-78"/>
                  </a:rPr>
                  <a:t>: </a:t>
                </a:r>
                <a:r>
                  <a:rPr lang="fa-IR" sz="1400" b="1" kern="1200" dirty="0" smtClean="0">
                    <a:solidFill>
                      <a:schemeClr val="tx1">
                        <a:lumMod val="85000"/>
                        <a:lumOff val="15000"/>
                      </a:schemeClr>
                    </a:solidFill>
                    <a:cs typeface="B Nazanin" pitchFamily="2" charset="-78"/>
                  </a:rPr>
                  <a:t>بیرونی ترین بخش گل که معمولا سبز رنگ است و نقش محافظتی دارد.</a:t>
                </a:r>
                <a:endParaRPr lang="en-US" sz="1800" b="1" kern="1200" dirty="0">
                  <a:solidFill>
                    <a:schemeClr val="tx1">
                      <a:lumMod val="85000"/>
                      <a:lumOff val="15000"/>
                    </a:schemeClr>
                  </a:solidFill>
                  <a:cs typeface="B Nazanin" pitchFamily="2" charset="-78"/>
                </a:endParaRPr>
              </a:p>
            </p:txBody>
          </p:sp>
          <p:sp>
            <p:nvSpPr>
              <p:cNvPr id="51" name="Freeform 50"/>
              <p:cNvSpPr/>
              <p:nvPr/>
            </p:nvSpPr>
            <p:spPr>
              <a:xfrm rot="19081010">
                <a:off x="5983734" y="2300993"/>
                <a:ext cx="663796" cy="10471"/>
              </a:xfrm>
              <a:custGeom>
                <a:avLst/>
                <a:gdLst>
                  <a:gd name="connsiteX0" fmla="*/ 0 w 663796"/>
                  <a:gd name="connsiteY0" fmla="*/ 5235 h 10470"/>
                  <a:gd name="connsiteX1" fmla="*/ 663796 w 663796"/>
                  <a:gd name="connsiteY1" fmla="*/ 5235 h 10470"/>
                </a:gdLst>
                <a:ahLst/>
                <a:cxnLst>
                  <a:cxn ang="0">
                    <a:pos x="connsiteX0" y="connsiteY0"/>
                  </a:cxn>
                  <a:cxn ang="0">
                    <a:pos x="connsiteX1" y="connsiteY1"/>
                  </a:cxn>
                </a:cxnLst>
                <a:rect l="l" t="t" r="r" b="b"/>
                <a:pathLst>
                  <a:path w="663796" h="10470">
                    <a:moveTo>
                      <a:pt x="663796" y="5235"/>
                    </a:moveTo>
                    <a:lnTo>
                      <a:pt x="0" y="5235"/>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328003" tIns="-11361" rIns="328003" bIns="-11358"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p:txBody>
          </p:sp>
          <p:sp>
            <p:nvSpPr>
              <p:cNvPr id="52" name="Freeform 51"/>
              <p:cNvSpPr/>
              <p:nvPr/>
            </p:nvSpPr>
            <p:spPr>
              <a:xfrm>
                <a:off x="755576" y="2276872"/>
                <a:ext cx="5313342" cy="502734"/>
              </a:xfrm>
              <a:custGeom>
                <a:avLst/>
                <a:gdLst>
                  <a:gd name="connsiteX0" fmla="*/ 0 w 5313342"/>
                  <a:gd name="connsiteY0" fmla="*/ 50273 h 502734"/>
                  <a:gd name="connsiteX1" fmla="*/ 14725 w 5313342"/>
                  <a:gd name="connsiteY1" fmla="*/ 14725 h 502734"/>
                  <a:gd name="connsiteX2" fmla="*/ 50273 w 5313342"/>
                  <a:gd name="connsiteY2" fmla="*/ 0 h 502734"/>
                  <a:gd name="connsiteX3" fmla="*/ 5263069 w 5313342"/>
                  <a:gd name="connsiteY3" fmla="*/ 0 h 502734"/>
                  <a:gd name="connsiteX4" fmla="*/ 5298617 w 5313342"/>
                  <a:gd name="connsiteY4" fmla="*/ 14725 h 502734"/>
                  <a:gd name="connsiteX5" fmla="*/ 5313342 w 5313342"/>
                  <a:gd name="connsiteY5" fmla="*/ 50273 h 502734"/>
                  <a:gd name="connsiteX6" fmla="*/ 5313342 w 5313342"/>
                  <a:gd name="connsiteY6" fmla="*/ 452461 h 502734"/>
                  <a:gd name="connsiteX7" fmla="*/ 5298617 w 5313342"/>
                  <a:gd name="connsiteY7" fmla="*/ 488009 h 502734"/>
                  <a:gd name="connsiteX8" fmla="*/ 5263069 w 5313342"/>
                  <a:gd name="connsiteY8" fmla="*/ 502734 h 502734"/>
                  <a:gd name="connsiteX9" fmla="*/ 50273 w 5313342"/>
                  <a:gd name="connsiteY9" fmla="*/ 502734 h 502734"/>
                  <a:gd name="connsiteX10" fmla="*/ 14725 w 5313342"/>
                  <a:gd name="connsiteY10" fmla="*/ 488009 h 502734"/>
                  <a:gd name="connsiteX11" fmla="*/ 0 w 5313342"/>
                  <a:gd name="connsiteY11" fmla="*/ 452461 h 502734"/>
                  <a:gd name="connsiteX12" fmla="*/ 0 w 5313342"/>
                  <a:gd name="connsiteY12" fmla="*/ 50273 h 50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3342" h="502734">
                    <a:moveTo>
                      <a:pt x="0" y="50273"/>
                    </a:moveTo>
                    <a:cubicBezTo>
                      <a:pt x="0" y="36940"/>
                      <a:pt x="5297" y="24153"/>
                      <a:pt x="14725" y="14725"/>
                    </a:cubicBezTo>
                    <a:cubicBezTo>
                      <a:pt x="24153" y="5297"/>
                      <a:pt x="36940" y="0"/>
                      <a:pt x="50273" y="0"/>
                    </a:cubicBezTo>
                    <a:lnTo>
                      <a:pt x="5263069" y="0"/>
                    </a:lnTo>
                    <a:cubicBezTo>
                      <a:pt x="5276402" y="0"/>
                      <a:pt x="5289189" y="5297"/>
                      <a:pt x="5298617" y="14725"/>
                    </a:cubicBezTo>
                    <a:cubicBezTo>
                      <a:pt x="5308045" y="24153"/>
                      <a:pt x="5313342" y="36940"/>
                      <a:pt x="5313342" y="50273"/>
                    </a:cubicBezTo>
                    <a:lnTo>
                      <a:pt x="5313342" y="452461"/>
                    </a:lnTo>
                    <a:cubicBezTo>
                      <a:pt x="5313342" y="465794"/>
                      <a:pt x="5308045" y="478581"/>
                      <a:pt x="5298617" y="488009"/>
                    </a:cubicBezTo>
                    <a:cubicBezTo>
                      <a:pt x="5289189" y="497437"/>
                      <a:pt x="5276402" y="502734"/>
                      <a:pt x="5263069" y="502734"/>
                    </a:cubicBezTo>
                    <a:lnTo>
                      <a:pt x="50273" y="502734"/>
                    </a:lnTo>
                    <a:cubicBezTo>
                      <a:pt x="36940" y="502734"/>
                      <a:pt x="24153" y="497437"/>
                      <a:pt x="14725" y="488009"/>
                    </a:cubicBezTo>
                    <a:cubicBezTo>
                      <a:pt x="5297" y="478581"/>
                      <a:pt x="0" y="465794"/>
                      <a:pt x="0" y="452461"/>
                    </a:cubicBezTo>
                    <a:lnTo>
                      <a:pt x="0" y="50273"/>
                    </a:lnTo>
                    <a:close/>
                  </a:path>
                </a:pathLst>
              </a:custGeom>
              <a:solidFill>
                <a:schemeClr val="accent3">
                  <a:lumMod val="75000"/>
                </a:schemeClr>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27425" tIns="27425" rIns="27425" bIns="27425"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bg1"/>
                    </a:solidFill>
                    <a:cs typeface="B Nazanin" pitchFamily="2" charset="-78"/>
                  </a:rPr>
                  <a:t>گلبرگ</a:t>
                </a:r>
                <a:r>
                  <a:rPr lang="fa-IR" sz="1400" b="1" kern="1200" dirty="0" smtClean="0">
                    <a:solidFill>
                      <a:schemeClr val="bg1"/>
                    </a:solidFill>
                    <a:cs typeface="B Nazanin" pitchFamily="2" charset="-78"/>
                  </a:rPr>
                  <a:t>: </a:t>
                </a:r>
                <a:r>
                  <a:rPr lang="fa-IR" sz="1400" b="1" kern="1200" dirty="0" smtClean="0">
                    <a:solidFill>
                      <a:srgbClr val="FFFF00"/>
                    </a:solidFill>
                    <a:cs typeface="B Nazanin" pitchFamily="2" charset="-78"/>
                  </a:rPr>
                  <a:t>در بخش داخلی کاسبرگ است و به رنگ های مختلف دیده می شود.</a:t>
                </a:r>
                <a:endParaRPr lang="en-US" sz="1400" b="1" kern="1200" dirty="0">
                  <a:solidFill>
                    <a:srgbClr val="FFFF00"/>
                  </a:solidFill>
                  <a:cs typeface="B Nazanin" pitchFamily="2" charset="-78"/>
                </a:endParaRPr>
              </a:p>
            </p:txBody>
          </p:sp>
          <p:sp>
            <p:nvSpPr>
              <p:cNvPr id="53" name="Freeform 52"/>
              <p:cNvSpPr/>
              <p:nvPr/>
            </p:nvSpPr>
            <p:spPr>
              <a:xfrm rot="18302694">
                <a:off x="7124277" y="4342157"/>
                <a:ext cx="1594853" cy="10470"/>
              </a:xfrm>
              <a:custGeom>
                <a:avLst/>
                <a:gdLst>
                  <a:gd name="connsiteX0" fmla="*/ 0 w 1594853"/>
                  <a:gd name="connsiteY0" fmla="*/ 5235 h 10470"/>
                  <a:gd name="connsiteX1" fmla="*/ 1594853 w 1594853"/>
                  <a:gd name="connsiteY1" fmla="*/ 5235 h 10470"/>
                </a:gdLst>
                <a:ahLst/>
                <a:cxnLst>
                  <a:cxn ang="0">
                    <a:pos x="connsiteX0" y="connsiteY0"/>
                  </a:cxn>
                  <a:cxn ang="0">
                    <a:pos x="connsiteX1" y="connsiteY1"/>
                  </a:cxn>
                </a:cxnLst>
                <a:rect l="l" t="t" r="r" b="b"/>
                <a:pathLst>
                  <a:path w="1594853" h="10470">
                    <a:moveTo>
                      <a:pt x="1594853" y="5235"/>
                    </a:moveTo>
                    <a:lnTo>
                      <a:pt x="0" y="5235"/>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770255" tIns="-34636" rIns="770255" bIns="-34637"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p:txBody>
          </p:sp>
          <p:sp>
            <p:nvSpPr>
              <p:cNvPr id="54" name="Freeform 53"/>
              <p:cNvSpPr/>
              <p:nvPr/>
            </p:nvSpPr>
            <p:spPr>
              <a:xfrm>
                <a:off x="6699407" y="4665328"/>
                <a:ext cx="764399" cy="669839"/>
              </a:xfrm>
              <a:custGeom>
                <a:avLst/>
                <a:gdLst>
                  <a:gd name="connsiteX0" fmla="*/ 0 w 764399"/>
                  <a:gd name="connsiteY0" fmla="*/ 66984 h 669839"/>
                  <a:gd name="connsiteX1" fmla="*/ 19619 w 764399"/>
                  <a:gd name="connsiteY1" fmla="*/ 19619 h 669839"/>
                  <a:gd name="connsiteX2" fmla="*/ 66984 w 764399"/>
                  <a:gd name="connsiteY2" fmla="*/ 0 h 669839"/>
                  <a:gd name="connsiteX3" fmla="*/ 697415 w 764399"/>
                  <a:gd name="connsiteY3" fmla="*/ 0 h 669839"/>
                  <a:gd name="connsiteX4" fmla="*/ 744780 w 764399"/>
                  <a:gd name="connsiteY4" fmla="*/ 19619 h 669839"/>
                  <a:gd name="connsiteX5" fmla="*/ 764399 w 764399"/>
                  <a:gd name="connsiteY5" fmla="*/ 66984 h 669839"/>
                  <a:gd name="connsiteX6" fmla="*/ 764399 w 764399"/>
                  <a:gd name="connsiteY6" fmla="*/ 602855 h 669839"/>
                  <a:gd name="connsiteX7" fmla="*/ 744780 w 764399"/>
                  <a:gd name="connsiteY7" fmla="*/ 650220 h 669839"/>
                  <a:gd name="connsiteX8" fmla="*/ 697415 w 764399"/>
                  <a:gd name="connsiteY8" fmla="*/ 669839 h 669839"/>
                  <a:gd name="connsiteX9" fmla="*/ 66984 w 764399"/>
                  <a:gd name="connsiteY9" fmla="*/ 669839 h 669839"/>
                  <a:gd name="connsiteX10" fmla="*/ 19619 w 764399"/>
                  <a:gd name="connsiteY10" fmla="*/ 650220 h 669839"/>
                  <a:gd name="connsiteX11" fmla="*/ 0 w 764399"/>
                  <a:gd name="connsiteY11" fmla="*/ 602855 h 669839"/>
                  <a:gd name="connsiteX12" fmla="*/ 0 w 764399"/>
                  <a:gd name="connsiteY12" fmla="*/ 66984 h 66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399" h="669839">
                    <a:moveTo>
                      <a:pt x="0" y="66984"/>
                    </a:moveTo>
                    <a:cubicBezTo>
                      <a:pt x="0" y="49219"/>
                      <a:pt x="7057" y="32181"/>
                      <a:pt x="19619" y="19619"/>
                    </a:cubicBezTo>
                    <a:cubicBezTo>
                      <a:pt x="32181" y="7057"/>
                      <a:pt x="49219" y="0"/>
                      <a:pt x="66984" y="0"/>
                    </a:cubicBezTo>
                    <a:lnTo>
                      <a:pt x="697415" y="0"/>
                    </a:lnTo>
                    <a:cubicBezTo>
                      <a:pt x="715180" y="0"/>
                      <a:pt x="732218" y="7057"/>
                      <a:pt x="744780" y="19619"/>
                    </a:cubicBezTo>
                    <a:cubicBezTo>
                      <a:pt x="757342" y="32181"/>
                      <a:pt x="764399" y="49219"/>
                      <a:pt x="764399" y="66984"/>
                    </a:cubicBezTo>
                    <a:lnTo>
                      <a:pt x="764399" y="602855"/>
                    </a:lnTo>
                    <a:cubicBezTo>
                      <a:pt x="764399" y="620620"/>
                      <a:pt x="757342" y="637658"/>
                      <a:pt x="744780" y="650220"/>
                    </a:cubicBezTo>
                    <a:cubicBezTo>
                      <a:pt x="732218" y="662782"/>
                      <a:pt x="715180" y="669839"/>
                      <a:pt x="697415" y="669839"/>
                    </a:cubicBezTo>
                    <a:lnTo>
                      <a:pt x="66984" y="669839"/>
                    </a:lnTo>
                    <a:cubicBezTo>
                      <a:pt x="49219" y="669839"/>
                      <a:pt x="32181" y="662782"/>
                      <a:pt x="19619" y="650220"/>
                    </a:cubicBezTo>
                    <a:cubicBezTo>
                      <a:pt x="7057" y="637658"/>
                      <a:pt x="0" y="620620"/>
                      <a:pt x="0" y="602855"/>
                    </a:cubicBezTo>
                    <a:lnTo>
                      <a:pt x="0" y="66984"/>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8509" tIns="28509" rIns="28509" bIns="2850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itchFamily="2" charset="-78"/>
                  </a:rPr>
                  <a:t>اجزای </a:t>
                </a:r>
              </a:p>
              <a:p>
                <a:pPr lvl="0" algn="ctr" defTabSz="622300">
                  <a:lnSpc>
                    <a:spcPct val="90000"/>
                  </a:lnSpc>
                  <a:spcBef>
                    <a:spcPct val="0"/>
                  </a:spcBef>
                  <a:spcAft>
                    <a:spcPct val="35000"/>
                  </a:spcAft>
                </a:pPr>
                <a:r>
                  <a:rPr lang="fa-IR" sz="1400" b="1" kern="1200" dirty="0" smtClean="0">
                    <a:solidFill>
                      <a:schemeClr val="tx1"/>
                    </a:solidFill>
                    <a:cs typeface="B Titr" pitchFamily="2" charset="-78"/>
                  </a:rPr>
                  <a:t>زایشی</a:t>
                </a:r>
                <a:endParaRPr lang="en-US" sz="1400" b="1" kern="1200" dirty="0">
                  <a:solidFill>
                    <a:schemeClr val="tx1"/>
                  </a:solidFill>
                  <a:cs typeface="B Titr" pitchFamily="2" charset="-78"/>
                </a:endParaRPr>
              </a:p>
            </p:txBody>
          </p:sp>
          <p:sp>
            <p:nvSpPr>
              <p:cNvPr id="55" name="Freeform 54"/>
              <p:cNvSpPr/>
              <p:nvPr/>
            </p:nvSpPr>
            <p:spPr>
              <a:xfrm rot="25574818">
                <a:off x="5412064" y="4155052"/>
                <a:ext cx="1835396" cy="10471"/>
              </a:xfrm>
              <a:custGeom>
                <a:avLst/>
                <a:gdLst>
                  <a:gd name="connsiteX0" fmla="*/ 0 w 1835396"/>
                  <a:gd name="connsiteY0" fmla="*/ 5235 h 10470"/>
                  <a:gd name="connsiteX1" fmla="*/ 1835396 w 1835396"/>
                  <a:gd name="connsiteY1" fmla="*/ 5235 h 10470"/>
                </a:gdLst>
                <a:ahLst/>
                <a:cxnLst>
                  <a:cxn ang="0">
                    <a:pos x="connsiteX0" y="connsiteY0"/>
                  </a:cxn>
                  <a:cxn ang="0">
                    <a:pos x="connsiteX1" y="connsiteY1"/>
                  </a:cxn>
                </a:cxnLst>
                <a:rect l="l" t="t" r="r" b="b"/>
                <a:pathLst>
                  <a:path w="1835396" h="10470">
                    <a:moveTo>
                      <a:pt x="1835396" y="5235"/>
                    </a:moveTo>
                    <a:lnTo>
                      <a:pt x="0" y="5235"/>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884513" tIns="-40651" rIns="884513" bIns="-40648"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p:txBody>
          </p:sp>
          <p:sp>
            <p:nvSpPr>
              <p:cNvPr id="56" name="Freeform 55"/>
              <p:cNvSpPr/>
              <p:nvPr/>
            </p:nvSpPr>
            <p:spPr>
              <a:xfrm>
                <a:off x="4067942" y="3068960"/>
                <a:ext cx="1892176" cy="502734"/>
              </a:xfrm>
              <a:custGeom>
                <a:avLst/>
                <a:gdLst>
                  <a:gd name="connsiteX0" fmla="*/ 0 w 1892176"/>
                  <a:gd name="connsiteY0" fmla="*/ 50273 h 502734"/>
                  <a:gd name="connsiteX1" fmla="*/ 14725 w 1892176"/>
                  <a:gd name="connsiteY1" fmla="*/ 14725 h 502734"/>
                  <a:gd name="connsiteX2" fmla="*/ 50273 w 1892176"/>
                  <a:gd name="connsiteY2" fmla="*/ 0 h 502734"/>
                  <a:gd name="connsiteX3" fmla="*/ 1841903 w 1892176"/>
                  <a:gd name="connsiteY3" fmla="*/ 0 h 502734"/>
                  <a:gd name="connsiteX4" fmla="*/ 1877451 w 1892176"/>
                  <a:gd name="connsiteY4" fmla="*/ 14725 h 502734"/>
                  <a:gd name="connsiteX5" fmla="*/ 1892176 w 1892176"/>
                  <a:gd name="connsiteY5" fmla="*/ 50273 h 502734"/>
                  <a:gd name="connsiteX6" fmla="*/ 1892176 w 1892176"/>
                  <a:gd name="connsiteY6" fmla="*/ 452461 h 502734"/>
                  <a:gd name="connsiteX7" fmla="*/ 1877451 w 1892176"/>
                  <a:gd name="connsiteY7" fmla="*/ 488009 h 502734"/>
                  <a:gd name="connsiteX8" fmla="*/ 1841903 w 1892176"/>
                  <a:gd name="connsiteY8" fmla="*/ 502734 h 502734"/>
                  <a:gd name="connsiteX9" fmla="*/ 50273 w 1892176"/>
                  <a:gd name="connsiteY9" fmla="*/ 502734 h 502734"/>
                  <a:gd name="connsiteX10" fmla="*/ 14725 w 1892176"/>
                  <a:gd name="connsiteY10" fmla="*/ 488009 h 502734"/>
                  <a:gd name="connsiteX11" fmla="*/ 0 w 1892176"/>
                  <a:gd name="connsiteY11" fmla="*/ 452461 h 502734"/>
                  <a:gd name="connsiteX12" fmla="*/ 0 w 1892176"/>
                  <a:gd name="connsiteY12" fmla="*/ 50273 h 50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176" h="502734">
                    <a:moveTo>
                      <a:pt x="0" y="50273"/>
                    </a:moveTo>
                    <a:cubicBezTo>
                      <a:pt x="0" y="36940"/>
                      <a:pt x="5297" y="24153"/>
                      <a:pt x="14725" y="14725"/>
                    </a:cubicBezTo>
                    <a:cubicBezTo>
                      <a:pt x="24153" y="5297"/>
                      <a:pt x="36940" y="0"/>
                      <a:pt x="50273" y="0"/>
                    </a:cubicBezTo>
                    <a:lnTo>
                      <a:pt x="1841903" y="0"/>
                    </a:lnTo>
                    <a:cubicBezTo>
                      <a:pt x="1855236" y="0"/>
                      <a:pt x="1868023" y="5297"/>
                      <a:pt x="1877451" y="14725"/>
                    </a:cubicBezTo>
                    <a:cubicBezTo>
                      <a:pt x="1886879" y="24153"/>
                      <a:pt x="1892176" y="36940"/>
                      <a:pt x="1892176" y="50273"/>
                    </a:cubicBezTo>
                    <a:lnTo>
                      <a:pt x="1892176" y="452461"/>
                    </a:lnTo>
                    <a:cubicBezTo>
                      <a:pt x="1892176" y="465794"/>
                      <a:pt x="1886879" y="478581"/>
                      <a:pt x="1877451" y="488009"/>
                    </a:cubicBezTo>
                    <a:cubicBezTo>
                      <a:pt x="1868023" y="497437"/>
                      <a:pt x="1855236" y="502734"/>
                      <a:pt x="1841903" y="502734"/>
                    </a:cubicBezTo>
                    <a:lnTo>
                      <a:pt x="50273" y="502734"/>
                    </a:lnTo>
                    <a:cubicBezTo>
                      <a:pt x="36940" y="502734"/>
                      <a:pt x="24153" y="497437"/>
                      <a:pt x="14725" y="488009"/>
                    </a:cubicBezTo>
                    <a:cubicBezTo>
                      <a:pt x="5297" y="478581"/>
                      <a:pt x="0" y="465794"/>
                      <a:pt x="0" y="452461"/>
                    </a:cubicBezTo>
                    <a:lnTo>
                      <a:pt x="0" y="50273"/>
                    </a:lnTo>
                    <a:close/>
                  </a:path>
                </a:pathLst>
              </a:custGeom>
              <a:solidFill>
                <a:srgbClr val="92D050"/>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29965" tIns="29965" rIns="29965" bIns="29965"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Nazanin" pitchFamily="2" charset="-78"/>
                  </a:rPr>
                  <a:t>اندام نر: پرچم</a:t>
                </a:r>
                <a:endParaRPr lang="en-US" sz="2400" b="1" kern="1200" dirty="0">
                  <a:solidFill>
                    <a:schemeClr val="tx1"/>
                  </a:solidFill>
                  <a:cs typeface="B Nazanin" pitchFamily="2" charset="-78"/>
                </a:endParaRPr>
              </a:p>
            </p:txBody>
          </p:sp>
          <p:sp>
            <p:nvSpPr>
              <p:cNvPr id="57" name="Freeform 56"/>
              <p:cNvSpPr/>
              <p:nvPr/>
            </p:nvSpPr>
            <p:spPr>
              <a:xfrm rot="19266002">
                <a:off x="6019330" y="5235172"/>
                <a:ext cx="764886" cy="10470"/>
              </a:xfrm>
              <a:custGeom>
                <a:avLst/>
                <a:gdLst>
                  <a:gd name="connsiteX0" fmla="*/ 0 w 764886"/>
                  <a:gd name="connsiteY0" fmla="*/ 5235 h 10470"/>
                  <a:gd name="connsiteX1" fmla="*/ 764886 w 764886"/>
                  <a:gd name="connsiteY1" fmla="*/ 5235 h 10470"/>
                </a:gdLst>
                <a:ahLst/>
                <a:cxnLst>
                  <a:cxn ang="0">
                    <a:pos x="connsiteX0" y="connsiteY0"/>
                  </a:cxn>
                  <a:cxn ang="0">
                    <a:pos x="connsiteX1" y="connsiteY1"/>
                  </a:cxn>
                </a:cxnLst>
                <a:rect l="l" t="t" r="r" b="b"/>
                <a:pathLst>
                  <a:path w="764886" h="10470">
                    <a:moveTo>
                      <a:pt x="764886" y="5235"/>
                    </a:moveTo>
                    <a:lnTo>
                      <a:pt x="0" y="5235"/>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376021" tIns="-13887" rIns="376020" bIns="-13888" numCol="1" spcCol="1270" anchor="ctr" anchorCtr="0">
                <a:noAutofit/>
              </a:bodyPr>
              <a:lstStyle/>
              <a:p>
                <a:pPr lvl="0" algn="ctr" defTabSz="577850">
                  <a:lnSpc>
                    <a:spcPct val="90000"/>
                  </a:lnSpc>
                  <a:spcBef>
                    <a:spcPct val="0"/>
                  </a:spcBef>
                  <a:spcAft>
                    <a:spcPct val="35000"/>
                  </a:spcAft>
                </a:pPr>
                <a:endParaRPr lang="en-US" sz="1300" b="1" kern="1200">
                  <a:cs typeface="B Nazanin" pitchFamily="2" charset="-78"/>
                </a:endParaRPr>
              </a:p>
            </p:txBody>
          </p:sp>
          <p:sp>
            <p:nvSpPr>
              <p:cNvPr id="58" name="Freeform 57"/>
              <p:cNvSpPr/>
              <p:nvPr/>
            </p:nvSpPr>
            <p:spPr>
              <a:xfrm>
                <a:off x="4211962" y="5229200"/>
                <a:ext cx="1892176" cy="502734"/>
              </a:xfrm>
              <a:custGeom>
                <a:avLst/>
                <a:gdLst>
                  <a:gd name="connsiteX0" fmla="*/ 0 w 1892176"/>
                  <a:gd name="connsiteY0" fmla="*/ 50273 h 502734"/>
                  <a:gd name="connsiteX1" fmla="*/ 14725 w 1892176"/>
                  <a:gd name="connsiteY1" fmla="*/ 14725 h 502734"/>
                  <a:gd name="connsiteX2" fmla="*/ 50273 w 1892176"/>
                  <a:gd name="connsiteY2" fmla="*/ 0 h 502734"/>
                  <a:gd name="connsiteX3" fmla="*/ 1841903 w 1892176"/>
                  <a:gd name="connsiteY3" fmla="*/ 0 h 502734"/>
                  <a:gd name="connsiteX4" fmla="*/ 1877451 w 1892176"/>
                  <a:gd name="connsiteY4" fmla="*/ 14725 h 502734"/>
                  <a:gd name="connsiteX5" fmla="*/ 1892176 w 1892176"/>
                  <a:gd name="connsiteY5" fmla="*/ 50273 h 502734"/>
                  <a:gd name="connsiteX6" fmla="*/ 1892176 w 1892176"/>
                  <a:gd name="connsiteY6" fmla="*/ 452461 h 502734"/>
                  <a:gd name="connsiteX7" fmla="*/ 1877451 w 1892176"/>
                  <a:gd name="connsiteY7" fmla="*/ 488009 h 502734"/>
                  <a:gd name="connsiteX8" fmla="*/ 1841903 w 1892176"/>
                  <a:gd name="connsiteY8" fmla="*/ 502734 h 502734"/>
                  <a:gd name="connsiteX9" fmla="*/ 50273 w 1892176"/>
                  <a:gd name="connsiteY9" fmla="*/ 502734 h 502734"/>
                  <a:gd name="connsiteX10" fmla="*/ 14725 w 1892176"/>
                  <a:gd name="connsiteY10" fmla="*/ 488009 h 502734"/>
                  <a:gd name="connsiteX11" fmla="*/ 0 w 1892176"/>
                  <a:gd name="connsiteY11" fmla="*/ 452461 h 502734"/>
                  <a:gd name="connsiteX12" fmla="*/ 0 w 1892176"/>
                  <a:gd name="connsiteY12" fmla="*/ 50273 h 50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176" h="502734">
                    <a:moveTo>
                      <a:pt x="0" y="50273"/>
                    </a:moveTo>
                    <a:cubicBezTo>
                      <a:pt x="0" y="36940"/>
                      <a:pt x="5297" y="24153"/>
                      <a:pt x="14725" y="14725"/>
                    </a:cubicBezTo>
                    <a:cubicBezTo>
                      <a:pt x="24153" y="5297"/>
                      <a:pt x="36940" y="0"/>
                      <a:pt x="50273" y="0"/>
                    </a:cubicBezTo>
                    <a:lnTo>
                      <a:pt x="1841903" y="0"/>
                    </a:lnTo>
                    <a:cubicBezTo>
                      <a:pt x="1855236" y="0"/>
                      <a:pt x="1868023" y="5297"/>
                      <a:pt x="1877451" y="14725"/>
                    </a:cubicBezTo>
                    <a:cubicBezTo>
                      <a:pt x="1886879" y="24153"/>
                      <a:pt x="1892176" y="36940"/>
                      <a:pt x="1892176" y="50273"/>
                    </a:cubicBezTo>
                    <a:lnTo>
                      <a:pt x="1892176" y="452461"/>
                    </a:lnTo>
                    <a:cubicBezTo>
                      <a:pt x="1892176" y="465794"/>
                      <a:pt x="1886879" y="478581"/>
                      <a:pt x="1877451" y="488009"/>
                    </a:cubicBezTo>
                    <a:cubicBezTo>
                      <a:pt x="1868023" y="497437"/>
                      <a:pt x="1855236" y="502734"/>
                      <a:pt x="1841903" y="502734"/>
                    </a:cubicBezTo>
                    <a:lnTo>
                      <a:pt x="50273" y="502734"/>
                    </a:lnTo>
                    <a:cubicBezTo>
                      <a:pt x="36940" y="502734"/>
                      <a:pt x="24153" y="497437"/>
                      <a:pt x="14725" y="488009"/>
                    </a:cubicBezTo>
                    <a:cubicBezTo>
                      <a:pt x="5297" y="478581"/>
                      <a:pt x="0" y="465794"/>
                      <a:pt x="0" y="452461"/>
                    </a:cubicBezTo>
                    <a:lnTo>
                      <a:pt x="0" y="50273"/>
                    </a:lnTo>
                    <a:close/>
                  </a:path>
                </a:pathLst>
              </a:custGeom>
              <a:solidFill>
                <a:srgbClr val="00B050"/>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27425" tIns="27425" rIns="27425" bIns="27425" numCol="1" spcCol="1270" anchor="ctr" anchorCtr="0">
                <a:noAutofit/>
              </a:bodyPr>
              <a:lstStyle/>
              <a:p>
                <a:pPr lvl="0" algn="ctr" defTabSz="889000">
                  <a:lnSpc>
                    <a:spcPct val="90000"/>
                  </a:lnSpc>
                  <a:spcBef>
                    <a:spcPct val="0"/>
                  </a:spcBef>
                  <a:spcAft>
                    <a:spcPct val="35000"/>
                  </a:spcAft>
                </a:pPr>
                <a:r>
                  <a:rPr lang="fa-IR" sz="2000" b="1" kern="1200" dirty="0" smtClean="0">
                    <a:solidFill>
                      <a:schemeClr val="bg1"/>
                    </a:solidFill>
                    <a:cs typeface="B Nazanin" pitchFamily="2" charset="-78"/>
                  </a:rPr>
                  <a:t>اندام ماده: مادگی</a:t>
                </a:r>
                <a:endParaRPr lang="en-US" sz="2000" b="1" kern="1200" dirty="0">
                  <a:solidFill>
                    <a:schemeClr val="bg1"/>
                  </a:solidFill>
                  <a:cs typeface="B Nazanin" pitchFamily="2" charset="-78"/>
                </a:endParaRPr>
              </a:p>
            </p:txBody>
          </p:sp>
          <p:sp>
            <p:nvSpPr>
              <p:cNvPr id="59" name="Freeform 58"/>
              <p:cNvSpPr/>
              <p:nvPr/>
            </p:nvSpPr>
            <p:spPr>
              <a:xfrm>
                <a:off x="827583" y="2924945"/>
                <a:ext cx="2742664" cy="520951"/>
              </a:xfrm>
              <a:custGeom>
                <a:avLst/>
                <a:gdLst>
                  <a:gd name="connsiteX0" fmla="*/ 0 w 2742664"/>
                  <a:gd name="connsiteY0" fmla="*/ 52095 h 520951"/>
                  <a:gd name="connsiteX1" fmla="*/ 15258 w 2742664"/>
                  <a:gd name="connsiteY1" fmla="*/ 15258 h 520951"/>
                  <a:gd name="connsiteX2" fmla="*/ 52095 w 2742664"/>
                  <a:gd name="connsiteY2" fmla="*/ 0 h 520951"/>
                  <a:gd name="connsiteX3" fmla="*/ 2690569 w 2742664"/>
                  <a:gd name="connsiteY3" fmla="*/ 0 h 520951"/>
                  <a:gd name="connsiteX4" fmla="*/ 2727406 w 2742664"/>
                  <a:gd name="connsiteY4" fmla="*/ 15258 h 520951"/>
                  <a:gd name="connsiteX5" fmla="*/ 2742664 w 2742664"/>
                  <a:gd name="connsiteY5" fmla="*/ 52095 h 520951"/>
                  <a:gd name="connsiteX6" fmla="*/ 2742664 w 2742664"/>
                  <a:gd name="connsiteY6" fmla="*/ 468856 h 520951"/>
                  <a:gd name="connsiteX7" fmla="*/ 2727406 w 2742664"/>
                  <a:gd name="connsiteY7" fmla="*/ 505693 h 520951"/>
                  <a:gd name="connsiteX8" fmla="*/ 2690569 w 2742664"/>
                  <a:gd name="connsiteY8" fmla="*/ 520951 h 520951"/>
                  <a:gd name="connsiteX9" fmla="*/ 52095 w 2742664"/>
                  <a:gd name="connsiteY9" fmla="*/ 520951 h 520951"/>
                  <a:gd name="connsiteX10" fmla="*/ 15258 w 2742664"/>
                  <a:gd name="connsiteY10" fmla="*/ 505693 h 520951"/>
                  <a:gd name="connsiteX11" fmla="*/ 0 w 2742664"/>
                  <a:gd name="connsiteY11" fmla="*/ 468856 h 520951"/>
                  <a:gd name="connsiteX12" fmla="*/ 0 w 2742664"/>
                  <a:gd name="connsiteY12" fmla="*/ 52095 h 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664" h="520951">
                    <a:moveTo>
                      <a:pt x="0" y="52095"/>
                    </a:moveTo>
                    <a:cubicBezTo>
                      <a:pt x="0" y="38279"/>
                      <a:pt x="5489" y="25028"/>
                      <a:pt x="15258" y="15258"/>
                    </a:cubicBezTo>
                    <a:cubicBezTo>
                      <a:pt x="25028" y="5488"/>
                      <a:pt x="38278" y="0"/>
                      <a:pt x="52095" y="0"/>
                    </a:cubicBezTo>
                    <a:lnTo>
                      <a:pt x="2690569" y="0"/>
                    </a:lnTo>
                    <a:cubicBezTo>
                      <a:pt x="2704385" y="0"/>
                      <a:pt x="2717636" y="5489"/>
                      <a:pt x="2727406" y="15258"/>
                    </a:cubicBezTo>
                    <a:cubicBezTo>
                      <a:pt x="2737176" y="25028"/>
                      <a:pt x="2742664" y="38278"/>
                      <a:pt x="2742664" y="52095"/>
                    </a:cubicBezTo>
                    <a:lnTo>
                      <a:pt x="2742664" y="468856"/>
                    </a:lnTo>
                    <a:cubicBezTo>
                      <a:pt x="2742664" y="482672"/>
                      <a:pt x="2737175" y="495923"/>
                      <a:pt x="2727406" y="505693"/>
                    </a:cubicBezTo>
                    <a:cubicBezTo>
                      <a:pt x="2717636" y="515463"/>
                      <a:pt x="2704386" y="520951"/>
                      <a:pt x="2690569" y="520951"/>
                    </a:cubicBezTo>
                    <a:lnTo>
                      <a:pt x="52095" y="520951"/>
                    </a:lnTo>
                    <a:cubicBezTo>
                      <a:pt x="38279" y="520951"/>
                      <a:pt x="25028" y="515462"/>
                      <a:pt x="15258" y="505693"/>
                    </a:cubicBezTo>
                    <a:cubicBezTo>
                      <a:pt x="5488" y="495923"/>
                      <a:pt x="0" y="482673"/>
                      <a:pt x="0" y="468856"/>
                    </a:cubicBezTo>
                    <a:lnTo>
                      <a:pt x="0" y="52095"/>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6688" tIns="26688" rIns="26688" bIns="26688" numCol="1" spcCol="1270" anchor="ctr" anchorCtr="0">
                <a:noAutofit/>
              </a:bodyPr>
              <a:lstStyle/>
              <a:p>
                <a:pPr lvl="0" algn="ctr" defTabSz="800100" rtl="1">
                  <a:lnSpc>
                    <a:spcPct val="90000"/>
                  </a:lnSpc>
                  <a:spcBef>
                    <a:spcPct val="0"/>
                  </a:spcBef>
                  <a:spcAft>
                    <a:spcPct val="35000"/>
                  </a:spcAft>
                </a:pPr>
                <a:r>
                  <a:rPr lang="fa-IR" sz="1800" b="1" kern="1200" dirty="0" smtClean="0">
                    <a:solidFill>
                      <a:srgbClr val="FFFF00"/>
                    </a:solidFill>
                    <a:cs typeface="B Nazanin" pitchFamily="2" charset="-78"/>
                  </a:rPr>
                  <a:t>میله</a:t>
                </a:r>
                <a:r>
                  <a:rPr lang="fa-IR" sz="1500" b="1" kern="1200" dirty="0" smtClean="0">
                    <a:solidFill>
                      <a:schemeClr val="tx1"/>
                    </a:solidFill>
                    <a:cs typeface="B Nazanin" pitchFamily="2" charset="-78"/>
                  </a:rPr>
                  <a:t>: بخش نازکی که بساک را به گل متصل می کند.</a:t>
                </a:r>
                <a:endParaRPr lang="en-US" sz="1500" b="1" kern="1200" dirty="0">
                  <a:solidFill>
                    <a:schemeClr val="tx1"/>
                  </a:solidFill>
                  <a:cs typeface="B Nazanin" pitchFamily="2" charset="-78"/>
                </a:endParaRPr>
              </a:p>
            </p:txBody>
          </p:sp>
          <p:sp>
            <p:nvSpPr>
              <p:cNvPr id="60" name="Freeform 59"/>
              <p:cNvSpPr/>
              <p:nvPr/>
            </p:nvSpPr>
            <p:spPr>
              <a:xfrm>
                <a:off x="781640" y="3573015"/>
                <a:ext cx="2742664" cy="520951"/>
              </a:xfrm>
              <a:custGeom>
                <a:avLst/>
                <a:gdLst>
                  <a:gd name="connsiteX0" fmla="*/ 0 w 2742664"/>
                  <a:gd name="connsiteY0" fmla="*/ 52095 h 520951"/>
                  <a:gd name="connsiteX1" fmla="*/ 15258 w 2742664"/>
                  <a:gd name="connsiteY1" fmla="*/ 15258 h 520951"/>
                  <a:gd name="connsiteX2" fmla="*/ 52095 w 2742664"/>
                  <a:gd name="connsiteY2" fmla="*/ 0 h 520951"/>
                  <a:gd name="connsiteX3" fmla="*/ 2690569 w 2742664"/>
                  <a:gd name="connsiteY3" fmla="*/ 0 h 520951"/>
                  <a:gd name="connsiteX4" fmla="*/ 2727406 w 2742664"/>
                  <a:gd name="connsiteY4" fmla="*/ 15258 h 520951"/>
                  <a:gd name="connsiteX5" fmla="*/ 2742664 w 2742664"/>
                  <a:gd name="connsiteY5" fmla="*/ 52095 h 520951"/>
                  <a:gd name="connsiteX6" fmla="*/ 2742664 w 2742664"/>
                  <a:gd name="connsiteY6" fmla="*/ 468856 h 520951"/>
                  <a:gd name="connsiteX7" fmla="*/ 2727406 w 2742664"/>
                  <a:gd name="connsiteY7" fmla="*/ 505693 h 520951"/>
                  <a:gd name="connsiteX8" fmla="*/ 2690569 w 2742664"/>
                  <a:gd name="connsiteY8" fmla="*/ 520951 h 520951"/>
                  <a:gd name="connsiteX9" fmla="*/ 52095 w 2742664"/>
                  <a:gd name="connsiteY9" fmla="*/ 520951 h 520951"/>
                  <a:gd name="connsiteX10" fmla="*/ 15258 w 2742664"/>
                  <a:gd name="connsiteY10" fmla="*/ 505693 h 520951"/>
                  <a:gd name="connsiteX11" fmla="*/ 0 w 2742664"/>
                  <a:gd name="connsiteY11" fmla="*/ 468856 h 520951"/>
                  <a:gd name="connsiteX12" fmla="*/ 0 w 2742664"/>
                  <a:gd name="connsiteY12" fmla="*/ 52095 h 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664" h="520951">
                    <a:moveTo>
                      <a:pt x="0" y="52095"/>
                    </a:moveTo>
                    <a:cubicBezTo>
                      <a:pt x="0" y="38279"/>
                      <a:pt x="5489" y="25028"/>
                      <a:pt x="15258" y="15258"/>
                    </a:cubicBezTo>
                    <a:cubicBezTo>
                      <a:pt x="25028" y="5488"/>
                      <a:pt x="38278" y="0"/>
                      <a:pt x="52095" y="0"/>
                    </a:cubicBezTo>
                    <a:lnTo>
                      <a:pt x="2690569" y="0"/>
                    </a:lnTo>
                    <a:cubicBezTo>
                      <a:pt x="2704385" y="0"/>
                      <a:pt x="2717636" y="5489"/>
                      <a:pt x="2727406" y="15258"/>
                    </a:cubicBezTo>
                    <a:cubicBezTo>
                      <a:pt x="2737176" y="25028"/>
                      <a:pt x="2742664" y="38278"/>
                      <a:pt x="2742664" y="52095"/>
                    </a:cubicBezTo>
                    <a:lnTo>
                      <a:pt x="2742664" y="468856"/>
                    </a:lnTo>
                    <a:cubicBezTo>
                      <a:pt x="2742664" y="482672"/>
                      <a:pt x="2737175" y="495923"/>
                      <a:pt x="2727406" y="505693"/>
                    </a:cubicBezTo>
                    <a:cubicBezTo>
                      <a:pt x="2717636" y="515463"/>
                      <a:pt x="2704386" y="520951"/>
                      <a:pt x="2690569" y="520951"/>
                    </a:cubicBezTo>
                    <a:lnTo>
                      <a:pt x="52095" y="520951"/>
                    </a:lnTo>
                    <a:cubicBezTo>
                      <a:pt x="38279" y="520951"/>
                      <a:pt x="25028" y="515462"/>
                      <a:pt x="15258" y="505693"/>
                    </a:cubicBezTo>
                    <a:cubicBezTo>
                      <a:pt x="5488" y="495923"/>
                      <a:pt x="0" y="482673"/>
                      <a:pt x="0" y="468856"/>
                    </a:cubicBezTo>
                    <a:lnTo>
                      <a:pt x="0" y="52095"/>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18" tIns="25418" rIns="25418" bIns="25418"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FF00"/>
                    </a:solidFill>
                    <a:cs typeface="B Nazanin" pitchFamily="2" charset="-78"/>
                  </a:rPr>
                  <a:t>بساک</a:t>
                </a:r>
                <a:r>
                  <a:rPr lang="fa-IR" sz="1600" b="1" kern="1200" dirty="0" smtClean="0">
                    <a:solidFill>
                      <a:schemeClr val="tx1"/>
                    </a:solidFill>
                    <a:cs typeface="B Nazanin" pitchFamily="2" charset="-78"/>
                  </a:rPr>
                  <a:t>: بخش متورم انتهایی میله که محل تشکیل دانه های گرده است. </a:t>
                </a:r>
                <a:endParaRPr lang="en-US" sz="1600" b="1" kern="1200" dirty="0">
                  <a:solidFill>
                    <a:schemeClr val="tx1"/>
                  </a:solidFill>
                  <a:cs typeface="B Nazanin" pitchFamily="2" charset="-78"/>
                </a:endParaRPr>
              </a:p>
            </p:txBody>
          </p:sp>
          <p:sp>
            <p:nvSpPr>
              <p:cNvPr id="61" name="Freeform 60"/>
              <p:cNvSpPr/>
              <p:nvPr/>
            </p:nvSpPr>
            <p:spPr>
              <a:xfrm>
                <a:off x="755576" y="4365102"/>
                <a:ext cx="2742664" cy="520951"/>
              </a:xfrm>
              <a:custGeom>
                <a:avLst/>
                <a:gdLst>
                  <a:gd name="connsiteX0" fmla="*/ 0 w 2742664"/>
                  <a:gd name="connsiteY0" fmla="*/ 52095 h 520951"/>
                  <a:gd name="connsiteX1" fmla="*/ 15258 w 2742664"/>
                  <a:gd name="connsiteY1" fmla="*/ 15258 h 520951"/>
                  <a:gd name="connsiteX2" fmla="*/ 52095 w 2742664"/>
                  <a:gd name="connsiteY2" fmla="*/ 0 h 520951"/>
                  <a:gd name="connsiteX3" fmla="*/ 2690569 w 2742664"/>
                  <a:gd name="connsiteY3" fmla="*/ 0 h 520951"/>
                  <a:gd name="connsiteX4" fmla="*/ 2727406 w 2742664"/>
                  <a:gd name="connsiteY4" fmla="*/ 15258 h 520951"/>
                  <a:gd name="connsiteX5" fmla="*/ 2742664 w 2742664"/>
                  <a:gd name="connsiteY5" fmla="*/ 52095 h 520951"/>
                  <a:gd name="connsiteX6" fmla="*/ 2742664 w 2742664"/>
                  <a:gd name="connsiteY6" fmla="*/ 468856 h 520951"/>
                  <a:gd name="connsiteX7" fmla="*/ 2727406 w 2742664"/>
                  <a:gd name="connsiteY7" fmla="*/ 505693 h 520951"/>
                  <a:gd name="connsiteX8" fmla="*/ 2690569 w 2742664"/>
                  <a:gd name="connsiteY8" fmla="*/ 520951 h 520951"/>
                  <a:gd name="connsiteX9" fmla="*/ 52095 w 2742664"/>
                  <a:gd name="connsiteY9" fmla="*/ 520951 h 520951"/>
                  <a:gd name="connsiteX10" fmla="*/ 15258 w 2742664"/>
                  <a:gd name="connsiteY10" fmla="*/ 505693 h 520951"/>
                  <a:gd name="connsiteX11" fmla="*/ 0 w 2742664"/>
                  <a:gd name="connsiteY11" fmla="*/ 468856 h 520951"/>
                  <a:gd name="connsiteX12" fmla="*/ 0 w 2742664"/>
                  <a:gd name="connsiteY12" fmla="*/ 52095 h 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664" h="520951">
                    <a:moveTo>
                      <a:pt x="0" y="52095"/>
                    </a:moveTo>
                    <a:cubicBezTo>
                      <a:pt x="0" y="38279"/>
                      <a:pt x="5489" y="25028"/>
                      <a:pt x="15258" y="15258"/>
                    </a:cubicBezTo>
                    <a:cubicBezTo>
                      <a:pt x="25028" y="5488"/>
                      <a:pt x="38278" y="0"/>
                      <a:pt x="52095" y="0"/>
                    </a:cubicBezTo>
                    <a:lnTo>
                      <a:pt x="2690569" y="0"/>
                    </a:lnTo>
                    <a:cubicBezTo>
                      <a:pt x="2704385" y="0"/>
                      <a:pt x="2717636" y="5489"/>
                      <a:pt x="2727406" y="15258"/>
                    </a:cubicBezTo>
                    <a:cubicBezTo>
                      <a:pt x="2737176" y="25028"/>
                      <a:pt x="2742664" y="38278"/>
                      <a:pt x="2742664" y="52095"/>
                    </a:cubicBezTo>
                    <a:lnTo>
                      <a:pt x="2742664" y="468856"/>
                    </a:lnTo>
                    <a:cubicBezTo>
                      <a:pt x="2742664" y="482672"/>
                      <a:pt x="2737175" y="495923"/>
                      <a:pt x="2727406" y="505693"/>
                    </a:cubicBezTo>
                    <a:cubicBezTo>
                      <a:pt x="2717636" y="515463"/>
                      <a:pt x="2704386" y="520951"/>
                      <a:pt x="2690569" y="520951"/>
                    </a:cubicBezTo>
                    <a:lnTo>
                      <a:pt x="52095" y="520951"/>
                    </a:lnTo>
                    <a:cubicBezTo>
                      <a:pt x="38279" y="520951"/>
                      <a:pt x="25028" y="515462"/>
                      <a:pt x="15258" y="505693"/>
                    </a:cubicBezTo>
                    <a:cubicBezTo>
                      <a:pt x="5488" y="495923"/>
                      <a:pt x="0" y="482673"/>
                      <a:pt x="0" y="468856"/>
                    </a:cubicBezTo>
                    <a:lnTo>
                      <a:pt x="0" y="52095"/>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18" tIns="25418" rIns="25418" bIns="25418"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0000"/>
                    </a:solidFill>
                    <a:cs typeface="B Nazanin" pitchFamily="2" charset="-78"/>
                  </a:rPr>
                  <a:t>کلاله</a:t>
                </a:r>
                <a:r>
                  <a:rPr lang="fa-IR" sz="1600" b="1" kern="1200" dirty="0" smtClean="0">
                    <a:solidFill>
                      <a:schemeClr val="tx1"/>
                    </a:solidFill>
                    <a:cs typeface="B Nazanin" pitchFamily="2" charset="-78"/>
                  </a:rPr>
                  <a:t>: بخش برآمده ی نوک مادگی که محل دریافت دانه ی گرده است.</a:t>
                </a:r>
                <a:endParaRPr lang="en-US" sz="1600" b="1" kern="1200" dirty="0">
                  <a:solidFill>
                    <a:schemeClr val="tx1"/>
                  </a:solidFill>
                  <a:cs typeface="B Nazanin" pitchFamily="2" charset="-78"/>
                </a:endParaRPr>
              </a:p>
            </p:txBody>
          </p:sp>
          <p:sp>
            <p:nvSpPr>
              <p:cNvPr id="62" name="Freeform 61"/>
              <p:cNvSpPr/>
              <p:nvPr/>
            </p:nvSpPr>
            <p:spPr>
              <a:xfrm>
                <a:off x="755576" y="5013175"/>
                <a:ext cx="2742664" cy="520951"/>
              </a:xfrm>
              <a:custGeom>
                <a:avLst/>
                <a:gdLst>
                  <a:gd name="connsiteX0" fmla="*/ 0 w 2742664"/>
                  <a:gd name="connsiteY0" fmla="*/ 52095 h 520951"/>
                  <a:gd name="connsiteX1" fmla="*/ 15258 w 2742664"/>
                  <a:gd name="connsiteY1" fmla="*/ 15258 h 520951"/>
                  <a:gd name="connsiteX2" fmla="*/ 52095 w 2742664"/>
                  <a:gd name="connsiteY2" fmla="*/ 0 h 520951"/>
                  <a:gd name="connsiteX3" fmla="*/ 2690569 w 2742664"/>
                  <a:gd name="connsiteY3" fmla="*/ 0 h 520951"/>
                  <a:gd name="connsiteX4" fmla="*/ 2727406 w 2742664"/>
                  <a:gd name="connsiteY4" fmla="*/ 15258 h 520951"/>
                  <a:gd name="connsiteX5" fmla="*/ 2742664 w 2742664"/>
                  <a:gd name="connsiteY5" fmla="*/ 52095 h 520951"/>
                  <a:gd name="connsiteX6" fmla="*/ 2742664 w 2742664"/>
                  <a:gd name="connsiteY6" fmla="*/ 468856 h 520951"/>
                  <a:gd name="connsiteX7" fmla="*/ 2727406 w 2742664"/>
                  <a:gd name="connsiteY7" fmla="*/ 505693 h 520951"/>
                  <a:gd name="connsiteX8" fmla="*/ 2690569 w 2742664"/>
                  <a:gd name="connsiteY8" fmla="*/ 520951 h 520951"/>
                  <a:gd name="connsiteX9" fmla="*/ 52095 w 2742664"/>
                  <a:gd name="connsiteY9" fmla="*/ 520951 h 520951"/>
                  <a:gd name="connsiteX10" fmla="*/ 15258 w 2742664"/>
                  <a:gd name="connsiteY10" fmla="*/ 505693 h 520951"/>
                  <a:gd name="connsiteX11" fmla="*/ 0 w 2742664"/>
                  <a:gd name="connsiteY11" fmla="*/ 468856 h 520951"/>
                  <a:gd name="connsiteX12" fmla="*/ 0 w 2742664"/>
                  <a:gd name="connsiteY12" fmla="*/ 52095 h 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664" h="520951">
                    <a:moveTo>
                      <a:pt x="0" y="52095"/>
                    </a:moveTo>
                    <a:cubicBezTo>
                      <a:pt x="0" y="38279"/>
                      <a:pt x="5489" y="25028"/>
                      <a:pt x="15258" y="15258"/>
                    </a:cubicBezTo>
                    <a:cubicBezTo>
                      <a:pt x="25028" y="5488"/>
                      <a:pt x="38278" y="0"/>
                      <a:pt x="52095" y="0"/>
                    </a:cubicBezTo>
                    <a:lnTo>
                      <a:pt x="2690569" y="0"/>
                    </a:lnTo>
                    <a:cubicBezTo>
                      <a:pt x="2704385" y="0"/>
                      <a:pt x="2717636" y="5489"/>
                      <a:pt x="2727406" y="15258"/>
                    </a:cubicBezTo>
                    <a:cubicBezTo>
                      <a:pt x="2737176" y="25028"/>
                      <a:pt x="2742664" y="38278"/>
                      <a:pt x="2742664" y="52095"/>
                    </a:cubicBezTo>
                    <a:lnTo>
                      <a:pt x="2742664" y="468856"/>
                    </a:lnTo>
                    <a:cubicBezTo>
                      <a:pt x="2742664" y="482672"/>
                      <a:pt x="2737175" y="495923"/>
                      <a:pt x="2727406" y="505693"/>
                    </a:cubicBezTo>
                    <a:cubicBezTo>
                      <a:pt x="2717636" y="515463"/>
                      <a:pt x="2704386" y="520951"/>
                      <a:pt x="2690569" y="520951"/>
                    </a:cubicBezTo>
                    <a:lnTo>
                      <a:pt x="52095" y="520951"/>
                    </a:lnTo>
                    <a:cubicBezTo>
                      <a:pt x="38279" y="520951"/>
                      <a:pt x="25028" y="515462"/>
                      <a:pt x="15258" y="505693"/>
                    </a:cubicBezTo>
                    <a:cubicBezTo>
                      <a:pt x="5488" y="495923"/>
                      <a:pt x="0" y="482673"/>
                      <a:pt x="0" y="468856"/>
                    </a:cubicBezTo>
                    <a:lnTo>
                      <a:pt x="0" y="52095"/>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18" tIns="25418" rIns="25418" bIns="25418"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0000"/>
                    </a:solidFill>
                    <a:cs typeface="B Nazanin" pitchFamily="2" charset="-78"/>
                  </a:rPr>
                  <a:t>خامه</a:t>
                </a:r>
                <a:r>
                  <a:rPr lang="fa-IR" sz="1600" b="1" kern="1200" dirty="0" smtClean="0">
                    <a:solidFill>
                      <a:schemeClr val="tx1"/>
                    </a:solidFill>
                    <a:cs typeface="B Nazanin" pitchFamily="2" charset="-78"/>
                  </a:rPr>
                  <a:t>: بخش رابط نوارمانند بین کلاله و تخمدان.</a:t>
                </a:r>
                <a:endParaRPr lang="en-US" sz="1600" b="1" kern="1200" dirty="0">
                  <a:solidFill>
                    <a:schemeClr val="tx1"/>
                  </a:solidFill>
                  <a:cs typeface="B Nazanin" pitchFamily="2" charset="-78"/>
                </a:endParaRPr>
              </a:p>
            </p:txBody>
          </p:sp>
          <p:sp>
            <p:nvSpPr>
              <p:cNvPr id="63" name="Freeform 62"/>
              <p:cNvSpPr/>
              <p:nvPr/>
            </p:nvSpPr>
            <p:spPr>
              <a:xfrm>
                <a:off x="755576" y="5661248"/>
                <a:ext cx="2742664" cy="520951"/>
              </a:xfrm>
              <a:custGeom>
                <a:avLst/>
                <a:gdLst>
                  <a:gd name="connsiteX0" fmla="*/ 0 w 2742664"/>
                  <a:gd name="connsiteY0" fmla="*/ 52095 h 520951"/>
                  <a:gd name="connsiteX1" fmla="*/ 15258 w 2742664"/>
                  <a:gd name="connsiteY1" fmla="*/ 15258 h 520951"/>
                  <a:gd name="connsiteX2" fmla="*/ 52095 w 2742664"/>
                  <a:gd name="connsiteY2" fmla="*/ 0 h 520951"/>
                  <a:gd name="connsiteX3" fmla="*/ 2690569 w 2742664"/>
                  <a:gd name="connsiteY3" fmla="*/ 0 h 520951"/>
                  <a:gd name="connsiteX4" fmla="*/ 2727406 w 2742664"/>
                  <a:gd name="connsiteY4" fmla="*/ 15258 h 520951"/>
                  <a:gd name="connsiteX5" fmla="*/ 2742664 w 2742664"/>
                  <a:gd name="connsiteY5" fmla="*/ 52095 h 520951"/>
                  <a:gd name="connsiteX6" fmla="*/ 2742664 w 2742664"/>
                  <a:gd name="connsiteY6" fmla="*/ 468856 h 520951"/>
                  <a:gd name="connsiteX7" fmla="*/ 2727406 w 2742664"/>
                  <a:gd name="connsiteY7" fmla="*/ 505693 h 520951"/>
                  <a:gd name="connsiteX8" fmla="*/ 2690569 w 2742664"/>
                  <a:gd name="connsiteY8" fmla="*/ 520951 h 520951"/>
                  <a:gd name="connsiteX9" fmla="*/ 52095 w 2742664"/>
                  <a:gd name="connsiteY9" fmla="*/ 520951 h 520951"/>
                  <a:gd name="connsiteX10" fmla="*/ 15258 w 2742664"/>
                  <a:gd name="connsiteY10" fmla="*/ 505693 h 520951"/>
                  <a:gd name="connsiteX11" fmla="*/ 0 w 2742664"/>
                  <a:gd name="connsiteY11" fmla="*/ 468856 h 520951"/>
                  <a:gd name="connsiteX12" fmla="*/ 0 w 2742664"/>
                  <a:gd name="connsiteY12" fmla="*/ 52095 h 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664" h="520951">
                    <a:moveTo>
                      <a:pt x="0" y="52095"/>
                    </a:moveTo>
                    <a:cubicBezTo>
                      <a:pt x="0" y="38279"/>
                      <a:pt x="5489" y="25028"/>
                      <a:pt x="15258" y="15258"/>
                    </a:cubicBezTo>
                    <a:cubicBezTo>
                      <a:pt x="25028" y="5488"/>
                      <a:pt x="38278" y="0"/>
                      <a:pt x="52095" y="0"/>
                    </a:cubicBezTo>
                    <a:lnTo>
                      <a:pt x="2690569" y="0"/>
                    </a:lnTo>
                    <a:cubicBezTo>
                      <a:pt x="2704385" y="0"/>
                      <a:pt x="2717636" y="5489"/>
                      <a:pt x="2727406" y="15258"/>
                    </a:cubicBezTo>
                    <a:cubicBezTo>
                      <a:pt x="2737176" y="25028"/>
                      <a:pt x="2742664" y="38278"/>
                      <a:pt x="2742664" y="52095"/>
                    </a:cubicBezTo>
                    <a:lnTo>
                      <a:pt x="2742664" y="468856"/>
                    </a:lnTo>
                    <a:cubicBezTo>
                      <a:pt x="2742664" y="482672"/>
                      <a:pt x="2737175" y="495923"/>
                      <a:pt x="2727406" y="505693"/>
                    </a:cubicBezTo>
                    <a:cubicBezTo>
                      <a:pt x="2717636" y="515463"/>
                      <a:pt x="2704386" y="520951"/>
                      <a:pt x="2690569" y="520951"/>
                    </a:cubicBezTo>
                    <a:lnTo>
                      <a:pt x="52095" y="520951"/>
                    </a:lnTo>
                    <a:cubicBezTo>
                      <a:pt x="38279" y="520951"/>
                      <a:pt x="25028" y="515462"/>
                      <a:pt x="15258" y="505693"/>
                    </a:cubicBezTo>
                    <a:cubicBezTo>
                      <a:pt x="5488" y="495923"/>
                      <a:pt x="0" y="482673"/>
                      <a:pt x="0" y="468856"/>
                    </a:cubicBezTo>
                    <a:lnTo>
                      <a:pt x="0" y="52095"/>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18" tIns="25418" rIns="25418" bIns="25418"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0000"/>
                    </a:solidFill>
                    <a:cs typeface="B Nazanin" pitchFamily="2" charset="-78"/>
                  </a:rPr>
                  <a:t>تخمدان</a:t>
                </a:r>
                <a:r>
                  <a:rPr lang="fa-IR" sz="1600" b="1" kern="1200" dirty="0" smtClean="0">
                    <a:solidFill>
                      <a:srgbClr val="FFFF00"/>
                    </a:solidFill>
                    <a:cs typeface="B Nazanin" pitchFamily="2" charset="-78"/>
                  </a:rPr>
                  <a:t>: </a:t>
                </a:r>
                <a:r>
                  <a:rPr lang="fa-IR" sz="1600" b="1" kern="1200" dirty="0" smtClean="0">
                    <a:solidFill>
                      <a:schemeClr val="tx1"/>
                    </a:solidFill>
                    <a:cs typeface="B Nazanin" pitchFamily="2" charset="-78"/>
                  </a:rPr>
                  <a:t>بخش پائینی متورم مادگی که محل تشکیل تخمک هاست.</a:t>
                </a:r>
                <a:endParaRPr lang="en-US" sz="1600" b="1" kern="1200" dirty="0">
                  <a:solidFill>
                    <a:schemeClr val="tx1"/>
                  </a:solidFill>
                  <a:cs typeface="B Nazanin" pitchFamily="2" charset="-78"/>
                </a:endParaRPr>
              </a:p>
            </p:txBody>
          </p:sp>
        </p:grpSp>
        <p:cxnSp>
          <p:nvCxnSpPr>
            <p:cNvPr id="28" name="Straight Connector 27"/>
            <p:cNvCxnSpPr/>
            <p:nvPr/>
          </p:nvCxnSpPr>
          <p:spPr>
            <a:xfrm>
              <a:off x="3563888" y="3140968"/>
              <a:ext cx="504056" cy="216024"/>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3563888" y="3356992"/>
              <a:ext cx="504056" cy="504056"/>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491880" y="4653136"/>
              <a:ext cx="72008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3419872" y="5301208"/>
              <a:ext cx="79208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V="1">
              <a:off x="3491880" y="5373216"/>
              <a:ext cx="720080" cy="576064"/>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79512" y="620688"/>
            <a:ext cx="8964488" cy="5976664"/>
            <a:chOff x="0" y="620688"/>
            <a:chExt cx="8754738" cy="5976664"/>
          </a:xfrm>
        </p:grpSpPr>
        <p:sp>
          <p:nvSpPr>
            <p:cNvPr id="2" name="Oval 1"/>
            <p:cNvSpPr/>
            <p:nvPr/>
          </p:nvSpPr>
          <p:spPr>
            <a:xfrm>
              <a:off x="3203848" y="5949280"/>
              <a:ext cx="2088232" cy="648072"/>
            </a:xfrm>
            <a:prstGeom prst="ellipse">
              <a:avLst/>
            </a:prstGeom>
            <a:solidFill>
              <a:srgbClr val="7FEB35"/>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b="1" dirty="0" smtClean="0">
                  <a:solidFill>
                    <a:srgbClr val="004274"/>
                  </a:solidFill>
                  <a:cs typeface="B Titr" pitchFamily="2" charset="-78"/>
                </a:rPr>
                <a:t>گل و اجزای آن</a:t>
              </a:r>
              <a:endParaRPr lang="fa-IR" b="1" dirty="0">
                <a:solidFill>
                  <a:srgbClr val="004274"/>
                </a:solidFill>
                <a:cs typeface="B Titr" pitchFamily="2" charset="-78"/>
              </a:endParaRPr>
            </a:p>
          </p:txBody>
        </p:sp>
        <p:pic>
          <p:nvPicPr>
            <p:cNvPr id="3" name="Picture 8" descr="flower-parts-pt"/>
            <p:cNvPicPr>
              <a:picLocks noChangeAspect="1" noChangeArrowheads="1"/>
            </p:cNvPicPr>
            <p:nvPr/>
          </p:nvPicPr>
          <p:blipFill>
            <a:blip r:embed="rId2" cstate="print"/>
            <a:srcRect/>
            <a:stretch>
              <a:fillRect/>
            </a:stretch>
          </p:blipFill>
          <p:spPr bwMode="auto">
            <a:xfrm>
              <a:off x="251520" y="620688"/>
              <a:ext cx="8496944" cy="5112568"/>
            </a:xfrm>
            <a:prstGeom prst="rect">
              <a:avLst/>
            </a:prstGeom>
            <a:noFill/>
          </p:spPr>
        </p:pic>
        <p:sp>
          <p:nvSpPr>
            <p:cNvPr id="4" name="TextBox 3"/>
            <p:cNvSpPr txBox="1"/>
            <p:nvPr/>
          </p:nvSpPr>
          <p:spPr>
            <a:xfrm>
              <a:off x="899592" y="1340768"/>
              <a:ext cx="609462" cy="400110"/>
            </a:xfrm>
            <a:prstGeom prst="rect">
              <a:avLst/>
            </a:prstGeom>
            <a:solidFill>
              <a:schemeClr val="bg1"/>
            </a:solidFill>
          </p:spPr>
          <p:txBody>
            <a:bodyPr wrap="none" rtlCol="0">
              <a:spAutoFit/>
            </a:bodyPr>
            <a:lstStyle/>
            <a:p>
              <a:r>
                <a:rPr lang="fa-IR" sz="2000" b="1" dirty="0" smtClean="0">
                  <a:cs typeface="B Nazanin" pitchFamily="2" charset="-78"/>
                </a:rPr>
                <a:t>کلاله</a:t>
              </a:r>
              <a:endParaRPr lang="en-US" sz="2000" b="1" dirty="0">
                <a:cs typeface="B Nazanin" pitchFamily="2" charset="-78"/>
              </a:endParaRPr>
            </a:p>
          </p:txBody>
        </p:sp>
        <p:sp>
          <p:nvSpPr>
            <p:cNvPr id="5" name="TextBox 4"/>
            <p:cNvSpPr txBox="1"/>
            <p:nvPr/>
          </p:nvSpPr>
          <p:spPr>
            <a:xfrm>
              <a:off x="0" y="2348880"/>
              <a:ext cx="734496" cy="400110"/>
            </a:xfrm>
            <a:prstGeom prst="rect">
              <a:avLst/>
            </a:prstGeom>
            <a:solidFill>
              <a:schemeClr val="bg1"/>
            </a:solidFill>
          </p:spPr>
          <p:txBody>
            <a:bodyPr wrap="none" rtlCol="0">
              <a:spAutoFit/>
            </a:bodyPr>
            <a:lstStyle/>
            <a:p>
              <a:r>
                <a:rPr lang="fa-IR" sz="2000" b="1" dirty="0" smtClean="0">
                  <a:cs typeface="B Nazanin" pitchFamily="2" charset="-78"/>
                </a:rPr>
                <a:t>مادگی</a:t>
              </a:r>
              <a:endParaRPr lang="en-US" sz="2000" b="1" dirty="0">
                <a:cs typeface="B Nazanin" pitchFamily="2" charset="-78"/>
              </a:endParaRPr>
            </a:p>
          </p:txBody>
        </p:sp>
        <p:sp>
          <p:nvSpPr>
            <p:cNvPr id="6" name="TextBox 5"/>
            <p:cNvSpPr txBox="1"/>
            <p:nvPr/>
          </p:nvSpPr>
          <p:spPr>
            <a:xfrm>
              <a:off x="1043608" y="2348880"/>
              <a:ext cx="609462" cy="400110"/>
            </a:xfrm>
            <a:prstGeom prst="rect">
              <a:avLst/>
            </a:prstGeom>
            <a:solidFill>
              <a:schemeClr val="bg1"/>
            </a:solidFill>
          </p:spPr>
          <p:txBody>
            <a:bodyPr wrap="none" rtlCol="0">
              <a:spAutoFit/>
            </a:bodyPr>
            <a:lstStyle/>
            <a:p>
              <a:r>
                <a:rPr lang="fa-IR" sz="2000" b="1" dirty="0" smtClean="0">
                  <a:cs typeface="B Nazanin" pitchFamily="2" charset="-78"/>
                </a:rPr>
                <a:t>خامه</a:t>
              </a:r>
              <a:endParaRPr lang="en-US" sz="2000" b="1" dirty="0">
                <a:cs typeface="B Nazanin" pitchFamily="2" charset="-78"/>
              </a:endParaRPr>
            </a:p>
          </p:txBody>
        </p:sp>
        <p:sp>
          <p:nvSpPr>
            <p:cNvPr id="7" name="TextBox 6"/>
            <p:cNvSpPr txBox="1"/>
            <p:nvPr/>
          </p:nvSpPr>
          <p:spPr>
            <a:xfrm>
              <a:off x="899592" y="3573016"/>
              <a:ext cx="792088" cy="338554"/>
            </a:xfrm>
            <a:prstGeom prst="rect">
              <a:avLst/>
            </a:prstGeom>
            <a:solidFill>
              <a:schemeClr val="bg1"/>
            </a:solidFill>
          </p:spPr>
          <p:txBody>
            <a:bodyPr wrap="square" rtlCol="0">
              <a:spAutoFit/>
            </a:bodyPr>
            <a:lstStyle/>
            <a:p>
              <a:r>
                <a:rPr lang="fa-IR" sz="1600" b="1" dirty="0" smtClean="0">
                  <a:cs typeface="B Nazanin" pitchFamily="2" charset="-78"/>
                </a:rPr>
                <a:t>تخمدان</a:t>
              </a:r>
              <a:endParaRPr lang="en-US" sz="2000" b="1" dirty="0">
                <a:cs typeface="B Nazanin" pitchFamily="2" charset="-78"/>
              </a:endParaRPr>
            </a:p>
          </p:txBody>
        </p:sp>
        <p:sp>
          <p:nvSpPr>
            <p:cNvPr id="8" name="TextBox 7"/>
            <p:cNvSpPr txBox="1"/>
            <p:nvPr/>
          </p:nvSpPr>
          <p:spPr>
            <a:xfrm>
              <a:off x="899592" y="1340768"/>
              <a:ext cx="609462" cy="400110"/>
            </a:xfrm>
            <a:prstGeom prst="rect">
              <a:avLst/>
            </a:prstGeom>
            <a:solidFill>
              <a:schemeClr val="bg1"/>
            </a:solidFill>
          </p:spPr>
          <p:txBody>
            <a:bodyPr wrap="none" rtlCol="0">
              <a:spAutoFit/>
            </a:bodyPr>
            <a:lstStyle/>
            <a:p>
              <a:r>
                <a:rPr lang="fa-IR" sz="2000" b="1" dirty="0" smtClean="0">
                  <a:cs typeface="B Nazanin" pitchFamily="2" charset="-78"/>
                </a:rPr>
                <a:t>کلاله</a:t>
              </a:r>
              <a:endParaRPr lang="en-US" sz="2000" b="1" dirty="0">
                <a:cs typeface="B Nazanin" pitchFamily="2" charset="-78"/>
              </a:endParaRPr>
            </a:p>
          </p:txBody>
        </p:sp>
        <p:sp>
          <p:nvSpPr>
            <p:cNvPr id="9" name="TextBox 8"/>
            <p:cNvSpPr txBox="1"/>
            <p:nvPr/>
          </p:nvSpPr>
          <p:spPr>
            <a:xfrm>
              <a:off x="6853687" y="1412776"/>
              <a:ext cx="704039" cy="400110"/>
            </a:xfrm>
            <a:prstGeom prst="rect">
              <a:avLst/>
            </a:prstGeom>
            <a:solidFill>
              <a:schemeClr val="bg1"/>
            </a:solidFill>
          </p:spPr>
          <p:txBody>
            <a:bodyPr wrap="none" rtlCol="0">
              <a:spAutoFit/>
            </a:bodyPr>
            <a:lstStyle/>
            <a:p>
              <a:r>
                <a:rPr lang="fa-IR" sz="2000" b="1" dirty="0" smtClean="0">
                  <a:cs typeface="B Nazanin" pitchFamily="2" charset="-78"/>
                </a:rPr>
                <a:t>بساک</a:t>
              </a:r>
              <a:endParaRPr lang="en-US" sz="2000" b="1" dirty="0">
                <a:cs typeface="B Nazanin" pitchFamily="2" charset="-78"/>
              </a:endParaRPr>
            </a:p>
          </p:txBody>
        </p:sp>
        <p:sp>
          <p:nvSpPr>
            <p:cNvPr id="10" name="TextBox 9"/>
            <p:cNvSpPr txBox="1"/>
            <p:nvPr/>
          </p:nvSpPr>
          <p:spPr>
            <a:xfrm>
              <a:off x="6732241" y="2204864"/>
              <a:ext cx="792088" cy="400110"/>
            </a:xfrm>
            <a:prstGeom prst="rect">
              <a:avLst/>
            </a:prstGeom>
            <a:solidFill>
              <a:schemeClr val="bg1"/>
            </a:solidFill>
          </p:spPr>
          <p:txBody>
            <a:bodyPr wrap="square" rtlCol="0">
              <a:spAutoFit/>
            </a:bodyPr>
            <a:lstStyle/>
            <a:p>
              <a:r>
                <a:rPr lang="fa-IR" sz="2000" b="1" dirty="0" smtClean="0">
                  <a:cs typeface="B Nazanin" pitchFamily="2" charset="-78"/>
                </a:rPr>
                <a:t>میله</a:t>
              </a:r>
              <a:endParaRPr lang="en-US" sz="2000" b="1" dirty="0">
                <a:cs typeface="B Nazanin" pitchFamily="2" charset="-78"/>
              </a:endParaRPr>
            </a:p>
          </p:txBody>
        </p:sp>
        <p:sp>
          <p:nvSpPr>
            <p:cNvPr id="11" name="TextBox 10"/>
            <p:cNvSpPr txBox="1"/>
            <p:nvPr/>
          </p:nvSpPr>
          <p:spPr>
            <a:xfrm>
              <a:off x="8028384" y="1772816"/>
              <a:ext cx="726354" cy="400110"/>
            </a:xfrm>
            <a:prstGeom prst="rect">
              <a:avLst/>
            </a:prstGeom>
            <a:solidFill>
              <a:schemeClr val="bg1"/>
            </a:solidFill>
          </p:spPr>
          <p:txBody>
            <a:bodyPr wrap="square" rtlCol="0">
              <a:spAutoFit/>
            </a:bodyPr>
            <a:lstStyle/>
            <a:p>
              <a:r>
                <a:rPr lang="fa-IR" sz="2000" b="1" dirty="0" smtClean="0">
                  <a:cs typeface="B Nazanin" pitchFamily="2" charset="-78"/>
                </a:rPr>
                <a:t>پرچم</a:t>
              </a:r>
              <a:endParaRPr lang="en-US" sz="2000" b="1" dirty="0">
                <a:cs typeface="B Nazanin" pitchFamily="2" charset="-78"/>
              </a:endParaRPr>
            </a:p>
          </p:txBody>
        </p:sp>
        <p:sp>
          <p:nvSpPr>
            <p:cNvPr id="12" name="TextBox 11"/>
            <p:cNvSpPr txBox="1"/>
            <p:nvPr/>
          </p:nvSpPr>
          <p:spPr>
            <a:xfrm>
              <a:off x="7061569" y="2852936"/>
              <a:ext cx="784189" cy="400110"/>
            </a:xfrm>
            <a:prstGeom prst="rect">
              <a:avLst/>
            </a:prstGeom>
            <a:solidFill>
              <a:schemeClr val="bg1"/>
            </a:solidFill>
          </p:spPr>
          <p:txBody>
            <a:bodyPr wrap="none" rtlCol="0">
              <a:spAutoFit/>
            </a:bodyPr>
            <a:lstStyle/>
            <a:p>
              <a:r>
                <a:rPr lang="fa-IR" sz="2000" b="1" dirty="0" smtClean="0">
                  <a:cs typeface="B Nazanin" pitchFamily="2" charset="-78"/>
                </a:rPr>
                <a:t>گلبرگ</a:t>
              </a:r>
              <a:endParaRPr lang="en-US" sz="2000" b="1" dirty="0">
                <a:cs typeface="B Nazanin" pitchFamily="2" charset="-78"/>
              </a:endParaRPr>
            </a:p>
          </p:txBody>
        </p:sp>
        <p:sp>
          <p:nvSpPr>
            <p:cNvPr id="13" name="TextBox 12"/>
            <p:cNvSpPr txBox="1"/>
            <p:nvPr/>
          </p:nvSpPr>
          <p:spPr>
            <a:xfrm>
              <a:off x="5868144" y="3429000"/>
              <a:ext cx="2088232" cy="400110"/>
            </a:xfrm>
            <a:prstGeom prst="rect">
              <a:avLst/>
            </a:prstGeom>
            <a:solidFill>
              <a:schemeClr val="bg1"/>
            </a:solidFill>
          </p:spPr>
          <p:txBody>
            <a:bodyPr wrap="square" rtlCol="0">
              <a:spAutoFit/>
            </a:bodyPr>
            <a:lstStyle/>
            <a:p>
              <a:pPr algn="l" rtl="0"/>
              <a:r>
                <a:rPr lang="fa-IR" sz="2000" b="1" dirty="0" smtClean="0">
                  <a:cs typeface="B Nazanin" pitchFamily="2" charset="-78"/>
                </a:rPr>
                <a:t>تخمک</a:t>
              </a:r>
              <a:endParaRPr lang="en-US" sz="2000" b="1" dirty="0">
                <a:cs typeface="B Nazanin" pitchFamily="2" charset="-78"/>
              </a:endParaRPr>
            </a:p>
          </p:txBody>
        </p:sp>
        <p:sp>
          <p:nvSpPr>
            <p:cNvPr id="14" name="TextBox 13"/>
            <p:cNvSpPr txBox="1"/>
            <p:nvPr/>
          </p:nvSpPr>
          <p:spPr>
            <a:xfrm>
              <a:off x="6912489" y="4005064"/>
              <a:ext cx="933269" cy="400110"/>
            </a:xfrm>
            <a:prstGeom prst="rect">
              <a:avLst/>
            </a:prstGeom>
            <a:solidFill>
              <a:schemeClr val="bg1"/>
            </a:solidFill>
          </p:spPr>
          <p:txBody>
            <a:bodyPr wrap="none" rtlCol="0">
              <a:spAutoFit/>
            </a:bodyPr>
            <a:lstStyle/>
            <a:p>
              <a:r>
                <a:rPr lang="fa-IR" sz="2000" b="1" dirty="0" smtClean="0">
                  <a:cs typeface="B Nazanin" pitchFamily="2" charset="-78"/>
                </a:rPr>
                <a:t>کاسبرگ</a:t>
              </a:r>
              <a:endParaRPr lang="en-US" sz="2000" b="1" dirty="0">
                <a:cs typeface="B Nazanin" pitchFamily="2" charset="-78"/>
              </a:endParaRPr>
            </a:p>
          </p:txBody>
        </p:sp>
        <p:sp>
          <p:nvSpPr>
            <p:cNvPr id="15" name="TextBox 14"/>
            <p:cNvSpPr txBox="1"/>
            <p:nvPr/>
          </p:nvSpPr>
          <p:spPr>
            <a:xfrm>
              <a:off x="6660232" y="4725144"/>
              <a:ext cx="1080120" cy="400110"/>
            </a:xfrm>
            <a:prstGeom prst="rect">
              <a:avLst/>
            </a:prstGeom>
            <a:solidFill>
              <a:schemeClr val="bg1"/>
            </a:solidFill>
          </p:spPr>
          <p:txBody>
            <a:bodyPr wrap="square" rtlCol="0">
              <a:spAutoFit/>
            </a:bodyPr>
            <a:lstStyle/>
            <a:p>
              <a:pPr algn="ctr"/>
              <a:r>
                <a:rPr lang="fa-IR" sz="2000" b="1" dirty="0" smtClean="0">
                  <a:cs typeface="B Nazanin" pitchFamily="2" charset="-78"/>
                </a:rPr>
                <a:t>نهنج</a:t>
              </a:r>
              <a:endParaRPr lang="en-US" sz="2000" b="1" dirty="0">
                <a:cs typeface="B Nazanin" pitchFamily="2" charset="-78"/>
              </a:endParaRPr>
            </a:p>
          </p:txBody>
        </p:sp>
        <p:sp>
          <p:nvSpPr>
            <p:cNvPr id="16" name="TextBox 15"/>
            <p:cNvSpPr txBox="1"/>
            <p:nvPr/>
          </p:nvSpPr>
          <p:spPr>
            <a:xfrm>
              <a:off x="6943328" y="5229200"/>
              <a:ext cx="869032" cy="400110"/>
            </a:xfrm>
            <a:prstGeom prst="rect">
              <a:avLst/>
            </a:prstGeom>
            <a:solidFill>
              <a:schemeClr val="bg1"/>
            </a:solidFill>
          </p:spPr>
          <p:txBody>
            <a:bodyPr wrap="square" rtlCol="0">
              <a:spAutoFit/>
            </a:bodyPr>
            <a:lstStyle/>
            <a:p>
              <a:pPr algn="l"/>
              <a:r>
                <a:rPr lang="fa-IR" sz="2000" b="1" dirty="0" smtClean="0">
                  <a:cs typeface="B Nazanin" pitchFamily="2" charset="-78"/>
                </a:rPr>
                <a:t>دمگل</a:t>
              </a:r>
              <a:endParaRPr lang="en-US" sz="2000" b="1" dirty="0">
                <a:cs typeface="B Nazanin" pitchFamily="2" charset="-78"/>
              </a:endParaRPr>
            </a:p>
          </p:txBody>
        </p:sp>
      </p:grpSp>
      <p:grpSp>
        <p:nvGrpSpPr>
          <p:cNvPr id="18" name="Group 17"/>
          <p:cNvGrpSpPr/>
          <p:nvPr/>
        </p:nvGrpSpPr>
        <p:grpSpPr>
          <a:xfrm>
            <a:off x="214282" y="6215082"/>
            <a:ext cx="1900132" cy="360000"/>
            <a:chOff x="214282" y="6215082"/>
            <a:chExt cx="1900132" cy="360000"/>
          </a:xfrm>
        </p:grpSpPr>
        <p:sp>
          <p:nvSpPr>
            <p:cNvPr id="19" name="Action Button: Forward or Next 18">
              <a:hlinkClick r:id="" action="ppaction://hlinkshowjump?jump=nextslide" highlightClick="1">
                <a:snd r:embed="rId3"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20" name="Action Button: Back or Previous 19">
              <a:hlinkClick r:id="" action="ppaction://hlinkshowjump?jump=previousslide" highlightClick="1">
                <a:snd r:embed="rId3"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251520" y="764704"/>
            <a:ext cx="8892480" cy="2736304"/>
            <a:chOff x="2434391" y="1000108"/>
            <a:chExt cx="5877752" cy="213126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grpSpPr>
        <p:grpSp>
          <p:nvGrpSpPr>
            <p:cNvPr id="3" name="Group 14"/>
            <p:cNvGrpSpPr/>
            <p:nvPr/>
          </p:nvGrpSpPr>
          <p:grpSpPr>
            <a:xfrm>
              <a:off x="2434391" y="1000108"/>
              <a:ext cx="4327660" cy="1710689"/>
              <a:chOff x="2434391" y="1000108"/>
              <a:chExt cx="4327660" cy="1710689"/>
            </a:xfrm>
            <a:grpFill/>
          </p:grpSpPr>
          <p:sp>
            <p:nvSpPr>
              <p:cNvPr id="5" name="Rectangle 4"/>
              <p:cNvSpPr/>
              <p:nvPr/>
            </p:nvSpPr>
            <p:spPr>
              <a:xfrm>
                <a:off x="2443514" y="1000108"/>
                <a:ext cx="4318537" cy="532885"/>
              </a:xfrm>
              <a:prstGeom prst="rect">
                <a:avLst/>
              </a:prstGeom>
              <a:grpFill/>
            </p:spPr>
            <p:style>
              <a:lnRef idx="1">
                <a:schemeClr val="accent6"/>
              </a:lnRef>
              <a:fillRef idx="3">
                <a:schemeClr val="accent6"/>
              </a:fillRef>
              <a:effectRef idx="2">
                <a:schemeClr val="accent6"/>
              </a:effectRef>
              <a:fontRef idx="minor">
                <a:schemeClr val="lt1"/>
              </a:fontRef>
            </p:style>
            <p:txBody>
              <a:bodyPr rtlCol="1" anchor="ctr"/>
              <a:lstStyle/>
              <a:p>
                <a:pPr lvl="0"/>
                <a:r>
                  <a:rPr lang="fa-IR" sz="2800" b="1" u="sng" dirty="0" smtClean="0">
                    <a:solidFill>
                      <a:srgbClr val="FFFF00"/>
                    </a:solidFill>
                    <a:cs typeface="B Nazanin" pitchFamily="2" charset="-78"/>
                  </a:rPr>
                  <a:t>دمگل</a:t>
                </a:r>
                <a:r>
                  <a:rPr lang="fa-IR" sz="2400" b="1" u="sng" dirty="0" smtClean="0">
                    <a:solidFill>
                      <a:srgbClr val="FFFF00"/>
                    </a:solidFill>
                    <a:cs typeface="B Nazanin" pitchFamily="2" charset="-78"/>
                  </a:rPr>
                  <a:t>: </a:t>
                </a:r>
                <a:r>
                  <a:rPr lang="fa-IR" b="1" dirty="0" smtClean="0">
                    <a:solidFill>
                      <a:schemeClr val="tx1">
                        <a:lumMod val="95000"/>
                        <a:lumOff val="5000"/>
                      </a:schemeClr>
                    </a:solidFill>
                    <a:cs typeface="B Nazanin" pitchFamily="2" charset="-78"/>
                  </a:rPr>
                  <a:t>میله ای است که گل را به ساقه متصل می کند. </a:t>
                </a:r>
              </a:p>
              <a:p>
                <a:endParaRPr lang="en-US" altLang="zh-TW" sz="100" b="1" dirty="0" smtClean="0">
                  <a:solidFill>
                    <a:schemeClr val="tx1">
                      <a:lumMod val="95000"/>
                      <a:lumOff val="5000"/>
                    </a:schemeClr>
                  </a:solidFill>
                  <a:latin typeface="Impact" pitchFamily="34" charset="0"/>
                  <a:cs typeface="B Nazanin" pitchFamily="2" charset="-78"/>
                </a:endParaRPr>
              </a:p>
            </p:txBody>
          </p:sp>
          <p:sp>
            <p:nvSpPr>
              <p:cNvPr id="6" name="Rectangle 5"/>
              <p:cNvSpPr/>
              <p:nvPr/>
            </p:nvSpPr>
            <p:spPr>
              <a:xfrm>
                <a:off x="2434391" y="1621807"/>
                <a:ext cx="4327659" cy="443933"/>
              </a:xfrm>
              <a:prstGeom prst="rect">
                <a:avLst/>
              </a:prstGeom>
              <a:grpFill/>
            </p:spPr>
            <p:style>
              <a:lnRef idx="1">
                <a:schemeClr val="accent6"/>
              </a:lnRef>
              <a:fillRef idx="3">
                <a:schemeClr val="accent6"/>
              </a:fillRef>
              <a:effectRef idx="2">
                <a:schemeClr val="accent6"/>
              </a:effectRef>
              <a:fontRef idx="minor">
                <a:schemeClr val="lt1"/>
              </a:fontRef>
            </p:style>
            <p:txBody>
              <a:bodyPr rtlCol="1" anchor="ctr"/>
              <a:lstStyle/>
              <a:p>
                <a:endParaRPr lang="fa-IR" sz="1600" b="1" dirty="0" smtClean="0">
                  <a:solidFill>
                    <a:schemeClr val="tx1">
                      <a:lumMod val="95000"/>
                      <a:lumOff val="5000"/>
                    </a:schemeClr>
                  </a:solidFill>
                  <a:cs typeface="B Nazanin" pitchFamily="2" charset="-78"/>
                </a:endParaRPr>
              </a:p>
              <a:p>
                <a:pPr marL="342900" lvl="0" indent="-342900">
                  <a:spcBef>
                    <a:spcPct val="20000"/>
                  </a:spcBef>
                </a:pPr>
                <a:r>
                  <a:rPr lang="fa-IR" sz="2800" b="1" u="sng" dirty="0" smtClean="0">
                    <a:solidFill>
                      <a:srgbClr val="FFFF00"/>
                    </a:solidFill>
                    <a:cs typeface="B Nazanin" pitchFamily="2" charset="-78"/>
                  </a:rPr>
                  <a:t>نهنج</a:t>
                </a:r>
                <a:r>
                  <a:rPr lang="fa-IR" sz="3200" b="1" u="sng" dirty="0" smtClean="0">
                    <a:solidFill>
                      <a:srgbClr val="FFFF00"/>
                    </a:solidFill>
                    <a:cs typeface="B Nazanin" pitchFamily="2" charset="-78"/>
                  </a:rPr>
                  <a:t> </a:t>
                </a:r>
                <a:r>
                  <a:rPr lang="fa-IR" sz="2400" b="1" u="sng" dirty="0" smtClean="0">
                    <a:solidFill>
                      <a:srgbClr val="FFFF00"/>
                    </a:solidFill>
                    <a:cs typeface="B Nazanin" pitchFamily="2" charset="-78"/>
                  </a:rPr>
                  <a:t>: </a:t>
                </a:r>
                <a:r>
                  <a:rPr lang="fa-IR" b="1" dirty="0" smtClean="0">
                    <a:solidFill>
                      <a:schemeClr val="tx1">
                        <a:lumMod val="95000"/>
                        <a:lumOff val="5000"/>
                      </a:schemeClr>
                    </a:solidFill>
                    <a:cs typeface="B Nazanin" pitchFamily="2" charset="-78"/>
                  </a:rPr>
                  <a:t>بخش متورم و پهن انتهای دمگل که اجزای گل بر روی آن قرار می گیرند.</a:t>
                </a:r>
              </a:p>
              <a:p>
                <a:pPr marL="342900" indent="-342900">
                  <a:spcBef>
                    <a:spcPct val="20000"/>
                  </a:spcBef>
                </a:pPr>
                <a:endParaRPr lang="en-US" altLang="zh-TW" sz="800" b="1" dirty="0" smtClean="0">
                  <a:solidFill>
                    <a:schemeClr val="tx1">
                      <a:lumMod val="95000"/>
                      <a:lumOff val="5000"/>
                    </a:schemeClr>
                  </a:solidFill>
                  <a:latin typeface="Impact" pitchFamily="34" charset="0"/>
                  <a:cs typeface="B Nazanin" pitchFamily="2" charset="-78"/>
                </a:endParaRPr>
              </a:p>
              <a:p>
                <a:endParaRPr lang="fa-IR" sz="1600" dirty="0">
                  <a:solidFill>
                    <a:schemeClr val="tx1">
                      <a:lumMod val="95000"/>
                      <a:lumOff val="5000"/>
                    </a:schemeClr>
                  </a:solidFill>
                  <a:cs typeface="B Nazanin" pitchFamily="2" charset="-78"/>
                </a:endParaRPr>
              </a:p>
            </p:txBody>
          </p:sp>
          <p:sp>
            <p:nvSpPr>
              <p:cNvPr id="7" name="Rectangle 6"/>
              <p:cNvSpPr/>
              <p:nvPr/>
            </p:nvSpPr>
            <p:spPr>
              <a:xfrm>
                <a:off x="2434391" y="2177912"/>
                <a:ext cx="4327659" cy="532885"/>
              </a:xfrm>
              <a:prstGeom prst="rect">
                <a:avLst/>
              </a:prstGeom>
              <a:grpFill/>
            </p:spPr>
            <p:style>
              <a:lnRef idx="1">
                <a:schemeClr val="accent6"/>
              </a:lnRef>
              <a:fillRef idx="3">
                <a:schemeClr val="accent6"/>
              </a:fillRef>
              <a:effectRef idx="2">
                <a:schemeClr val="accent6"/>
              </a:effectRef>
              <a:fontRef idx="minor">
                <a:schemeClr val="lt1"/>
              </a:fontRef>
            </p:style>
            <p:txBody>
              <a:bodyPr rtlCol="1" anchor="ctr"/>
              <a:lstStyle/>
              <a:p>
                <a:pPr lvl="0"/>
                <a:r>
                  <a:rPr lang="fa-IR" altLang="zh-TW" sz="2800" b="1" u="sng" dirty="0" smtClean="0">
                    <a:solidFill>
                      <a:srgbClr val="FFFF00"/>
                    </a:solidFill>
                    <a:cs typeface="B Nazanin" pitchFamily="2" charset="-78"/>
                  </a:rPr>
                  <a:t>غدد نوش (شهد): </a:t>
                </a:r>
                <a:r>
                  <a:rPr lang="fa-IR" altLang="zh-TW" sz="2000" b="1" dirty="0" smtClean="0">
                    <a:solidFill>
                      <a:schemeClr val="tx1">
                        <a:lumMod val="95000"/>
                        <a:lumOff val="5000"/>
                      </a:schemeClr>
                    </a:solidFill>
                    <a:latin typeface="Impact" pitchFamily="34" charset="0"/>
                    <a:cs typeface="B Nazanin" pitchFamily="2" charset="-78"/>
                  </a:rPr>
                  <a:t>غدد ترشح کننده ی شهد گل که وسیله ای برای جذب موجودات گرده افشان هستند.</a:t>
                </a:r>
                <a:endParaRPr lang="en-US" altLang="zh-TW" sz="2000" b="1" dirty="0">
                  <a:solidFill>
                    <a:schemeClr val="tx1">
                      <a:lumMod val="95000"/>
                      <a:lumOff val="5000"/>
                    </a:schemeClr>
                  </a:solidFill>
                  <a:latin typeface="Impact" pitchFamily="34" charset="0"/>
                  <a:cs typeface="B Nazanin" pitchFamily="2" charset="-78"/>
                </a:endParaRPr>
              </a:p>
            </p:txBody>
          </p:sp>
        </p:grpSp>
        <p:sp>
          <p:nvSpPr>
            <p:cNvPr id="4" name="Oval 3"/>
            <p:cNvSpPr/>
            <p:nvPr/>
          </p:nvSpPr>
          <p:spPr>
            <a:xfrm>
              <a:off x="6809091" y="2000240"/>
              <a:ext cx="1503052" cy="1131133"/>
            </a:xfrm>
            <a:prstGeom prst="ellipse">
              <a:avLst/>
            </a:prstGeom>
            <a:grp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altLang="zh-TW" sz="2000" b="1" dirty="0" smtClean="0">
                  <a:solidFill>
                    <a:srgbClr val="004274"/>
                  </a:solidFill>
                  <a:latin typeface="Impact" pitchFamily="34" charset="0"/>
                  <a:cs typeface="B Titr" pitchFamily="2" charset="-78"/>
                </a:rPr>
                <a:t>از گل بیشتر بدانیم</a:t>
              </a:r>
              <a:endParaRPr lang="fa-IR" sz="2000" b="1" dirty="0">
                <a:solidFill>
                  <a:srgbClr val="004274"/>
                </a:solidFill>
                <a:cs typeface="B Titr" pitchFamily="2" charset="-78"/>
              </a:endParaRPr>
            </a:p>
          </p:txBody>
        </p:sp>
      </p:grpSp>
      <p:pic>
        <p:nvPicPr>
          <p:cNvPr id="9" name="Picture 8" descr="E:\karaj book project\image\yek peleh balatar.png"/>
          <p:cNvPicPr>
            <a:picLocks noChangeAspect="1" noChangeArrowheads="1"/>
          </p:cNvPicPr>
          <p:nvPr/>
        </p:nvPicPr>
        <p:blipFill>
          <a:blip r:embed="rId2" cstate="print"/>
          <a:srcRect/>
          <a:stretch>
            <a:fillRect/>
          </a:stretch>
        </p:blipFill>
        <p:spPr bwMode="auto">
          <a:xfrm>
            <a:off x="7668344" y="692696"/>
            <a:ext cx="973892" cy="1785950"/>
          </a:xfrm>
          <a:prstGeom prst="rect">
            <a:avLst/>
          </a:prstGeom>
          <a:noFill/>
        </p:spPr>
      </p:pic>
      <p:sp>
        <p:nvSpPr>
          <p:cNvPr id="12" name="TextBox 11"/>
          <p:cNvSpPr txBox="1"/>
          <p:nvPr/>
        </p:nvSpPr>
        <p:spPr>
          <a:xfrm>
            <a:off x="251520" y="3140968"/>
            <a:ext cx="6552728" cy="707886"/>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8100000" scaled="1"/>
            <a:tileRect/>
          </a:gradFill>
        </p:spPr>
        <p:txBody>
          <a:bodyPr wrap="square" rtlCol="0">
            <a:spAutoFit/>
          </a:bodyPr>
          <a:lstStyle/>
          <a:p>
            <a:r>
              <a:rPr lang="fa-IR" sz="2000" b="1" dirty="0" smtClean="0">
                <a:cs typeface="B Nazanin" pitchFamily="2" charset="-78"/>
              </a:rPr>
              <a:t>به مجموع کاسبرگ های گل، </a:t>
            </a:r>
            <a:r>
              <a:rPr lang="fa-IR" sz="2000" b="1" u="sng" dirty="0" smtClean="0">
                <a:solidFill>
                  <a:srgbClr val="FF0000"/>
                </a:solidFill>
                <a:cs typeface="B Nazanin" pitchFamily="2" charset="-78"/>
              </a:rPr>
              <a:t>کاسه ی گل </a:t>
            </a:r>
            <a:r>
              <a:rPr lang="fa-IR" sz="2000" b="1" dirty="0" smtClean="0">
                <a:cs typeface="B Nazanin" pitchFamily="2" charset="-78"/>
              </a:rPr>
              <a:t>و به مجموع گلبرگ های آن </a:t>
            </a:r>
            <a:r>
              <a:rPr lang="fa-IR" sz="2000" b="1" u="sng" dirty="0" smtClean="0">
                <a:solidFill>
                  <a:srgbClr val="FF0000"/>
                </a:solidFill>
                <a:cs typeface="B Nazanin" pitchFamily="2" charset="-78"/>
              </a:rPr>
              <a:t>جام گل</a:t>
            </a:r>
            <a:r>
              <a:rPr lang="fa-IR" sz="2000" b="1" dirty="0" smtClean="0">
                <a:cs typeface="B Nazanin" pitchFamily="2" charset="-78"/>
              </a:rPr>
              <a:t> می گویند.</a:t>
            </a:r>
            <a:endParaRPr lang="en-US" sz="2000" b="1" dirty="0">
              <a:cs typeface="B Nazanin" pitchFamily="2" charset="-78"/>
            </a:endParaRPr>
          </a:p>
        </p:txBody>
      </p:sp>
      <p:sp>
        <p:nvSpPr>
          <p:cNvPr id="13" name="TextBox 12"/>
          <p:cNvSpPr txBox="1"/>
          <p:nvPr/>
        </p:nvSpPr>
        <p:spPr>
          <a:xfrm>
            <a:off x="323528" y="3933056"/>
            <a:ext cx="6552728" cy="830997"/>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8100000" scaled="1"/>
            <a:tileRect/>
          </a:gradFill>
        </p:spPr>
        <p:txBody>
          <a:bodyPr wrap="square" rtlCol="0">
            <a:spAutoFit/>
          </a:bodyPr>
          <a:lstStyle/>
          <a:p>
            <a:r>
              <a:rPr lang="fa-IR" altLang="zh-TW" sz="2800" b="1" u="sng" dirty="0" smtClean="0">
                <a:solidFill>
                  <a:srgbClr val="FF0000"/>
                </a:solidFill>
                <a:cs typeface="B Nazanin" pitchFamily="2" charset="-78"/>
              </a:rPr>
              <a:t>گلپوش</a:t>
            </a:r>
            <a:r>
              <a:rPr lang="fa-IR" sz="2000" b="1" dirty="0" smtClean="0">
                <a:cs typeface="B Nazanin" pitchFamily="2" charset="-78"/>
              </a:rPr>
              <a:t>: به مجموعه ی جام و کاسه ی گل که بیشتر نقش محافظتی دارند، گلپوش می گویند.</a:t>
            </a:r>
            <a:endParaRPr lang="en-US" sz="2000" b="1" dirty="0">
              <a:cs typeface="B Nazanin" pitchFamily="2" charset="-78"/>
            </a:endParaRPr>
          </a:p>
        </p:txBody>
      </p:sp>
      <p:grpSp>
        <p:nvGrpSpPr>
          <p:cNvPr id="14" name="Group 13"/>
          <p:cNvGrpSpPr/>
          <p:nvPr/>
        </p:nvGrpSpPr>
        <p:grpSpPr>
          <a:xfrm>
            <a:off x="214282" y="6215082"/>
            <a:ext cx="1900132" cy="360000"/>
            <a:chOff x="214282" y="6215082"/>
            <a:chExt cx="1900132" cy="360000"/>
          </a:xfrm>
        </p:grpSpPr>
        <p:sp>
          <p:nvSpPr>
            <p:cNvPr id="15" name="Action Button: Forward or Next 14">
              <a:hlinkClick r:id="" action="ppaction://hlinkshowjump?jump=nextslide" highlightClick="1">
                <a:snd r:embed="rId3"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6" name="Action Button: Back or Previous 15">
              <a:hlinkClick r:id="" action="ppaction://hlinkshowjump?jump=previousslide" highlightClick="1">
                <a:snd r:embed="rId3"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9"/>
          <p:cNvPicPr>
            <a:picLocks noChangeAspect="1" noChangeArrowheads="1"/>
          </p:cNvPicPr>
          <p:nvPr/>
        </p:nvPicPr>
        <p:blipFill>
          <a:blip r:embed="rId2" cstate="print"/>
          <a:srcRect/>
          <a:stretch>
            <a:fillRect/>
          </a:stretch>
        </p:blipFill>
        <p:spPr bwMode="auto">
          <a:xfrm>
            <a:off x="0" y="260648"/>
            <a:ext cx="9144000" cy="6408712"/>
          </a:xfrm>
          <a:prstGeom prst="ellipse">
            <a:avLst/>
          </a:prstGeom>
          <a:ln>
            <a:noFill/>
          </a:ln>
          <a:effectLst>
            <a:softEdge rad="112500"/>
          </a:effectLst>
        </p:spPr>
      </p:pic>
      <p:grpSp>
        <p:nvGrpSpPr>
          <p:cNvPr id="2" name="Group 11"/>
          <p:cNvGrpSpPr/>
          <p:nvPr/>
        </p:nvGrpSpPr>
        <p:grpSpPr>
          <a:xfrm>
            <a:off x="214282" y="6215082"/>
            <a:ext cx="1900132" cy="360000"/>
            <a:chOff x="214282" y="6215082"/>
            <a:chExt cx="1900132" cy="360000"/>
          </a:xfrm>
        </p:grpSpPr>
        <p:sp>
          <p:nvSpPr>
            <p:cNvPr id="13" name="Action Button: Forward or Next 12">
              <a:hlinkClick r:id="" action="ppaction://hlinkshowjump?jump=nextslide" highlightClick="1">
                <a:snd r:embed="rId3"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5" name="Action Button: Back or Previous 14">
              <a:hlinkClick r:id="" action="ppaction://hlinkshowjump?jump=previousslide" highlightClick="1">
                <a:snd r:embed="rId3"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graphicFrame>
        <p:nvGraphicFramePr>
          <p:cNvPr id="17" name="Diagram 16"/>
          <p:cNvGraphicFramePr/>
          <p:nvPr/>
        </p:nvGraphicFramePr>
        <p:xfrm>
          <a:off x="971600" y="928670"/>
          <a:ext cx="7600928" cy="1420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17"/>
          <p:cNvGrpSpPr/>
          <p:nvPr/>
        </p:nvGrpSpPr>
        <p:grpSpPr>
          <a:xfrm>
            <a:off x="1691680" y="2564904"/>
            <a:ext cx="6341643" cy="792088"/>
            <a:chOff x="2389202" y="1428736"/>
            <a:chExt cx="6040450" cy="857256"/>
          </a:xfrm>
        </p:grpSpPr>
        <p:sp>
          <p:nvSpPr>
            <p:cNvPr id="33" name="Rectangle 32"/>
            <p:cNvSpPr/>
            <p:nvPr/>
          </p:nvSpPr>
          <p:spPr>
            <a:xfrm>
              <a:off x="2389202" y="1569722"/>
              <a:ext cx="4055057" cy="575495"/>
            </a:xfrm>
            <a:prstGeom prst="rect">
              <a:avLst/>
            </a:prstGeom>
            <a:solidFill>
              <a:srgbClr val="FF0000"/>
            </a:solidFill>
          </p:spPr>
          <p:style>
            <a:lnRef idx="0">
              <a:schemeClr val="accent3"/>
            </a:lnRef>
            <a:fillRef idx="3">
              <a:schemeClr val="accent3"/>
            </a:fillRef>
            <a:effectRef idx="3">
              <a:schemeClr val="accent3"/>
            </a:effectRef>
            <a:fontRef idx="minor">
              <a:schemeClr val="lt1"/>
            </a:fontRef>
          </p:style>
          <p:txBody>
            <a:bodyPr rtlCol="1" anchor="ctr"/>
            <a:lstStyle/>
            <a:p>
              <a:pPr algn="ctr"/>
              <a:r>
                <a:rPr lang="fa-IR" sz="2000" b="1" dirty="0" smtClean="0">
                  <a:solidFill>
                    <a:schemeClr val="tx1"/>
                  </a:solidFill>
                  <a:cs typeface="B Nazanin" pitchFamily="2" charset="-78"/>
                </a:rPr>
                <a:t>انتقال دانه ی گرده از بساک به کلاله</a:t>
              </a:r>
              <a:endParaRPr lang="en-US" sz="2000" b="1" dirty="0">
                <a:solidFill>
                  <a:schemeClr val="tx1"/>
                </a:solidFill>
                <a:cs typeface="B Nazanin" pitchFamily="2" charset="-78"/>
              </a:endParaRPr>
            </a:p>
          </p:txBody>
        </p:sp>
        <p:sp>
          <p:nvSpPr>
            <p:cNvPr id="20" name="Oval 19"/>
            <p:cNvSpPr/>
            <p:nvPr/>
          </p:nvSpPr>
          <p:spPr>
            <a:xfrm>
              <a:off x="7215206" y="1428736"/>
              <a:ext cx="1214446" cy="857256"/>
            </a:xfrm>
            <a:prstGeom prst="ellipse">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fa-IR" b="1" dirty="0" smtClean="0">
                  <a:solidFill>
                    <a:srgbClr val="FFFF00"/>
                  </a:solidFill>
                  <a:cs typeface="B Titr" pitchFamily="2" charset="-78"/>
                </a:rPr>
                <a:t>گرده افشانی</a:t>
              </a:r>
              <a:endParaRPr lang="fa-IR" b="1" dirty="0">
                <a:solidFill>
                  <a:srgbClr val="FFFF00"/>
                </a:solidFill>
                <a:cs typeface="B Titr" pitchFamily="2" charset="-78"/>
              </a:endParaRPr>
            </a:p>
          </p:txBody>
        </p:sp>
        <p:sp>
          <p:nvSpPr>
            <p:cNvPr id="26" name="Left Arrow 25"/>
            <p:cNvSpPr/>
            <p:nvPr/>
          </p:nvSpPr>
          <p:spPr>
            <a:xfrm>
              <a:off x="6514536" y="1712976"/>
              <a:ext cx="593513" cy="287264"/>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fa-IR"/>
            </a:p>
          </p:txBody>
        </p:sp>
      </p:grpSp>
      <p:pic>
        <p:nvPicPr>
          <p:cNvPr id="3074" name="Picture 2"/>
          <p:cNvPicPr>
            <a:picLocks noChangeAspect="1" noChangeArrowheads="1"/>
          </p:cNvPicPr>
          <p:nvPr/>
        </p:nvPicPr>
        <p:blipFill>
          <a:blip r:embed="rId9" cstate="print"/>
          <a:srcRect/>
          <a:stretch>
            <a:fillRect/>
          </a:stretch>
        </p:blipFill>
        <p:spPr bwMode="auto">
          <a:xfrm>
            <a:off x="0" y="4437112"/>
            <a:ext cx="1635364" cy="153734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5" name="Picture 3"/>
          <p:cNvPicPr>
            <a:picLocks noChangeAspect="1" noChangeArrowheads="1"/>
          </p:cNvPicPr>
          <p:nvPr/>
        </p:nvPicPr>
        <p:blipFill>
          <a:blip r:embed="rId10" cstate="print"/>
          <a:srcRect/>
          <a:stretch>
            <a:fillRect/>
          </a:stretch>
        </p:blipFill>
        <p:spPr bwMode="auto">
          <a:xfrm>
            <a:off x="2771800" y="4293096"/>
            <a:ext cx="2555925" cy="2359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076" name="Picture 4"/>
          <p:cNvPicPr>
            <a:picLocks noChangeAspect="1" noChangeArrowheads="1"/>
          </p:cNvPicPr>
          <p:nvPr/>
        </p:nvPicPr>
        <p:blipFill>
          <a:blip r:embed="rId11" cstate="print"/>
          <a:srcRect/>
          <a:stretch>
            <a:fillRect/>
          </a:stretch>
        </p:blipFill>
        <p:spPr bwMode="auto">
          <a:xfrm>
            <a:off x="6300192" y="4221088"/>
            <a:ext cx="2555925" cy="235931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fa-IR" dirty="0" smtClean="0"/>
              <a:t>گرده افشانی</a:t>
            </a:r>
            <a:endParaRPr lang="fa-IR" dirty="0"/>
          </a:p>
        </p:txBody>
      </p:sp>
      <p:sp>
        <p:nvSpPr>
          <p:cNvPr id="75779" name="Content Placeholder 2"/>
          <p:cNvSpPr>
            <a:spLocks noGrp="1"/>
          </p:cNvSpPr>
          <p:nvPr>
            <p:ph idx="1"/>
          </p:nvPr>
        </p:nvSpPr>
        <p:spPr/>
        <p:txBody>
          <a:bodyPr/>
          <a:lstStyle/>
          <a:p>
            <a:pPr>
              <a:buFont typeface="Wingdings" panose="05000000000000000000" pitchFamily="2" charset="2"/>
              <a:buChar char="v"/>
            </a:pPr>
            <a:r>
              <a:rPr lang="fa-IR" smtClean="0"/>
              <a:t>قرار گرفتن دانه های گرده بر روی کلاله مادگی را</a:t>
            </a:r>
            <a:br>
              <a:rPr lang="fa-IR" smtClean="0"/>
            </a:br>
            <a:r>
              <a:rPr lang="fa-IR" smtClean="0">
                <a:solidFill>
                  <a:srgbClr val="FF0000"/>
                </a:solidFill>
              </a:rPr>
              <a:t>گرده افشانی </a:t>
            </a:r>
            <a:r>
              <a:rPr lang="fa-IR" smtClean="0"/>
              <a:t>گویند</a:t>
            </a:r>
          </a:p>
          <a:p>
            <a:pPr>
              <a:buFont typeface="Wingdings" panose="05000000000000000000" pitchFamily="2" charset="2"/>
              <a:buChar char="v"/>
            </a:pPr>
            <a:r>
              <a:rPr lang="fa-IR" smtClean="0"/>
              <a:t>انواع گرده افشانی</a:t>
            </a:r>
          </a:p>
          <a:p>
            <a:pPr>
              <a:buFont typeface="Wingdings" panose="05000000000000000000" pitchFamily="2" charset="2"/>
              <a:buChar char="v"/>
            </a:pPr>
            <a:r>
              <a:rPr lang="fa-IR" smtClean="0">
                <a:solidFill>
                  <a:srgbClr val="FF0000"/>
                </a:solidFill>
              </a:rPr>
              <a:t>1- مستقیم: قرار گرفتن دانه های گرده روی کلاله مادگی همان گل</a:t>
            </a:r>
          </a:p>
          <a:p>
            <a:pPr>
              <a:buFont typeface="Wingdings" panose="05000000000000000000" pitchFamily="2" charset="2"/>
              <a:buChar char="v"/>
            </a:pPr>
            <a:r>
              <a:rPr lang="fa-IR" smtClean="0">
                <a:solidFill>
                  <a:srgbClr val="0000FF"/>
                </a:solidFill>
              </a:rPr>
              <a:t>2- غیر مستقیم: قرار گرفتن دانه های گرده یک گل روی مادگی گل دیگری از همان نوع</a:t>
            </a:r>
            <a:br>
              <a:rPr lang="fa-IR" smtClean="0">
                <a:solidFill>
                  <a:srgbClr val="0000FF"/>
                </a:solidFill>
              </a:rPr>
            </a:br>
            <a:endParaRPr lang="fa-IR" smtClean="0">
              <a:solidFill>
                <a:srgbClr val="0000FF"/>
              </a:solidFill>
            </a:endParaRPr>
          </a:p>
        </p:txBody>
      </p:sp>
    </p:spTree>
    <p:extLst>
      <p:ext uri="{BB962C8B-B14F-4D97-AF65-F5344CB8AC3E}">
        <p14:creationId xmlns:p14="http://schemas.microsoft.com/office/powerpoint/2010/main" val="3169268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75779">
                                            <p:txEl>
                                              <p:pRg st="0" end="0"/>
                                            </p:txEl>
                                          </p:spTgt>
                                        </p:tgtEl>
                                        <p:attrNameLst>
                                          <p:attrName>style.visibility</p:attrName>
                                        </p:attrNameLst>
                                      </p:cBhvr>
                                      <p:to>
                                        <p:strVal val="visible"/>
                                      </p:to>
                                    </p:set>
                                    <p:anim calcmode="lin" valueType="num">
                                      <p:cBhvr>
                                        <p:cTn id="15" dur="1000" fill="hold"/>
                                        <p:tgtEl>
                                          <p:spTgt spid="75779">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5779">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5779">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75779">
                                            <p:txEl>
                                              <p:pRg st="0" end="0"/>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1" presetClass="entr" presetSubtype="0" fill="hold" nodeType="clickEffect">
                                  <p:stCondLst>
                                    <p:cond delay="0"/>
                                  </p:stCondLst>
                                  <p:childTnLst>
                                    <p:set>
                                      <p:cBhvr>
                                        <p:cTn id="22" dur="1" fill="hold">
                                          <p:stCondLst>
                                            <p:cond delay="0"/>
                                          </p:stCondLst>
                                        </p:cTn>
                                        <p:tgtEl>
                                          <p:spTgt spid="75779">
                                            <p:txEl>
                                              <p:pRg st="1" end="1"/>
                                            </p:txEl>
                                          </p:spTgt>
                                        </p:tgtEl>
                                        <p:attrNameLst>
                                          <p:attrName>style.visibility</p:attrName>
                                        </p:attrNameLst>
                                      </p:cBhvr>
                                      <p:to>
                                        <p:strVal val="visible"/>
                                      </p:to>
                                    </p:set>
                                    <p:anim calcmode="lin" valueType="num">
                                      <p:cBhvr>
                                        <p:cTn id="23" dur="1000" fill="hold"/>
                                        <p:tgtEl>
                                          <p:spTgt spid="75779">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75779">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75779">
                                            <p:txEl>
                                              <p:pRg st="1" end="1"/>
                                            </p:txEl>
                                          </p:spTgt>
                                        </p:tgtEl>
                                        <p:attrNameLst>
                                          <p:attrName>style.rotation</p:attrName>
                                        </p:attrNameLst>
                                      </p:cBhvr>
                                      <p:tavLst>
                                        <p:tav tm="0">
                                          <p:val>
                                            <p:fltVal val="90"/>
                                          </p:val>
                                        </p:tav>
                                        <p:tav tm="100000">
                                          <p:val>
                                            <p:fltVal val="0"/>
                                          </p:val>
                                        </p:tav>
                                      </p:tavLst>
                                    </p:anim>
                                    <p:animEffect transition="in" filter="fade">
                                      <p:cBhvr>
                                        <p:cTn id="26" dur="1000"/>
                                        <p:tgtEl>
                                          <p:spTgt spid="75779">
                                            <p:txEl>
                                              <p:pRg st="1" end="1"/>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14" presetClass="entr" presetSubtype="10" fill="hold" nodeType="clickEffect">
                                  <p:stCondLst>
                                    <p:cond delay="0"/>
                                  </p:stCondLst>
                                  <p:childTnLst>
                                    <p:set>
                                      <p:cBhvr>
                                        <p:cTn id="30" dur="1" fill="hold">
                                          <p:stCondLst>
                                            <p:cond delay="0"/>
                                          </p:stCondLst>
                                        </p:cTn>
                                        <p:tgtEl>
                                          <p:spTgt spid="75779">
                                            <p:txEl>
                                              <p:pRg st="2" end="2"/>
                                            </p:txEl>
                                          </p:spTgt>
                                        </p:tgtEl>
                                        <p:attrNameLst>
                                          <p:attrName>style.visibility</p:attrName>
                                        </p:attrNameLst>
                                      </p:cBhvr>
                                      <p:to>
                                        <p:strVal val="visible"/>
                                      </p:to>
                                    </p:set>
                                    <p:animEffect transition="in" filter="randombar(horizontal)">
                                      <p:cBhvr>
                                        <p:cTn id="31" dur="500"/>
                                        <p:tgtEl>
                                          <p:spTgt spid="75779">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16" fill="hold" nodeType="clickEffect">
                                  <p:stCondLst>
                                    <p:cond delay="0"/>
                                  </p:stCondLst>
                                  <p:childTnLst>
                                    <p:set>
                                      <p:cBhvr>
                                        <p:cTn id="35" dur="1" fill="hold">
                                          <p:stCondLst>
                                            <p:cond delay="0"/>
                                          </p:stCondLst>
                                        </p:cTn>
                                        <p:tgtEl>
                                          <p:spTgt spid="75779">
                                            <p:txEl>
                                              <p:pRg st="3" end="3"/>
                                            </p:txEl>
                                          </p:spTgt>
                                        </p:tgtEl>
                                        <p:attrNameLst>
                                          <p:attrName>style.visibility</p:attrName>
                                        </p:attrNameLst>
                                      </p:cBhvr>
                                      <p:to>
                                        <p:strVal val="visible"/>
                                      </p:to>
                                    </p:set>
                                    <p:anim calcmode="lin" valueType="num">
                                      <p:cBhvr>
                                        <p:cTn id="36" dur="500" fill="hold"/>
                                        <p:tgtEl>
                                          <p:spTgt spid="75779">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75779">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757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11"/>
          <p:cNvPicPr>
            <a:picLocks noChangeAspect="1" noChangeArrowheads="1"/>
          </p:cNvPicPr>
          <p:nvPr/>
        </p:nvPicPr>
        <p:blipFill>
          <a:blip r:embed="rId2" cstate="print"/>
          <a:srcRect/>
          <a:stretch>
            <a:fillRect/>
          </a:stretch>
        </p:blipFill>
        <p:spPr bwMode="auto">
          <a:xfrm>
            <a:off x="0" y="764705"/>
            <a:ext cx="9144000" cy="5472607"/>
          </a:xfrm>
          <a:prstGeom prst="rect">
            <a:avLst/>
          </a:prstGeom>
          <a:noFill/>
          <a:ln w="9525">
            <a:noFill/>
            <a:miter lim="800000"/>
            <a:headEnd/>
            <a:tailEnd/>
          </a:ln>
        </p:spPr>
      </p:pic>
      <p:grpSp>
        <p:nvGrpSpPr>
          <p:cNvPr id="4" name="Group 3"/>
          <p:cNvGrpSpPr/>
          <p:nvPr/>
        </p:nvGrpSpPr>
        <p:grpSpPr>
          <a:xfrm>
            <a:off x="0" y="1000108"/>
            <a:ext cx="9143999" cy="5668261"/>
            <a:chOff x="0" y="1000108"/>
            <a:chExt cx="9143999" cy="7109016"/>
          </a:xfrm>
        </p:grpSpPr>
        <p:grpSp>
          <p:nvGrpSpPr>
            <p:cNvPr id="5" name="Group 16"/>
            <p:cNvGrpSpPr/>
            <p:nvPr/>
          </p:nvGrpSpPr>
          <p:grpSpPr>
            <a:xfrm>
              <a:off x="0" y="7749124"/>
              <a:ext cx="1871600" cy="360000"/>
              <a:chOff x="0" y="7749124"/>
              <a:chExt cx="1871600" cy="360000"/>
            </a:xfrm>
          </p:grpSpPr>
          <p:sp>
            <p:nvSpPr>
              <p:cNvPr id="33" name="Action Button: Forward or Next 32">
                <a:hlinkClick r:id="" action="ppaction://hlinkshowjump?jump=nextslide" highlightClick="1">
                  <a:snd r:embed="rId3" name="click.wav"/>
                </a:hlinkClick>
              </p:cNvPr>
              <p:cNvSpPr/>
              <p:nvPr/>
            </p:nvSpPr>
            <p:spPr>
              <a:xfrm>
                <a:off x="971600" y="7749124"/>
                <a:ext cx="900000" cy="359999"/>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FF00"/>
                    </a:solidFill>
                    <a:cs typeface="B Yekan" pitchFamily="2" charset="-78"/>
                  </a:rPr>
                  <a:t>ادامه</a:t>
                </a:r>
                <a:endParaRPr lang="fa-IR" sz="1600" dirty="0">
                  <a:solidFill>
                    <a:srgbClr val="FFFF00"/>
                  </a:solidFill>
                  <a:cs typeface="B Yekan" pitchFamily="2" charset="-78"/>
                </a:endParaRPr>
              </a:p>
            </p:txBody>
          </p:sp>
          <p:sp>
            <p:nvSpPr>
              <p:cNvPr id="34" name="Action Button: Back or Previous 33">
                <a:hlinkClick r:id="" action="ppaction://hlinkshowjump?jump=previousslide" highlightClick="1">
                  <a:snd r:embed="rId3" name="click.wav"/>
                </a:hlinkClick>
              </p:cNvPr>
              <p:cNvSpPr/>
              <p:nvPr/>
            </p:nvSpPr>
            <p:spPr>
              <a:xfrm>
                <a:off x="0" y="7749124"/>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1600" dirty="0" smtClean="0">
                    <a:solidFill>
                      <a:srgbClr val="FFFF00"/>
                    </a:solidFill>
                    <a:cs typeface="B Yekan" pitchFamily="2" charset="-78"/>
                  </a:rPr>
                  <a:t>برگشت</a:t>
                </a:r>
                <a:endParaRPr lang="fa-IR" sz="1600" dirty="0">
                  <a:solidFill>
                    <a:srgbClr val="FFFF00"/>
                  </a:solidFill>
                  <a:cs typeface="B Yekan" pitchFamily="2" charset="-78"/>
                </a:endParaRPr>
              </a:p>
            </p:txBody>
          </p:sp>
        </p:grpSp>
        <p:sp>
          <p:nvSpPr>
            <p:cNvPr id="6" name="Rectangle 5"/>
            <p:cNvSpPr/>
            <p:nvPr/>
          </p:nvSpPr>
          <p:spPr>
            <a:xfrm>
              <a:off x="7885410" y="1000108"/>
              <a:ext cx="184731" cy="424608"/>
            </a:xfrm>
            <a:prstGeom prst="rect">
              <a:avLst/>
            </a:prstGeom>
          </p:spPr>
          <p:txBody>
            <a:bodyPr wrap="none">
              <a:spAutoFit/>
            </a:bodyPr>
            <a:lstStyle/>
            <a:p>
              <a:endParaRPr lang="fa-IR" sz="1600" dirty="0"/>
            </a:p>
          </p:txBody>
        </p:sp>
        <p:grpSp>
          <p:nvGrpSpPr>
            <p:cNvPr id="9" name="Group 44"/>
            <p:cNvGrpSpPr/>
            <p:nvPr/>
          </p:nvGrpSpPr>
          <p:grpSpPr>
            <a:xfrm>
              <a:off x="539552" y="1337046"/>
              <a:ext cx="8604447" cy="4845153"/>
              <a:chOff x="539552" y="1337046"/>
              <a:chExt cx="8604447" cy="4845153"/>
            </a:xfrm>
          </p:grpSpPr>
          <p:sp>
            <p:nvSpPr>
              <p:cNvPr id="15" name="Freeform 14"/>
              <p:cNvSpPr/>
              <p:nvPr/>
            </p:nvSpPr>
            <p:spPr>
              <a:xfrm>
                <a:off x="8379600" y="2780928"/>
                <a:ext cx="764399" cy="1827218"/>
              </a:xfrm>
              <a:custGeom>
                <a:avLst/>
                <a:gdLst>
                  <a:gd name="connsiteX0" fmla="*/ 0 w 764399"/>
                  <a:gd name="connsiteY0" fmla="*/ 76440 h 1827218"/>
                  <a:gd name="connsiteX1" fmla="*/ 22389 w 764399"/>
                  <a:gd name="connsiteY1" fmla="*/ 22389 h 1827218"/>
                  <a:gd name="connsiteX2" fmla="*/ 76440 w 764399"/>
                  <a:gd name="connsiteY2" fmla="*/ 0 h 1827218"/>
                  <a:gd name="connsiteX3" fmla="*/ 687959 w 764399"/>
                  <a:gd name="connsiteY3" fmla="*/ 0 h 1827218"/>
                  <a:gd name="connsiteX4" fmla="*/ 742010 w 764399"/>
                  <a:gd name="connsiteY4" fmla="*/ 22389 h 1827218"/>
                  <a:gd name="connsiteX5" fmla="*/ 764399 w 764399"/>
                  <a:gd name="connsiteY5" fmla="*/ 76440 h 1827218"/>
                  <a:gd name="connsiteX6" fmla="*/ 764399 w 764399"/>
                  <a:gd name="connsiteY6" fmla="*/ 1750778 h 1827218"/>
                  <a:gd name="connsiteX7" fmla="*/ 742010 w 764399"/>
                  <a:gd name="connsiteY7" fmla="*/ 1804829 h 1827218"/>
                  <a:gd name="connsiteX8" fmla="*/ 687959 w 764399"/>
                  <a:gd name="connsiteY8" fmla="*/ 1827218 h 1827218"/>
                  <a:gd name="connsiteX9" fmla="*/ 76440 w 764399"/>
                  <a:gd name="connsiteY9" fmla="*/ 1827218 h 1827218"/>
                  <a:gd name="connsiteX10" fmla="*/ 22389 w 764399"/>
                  <a:gd name="connsiteY10" fmla="*/ 1804829 h 1827218"/>
                  <a:gd name="connsiteX11" fmla="*/ 0 w 764399"/>
                  <a:gd name="connsiteY11" fmla="*/ 1750778 h 1827218"/>
                  <a:gd name="connsiteX12" fmla="*/ 0 w 764399"/>
                  <a:gd name="connsiteY12" fmla="*/ 76440 h 1827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399" h="1827218">
                    <a:moveTo>
                      <a:pt x="0" y="76440"/>
                    </a:moveTo>
                    <a:cubicBezTo>
                      <a:pt x="0" y="56167"/>
                      <a:pt x="8054" y="36724"/>
                      <a:pt x="22389" y="22389"/>
                    </a:cubicBezTo>
                    <a:cubicBezTo>
                      <a:pt x="36724" y="8054"/>
                      <a:pt x="56167" y="0"/>
                      <a:pt x="76440" y="0"/>
                    </a:cubicBezTo>
                    <a:lnTo>
                      <a:pt x="687959" y="0"/>
                    </a:lnTo>
                    <a:cubicBezTo>
                      <a:pt x="708232" y="0"/>
                      <a:pt x="727675" y="8054"/>
                      <a:pt x="742010" y="22389"/>
                    </a:cubicBezTo>
                    <a:cubicBezTo>
                      <a:pt x="756345" y="36724"/>
                      <a:pt x="764399" y="56167"/>
                      <a:pt x="764399" y="76440"/>
                    </a:cubicBezTo>
                    <a:lnTo>
                      <a:pt x="764399" y="1750778"/>
                    </a:lnTo>
                    <a:cubicBezTo>
                      <a:pt x="764399" y="1771051"/>
                      <a:pt x="756346" y="1790494"/>
                      <a:pt x="742010" y="1804829"/>
                    </a:cubicBezTo>
                    <a:cubicBezTo>
                      <a:pt x="727675" y="1819164"/>
                      <a:pt x="708232" y="1827218"/>
                      <a:pt x="687959" y="1827218"/>
                    </a:cubicBezTo>
                    <a:lnTo>
                      <a:pt x="76440" y="1827218"/>
                    </a:lnTo>
                    <a:cubicBezTo>
                      <a:pt x="56167" y="1827218"/>
                      <a:pt x="36724" y="1819164"/>
                      <a:pt x="22389" y="1804829"/>
                    </a:cubicBezTo>
                    <a:cubicBezTo>
                      <a:pt x="8054" y="1790494"/>
                      <a:pt x="0" y="1771051"/>
                      <a:pt x="0" y="1750778"/>
                    </a:cubicBezTo>
                    <a:lnTo>
                      <a:pt x="0" y="76440"/>
                    </a:lnTo>
                    <a:close/>
                  </a:path>
                </a:pathLst>
              </a:custGeom>
              <a:solidFill>
                <a:srgbClr val="7FEB35"/>
              </a:solidFill>
            </p:spPr>
            <p:style>
              <a:lnRef idx="3">
                <a:schemeClr val="lt1">
                  <a:hueOff val="0"/>
                  <a:satOff val="0"/>
                  <a:lumOff val="0"/>
                  <a:alphaOff val="0"/>
                </a:schemeClr>
              </a:lnRef>
              <a:fillRef idx="1">
                <a:scrgbClr r="0" g="0" b="0"/>
              </a:fillRef>
              <a:effectRef idx="1">
                <a:schemeClr val="accent2">
                  <a:hueOff val="0"/>
                  <a:satOff val="0"/>
                  <a:lumOff val="0"/>
                  <a:alphaOff val="0"/>
                </a:schemeClr>
              </a:effectRef>
              <a:fontRef idx="minor">
                <a:schemeClr val="lt1"/>
              </a:fontRef>
            </p:style>
            <p:txBody>
              <a:bodyPr spcFirstLastPara="0" vert="horz" wrap="square" lIns="33818" tIns="33818" rIns="33818" bIns="33818" numCol="1" spcCol="1270" anchor="ctr" anchorCtr="0">
                <a:noAutofit/>
              </a:bodyPr>
              <a:lstStyle/>
              <a:p>
                <a:pPr lvl="0" algn="ctr" defTabSz="800100" rtl="1">
                  <a:lnSpc>
                    <a:spcPct val="90000"/>
                  </a:lnSpc>
                  <a:spcBef>
                    <a:spcPct val="0"/>
                  </a:spcBef>
                  <a:spcAft>
                    <a:spcPct val="35000"/>
                  </a:spcAft>
                </a:pPr>
                <a:r>
                  <a:rPr lang="fa-IR" sz="1600" b="1" kern="1200" dirty="0" smtClean="0">
                    <a:solidFill>
                      <a:srgbClr val="002060"/>
                    </a:solidFill>
                    <a:cs typeface="B Titr" pitchFamily="2" charset="-78"/>
                  </a:rPr>
                  <a:t>سلول های جنسی</a:t>
                </a:r>
                <a:endParaRPr lang="en-US" sz="1600" b="1" kern="1200" dirty="0">
                  <a:solidFill>
                    <a:srgbClr val="002060"/>
                  </a:solidFill>
                  <a:cs typeface="B Titr" pitchFamily="2" charset="-78"/>
                </a:endParaRPr>
              </a:p>
            </p:txBody>
          </p:sp>
          <p:sp>
            <p:nvSpPr>
              <p:cNvPr id="16" name="Freeform 15"/>
              <p:cNvSpPr/>
              <p:nvPr/>
            </p:nvSpPr>
            <p:spPr>
              <a:xfrm rot="25009359">
                <a:off x="6891191" y="2884141"/>
                <a:ext cx="1923962" cy="10471"/>
              </a:xfrm>
              <a:custGeom>
                <a:avLst/>
                <a:gdLst>
                  <a:gd name="connsiteX0" fmla="*/ 0 w 1923962"/>
                  <a:gd name="connsiteY0" fmla="*/ 5235 h 10470"/>
                  <a:gd name="connsiteX1" fmla="*/ 1923962 w 1923962"/>
                  <a:gd name="connsiteY1" fmla="*/ 5235 h 10470"/>
                </a:gdLst>
                <a:ahLst/>
                <a:cxnLst>
                  <a:cxn ang="0">
                    <a:pos x="connsiteX0" y="connsiteY0"/>
                  </a:cxn>
                  <a:cxn ang="0">
                    <a:pos x="connsiteX1" y="connsiteY1"/>
                  </a:cxn>
                </a:cxnLst>
                <a:rect l="l" t="t" r="r" b="b"/>
                <a:pathLst>
                  <a:path w="1923962" h="10470">
                    <a:moveTo>
                      <a:pt x="1923962" y="5235"/>
                    </a:moveTo>
                    <a:lnTo>
                      <a:pt x="0" y="5235"/>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926583" tIns="-42865" rIns="926580" bIns="-42863" numCol="1" spcCol="1270" anchor="ctr" anchorCtr="0">
                <a:noAutofit/>
              </a:bodyPr>
              <a:lstStyle/>
              <a:p>
                <a:pPr lvl="0" algn="ctr" defTabSz="577850">
                  <a:lnSpc>
                    <a:spcPct val="90000"/>
                  </a:lnSpc>
                  <a:spcBef>
                    <a:spcPct val="0"/>
                  </a:spcBef>
                  <a:spcAft>
                    <a:spcPct val="35000"/>
                  </a:spcAft>
                </a:pPr>
                <a:endParaRPr lang="en-US" sz="1200" b="1" kern="1200">
                  <a:cs typeface="B Nazanin" pitchFamily="2" charset="-78"/>
                </a:endParaRPr>
              </a:p>
            </p:txBody>
          </p:sp>
          <p:sp>
            <p:nvSpPr>
              <p:cNvPr id="17" name="Freeform 16"/>
              <p:cNvSpPr/>
              <p:nvPr/>
            </p:nvSpPr>
            <p:spPr>
              <a:xfrm>
                <a:off x="6562346" y="1699364"/>
                <a:ext cx="764399" cy="769705"/>
              </a:xfrm>
              <a:custGeom>
                <a:avLst/>
                <a:gdLst>
                  <a:gd name="connsiteX0" fmla="*/ 0 w 764399"/>
                  <a:gd name="connsiteY0" fmla="*/ 76440 h 769705"/>
                  <a:gd name="connsiteX1" fmla="*/ 22389 w 764399"/>
                  <a:gd name="connsiteY1" fmla="*/ 22389 h 769705"/>
                  <a:gd name="connsiteX2" fmla="*/ 76440 w 764399"/>
                  <a:gd name="connsiteY2" fmla="*/ 0 h 769705"/>
                  <a:gd name="connsiteX3" fmla="*/ 687959 w 764399"/>
                  <a:gd name="connsiteY3" fmla="*/ 0 h 769705"/>
                  <a:gd name="connsiteX4" fmla="*/ 742010 w 764399"/>
                  <a:gd name="connsiteY4" fmla="*/ 22389 h 769705"/>
                  <a:gd name="connsiteX5" fmla="*/ 764399 w 764399"/>
                  <a:gd name="connsiteY5" fmla="*/ 76440 h 769705"/>
                  <a:gd name="connsiteX6" fmla="*/ 764399 w 764399"/>
                  <a:gd name="connsiteY6" fmla="*/ 693265 h 769705"/>
                  <a:gd name="connsiteX7" fmla="*/ 742010 w 764399"/>
                  <a:gd name="connsiteY7" fmla="*/ 747316 h 769705"/>
                  <a:gd name="connsiteX8" fmla="*/ 687959 w 764399"/>
                  <a:gd name="connsiteY8" fmla="*/ 769705 h 769705"/>
                  <a:gd name="connsiteX9" fmla="*/ 76440 w 764399"/>
                  <a:gd name="connsiteY9" fmla="*/ 769705 h 769705"/>
                  <a:gd name="connsiteX10" fmla="*/ 22389 w 764399"/>
                  <a:gd name="connsiteY10" fmla="*/ 747316 h 769705"/>
                  <a:gd name="connsiteX11" fmla="*/ 0 w 764399"/>
                  <a:gd name="connsiteY11" fmla="*/ 693265 h 769705"/>
                  <a:gd name="connsiteX12" fmla="*/ 0 w 764399"/>
                  <a:gd name="connsiteY12" fmla="*/ 76440 h 769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399" h="769705">
                    <a:moveTo>
                      <a:pt x="0" y="76440"/>
                    </a:moveTo>
                    <a:cubicBezTo>
                      <a:pt x="0" y="56167"/>
                      <a:pt x="8054" y="36724"/>
                      <a:pt x="22389" y="22389"/>
                    </a:cubicBezTo>
                    <a:cubicBezTo>
                      <a:pt x="36724" y="8054"/>
                      <a:pt x="56167" y="0"/>
                      <a:pt x="76440" y="0"/>
                    </a:cubicBezTo>
                    <a:lnTo>
                      <a:pt x="687959" y="0"/>
                    </a:lnTo>
                    <a:cubicBezTo>
                      <a:pt x="708232" y="0"/>
                      <a:pt x="727675" y="8054"/>
                      <a:pt x="742010" y="22389"/>
                    </a:cubicBezTo>
                    <a:cubicBezTo>
                      <a:pt x="756345" y="36724"/>
                      <a:pt x="764399" y="56167"/>
                      <a:pt x="764399" y="76440"/>
                    </a:cubicBezTo>
                    <a:lnTo>
                      <a:pt x="764399" y="693265"/>
                    </a:lnTo>
                    <a:cubicBezTo>
                      <a:pt x="764399" y="713538"/>
                      <a:pt x="756346" y="732981"/>
                      <a:pt x="742010" y="747316"/>
                    </a:cubicBezTo>
                    <a:cubicBezTo>
                      <a:pt x="727675" y="761651"/>
                      <a:pt x="708232" y="769705"/>
                      <a:pt x="687959" y="769705"/>
                    </a:cubicBezTo>
                    <a:lnTo>
                      <a:pt x="76440" y="769705"/>
                    </a:lnTo>
                    <a:cubicBezTo>
                      <a:pt x="56167" y="769705"/>
                      <a:pt x="36724" y="761651"/>
                      <a:pt x="22389" y="747316"/>
                    </a:cubicBezTo>
                    <a:cubicBezTo>
                      <a:pt x="8054" y="732981"/>
                      <a:pt x="0" y="713538"/>
                      <a:pt x="0" y="693265"/>
                    </a:cubicBezTo>
                    <a:lnTo>
                      <a:pt x="0" y="76440"/>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31278" tIns="31278" rIns="31278" bIns="31278" numCol="1" spcCol="1270" anchor="ctr" anchorCtr="0">
                <a:noAutofit/>
              </a:bodyPr>
              <a:lstStyle/>
              <a:p>
                <a:pPr lvl="0" algn="ctr" defTabSz="622300">
                  <a:lnSpc>
                    <a:spcPct val="90000"/>
                  </a:lnSpc>
                  <a:spcBef>
                    <a:spcPct val="0"/>
                  </a:spcBef>
                  <a:spcAft>
                    <a:spcPct val="35000"/>
                  </a:spcAft>
                </a:pPr>
                <a:r>
                  <a:rPr lang="fa-IR" sz="1600" b="1" kern="1200" dirty="0" smtClean="0">
                    <a:solidFill>
                      <a:schemeClr val="tx1"/>
                    </a:solidFill>
                    <a:cs typeface="B Titr" pitchFamily="2" charset="-78"/>
                  </a:rPr>
                  <a:t>تخمزا</a:t>
                </a:r>
                <a:endParaRPr lang="en-US" sz="1600" b="1" kern="1200" dirty="0">
                  <a:solidFill>
                    <a:schemeClr val="tx1"/>
                  </a:solidFill>
                  <a:cs typeface="B Titr" pitchFamily="2" charset="-78"/>
                </a:endParaRPr>
              </a:p>
            </p:txBody>
          </p:sp>
          <p:sp>
            <p:nvSpPr>
              <p:cNvPr id="18" name="Freeform 17"/>
              <p:cNvSpPr/>
              <p:nvPr/>
            </p:nvSpPr>
            <p:spPr>
              <a:xfrm rot="23521723">
                <a:off x="6081436" y="1940952"/>
                <a:ext cx="520526" cy="10471"/>
              </a:xfrm>
              <a:custGeom>
                <a:avLst/>
                <a:gdLst>
                  <a:gd name="connsiteX0" fmla="*/ 0 w 520526"/>
                  <a:gd name="connsiteY0" fmla="*/ 5235 h 10470"/>
                  <a:gd name="connsiteX1" fmla="*/ 520526 w 520526"/>
                  <a:gd name="connsiteY1" fmla="*/ 5235 h 10470"/>
                </a:gdLst>
                <a:ahLst/>
                <a:cxnLst>
                  <a:cxn ang="0">
                    <a:pos x="connsiteX0" y="connsiteY0"/>
                  </a:cxn>
                  <a:cxn ang="0">
                    <a:pos x="connsiteX1" y="connsiteY1"/>
                  </a:cxn>
                </a:cxnLst>
                <a:rect l="l" t="t" r="r" b="b"/>
                <a:pathLst>
                  <a:path w="520526" h="10470">
                    <a:moveTo>
                      <a:pt x="520526" y="5235"/>
                    </a:moveTo>
                    <a:lnTo>
                      <a:pt x="0" y="5235"/>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259950" tIns="-7778" rIns="259949" bIns="-7778" numCol="1" spcCol="1270" anchor="ctr" anchorCtr="0">
                <a:noAutofit/>
              </a:bodyPr>
              <a:lstStyle/>
              <a:p>
                <a:pPr lvl="0" algn="ctr" defTabSz="577850" rtl="1">
                  <a:lnSpc>
                    <a:spcPct val="90000"/>
                  </a:lnSpc>
                  <a:spcBef>
                    <a:spcPct val="0"/>
                  </a:spcBef>
                  <a:spcAft>
                    <a:spcPct val="35000"/>
                  </a:spcAft>
                </a:pPr>
                <a:endParaRPr lang="en-US" sz="1200" b="1" kern="1200">
                  <a:cs typeface="B Nazanin" pitchFamily="2" charset="-78"/>
                </a:endParaRPr>
              </a:p>
            </p:txBody>
          </p:sp>
          <p:sp>
            <p:nvSpPr>
              <p:cNvPr id="19" name="Freeform 18"/>
              <p:cNvSpPr/>
              <p:nvPr/>
            </p:nvSpPr>
            <p:spPr>
              <a:xfrm>
                <a:off x="611561" y="1337046"/>
                <a:ext cx="5509491" cy="722481"/>
              </a:xfrm>
              <a:custGeom>
                <a:avLst/>
                <a:gdLst>
                  <a:gd name="connsiteX0" fmla="*/ 0 w 5509491"/>
                  <a:gd name="connsiteY0" fmla="*/ 50273 h 502734"/>
                  <a:gd name="connsiteX1" fmla="*/ 14725 w 5509491"/>
                  <a:gd name="connsiteY1" fmla="*/ 14725 h 502734"/>
                  <a:gd name="connsiteX2" fmla="*/ 50273 w 5509491"/>
                  <a:gd name="connsiteY2" fmla="*/ 0 h 502734"/>
                  <a:gd name="connsiteX3" fmla="*/ 5459218 w 5509491"/>
                  <a:gd name="connsiteY3" fmla="*/ 0 h 502734"/>
                  <a:gd name="connsiteX4" fmla="*/ 5494766 w 5509491"/>
                  <a:gd name="connsiteY4" fmla="*/ 14725 h 502734"/>
                  <a:gd name="connsiteX5" fmla="*/ 5509491 w 5509491"/>
                  <a:gd name="connsiteY5" fmla="*/ 50273 h 502734"/>
                  <a:gd name="connsiteX6" fmla="*/ 5509491 w 5509491"/>
                  <a:gd name="connsiteY6" fmla="*/ 452461 h 502734"/>
                  <a:gd name="connsiteX7" fmla="*/ 5494766 w 5509491"/>
                  <a:gd name="connsiteY7" fmla="*/ 488009 h 502734"/>
                  <a:gd name="connsiteX8" fmla="*/ 5459218 w 5509491"/>
                  <a:gd name="connsiteY8" fmla="*/ 502734 h 502734"/>
                  <a:gd name="connsiteX9" fmla="*/ 50273 w 5509491"/>
                  <a:gd name="connsiteY9" fmla="*/ 502734 h 502734"/>
                  <a:gd name="connsiteX10" fmla="*/ 14725 w 5509491"/>
                  <a:gd name="connsiteY10" fmla="*/ 488009 h 502734"/>
                  <a:gd name="connsiteX11" fmla="*/ 0 w 5509491"/>
                  <a:gd name="connsiteY11" fmla="*/ 452461 h 502734"/>
                  <a:gd name="connsiteX12" fmla="*/ 0 w 5509491"/>
                  <a:gd name="connsiteY12" fmla="*/ 50273 h 50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09491" h="502734">
                    <a:moveTo>
                      <a:pt x="0" y="50273"/>
                    </a:moveTo>
                    <a:cubicBezTo>
                      <a:pt x="0" y="36940"/>
                      <a:pt x="5297" y="24153"/>
                      <a:pt x="14725" y="14725"/>
                    </a:cubicBezTo>
                    <a:cubicBezTo>
                      <a:pt x="24153" y="5297"/>
                      <a:pt x="36940" y="0"/>
                      <a:pt x="50273" y="0"/>
                    </a:cubicBezTo>
                    <a:lnTo>
                      <a:pt x="5459218" y="0"/>
                    </a:lnTo>
                    <a:cubicBezTo>
                      <a:pt x="5472551" y="0"/>
                      <a:pt x="5485338" y="5297"/>
                      <a:pt x="5494766" y="14725"/>
                    </a:cubicBezTo>
                    <a:cubicBezTo>
                      <a:pt x="5504194" y="24153"/>
                      <a:pt x="5509491" y="36940"/>
                      <a:pt x="5509491" y="50273"/>
                    </a:cubicBezTo>
                    <a:lnTo>
                      <a:pt x="5509491" y="452461"/>
                    </a:lnTo>
                    <a:cubicBezTo>
                      <a:pt x="5509491" y="465794"/>
                      <a:pt x="5504194" y="478581"/>
                      <a:pt x="5494766" y="488009"/>
                    </a:cubicBezTo>
                    <a:cubicBezTo>
                      <a:pt x="5485338" y="497437"/>
                      <a:pt x="5472551" y="502734"/>
                      <a:pt x="5459218" y="502734"/>
                    </a:cubicBezTo>
                    <a:lnTo>
                      <a:pt x="50273" y="502734"/>
                    </a:lnTo>
                    <a:cubicBezTo>
                      <a:pt x="36940" y="502734"/>
                      <a:pt x="24153" y="497437"/>
                      <a:pt x="14725" y="488009"/>
                    </a:cubicBezTo>
                    <a:cubicBezTo>
                      <a:pt x="5297" y="478581"/>
                      <a:pt x="0" y="465794"/>
                      <a:pt x="0" y="452461"/>
                    </a:cubicBezTo>
                    <a:lnTo>
                      <a:pt x="0" y="50273"/>
                    </a:lnTo>
                    <a:close/>
                  </a:path>
                </a:pathLst>
              </a:custGeom>
              <a:solidFill>
                <a:srgbClr val="FFC000"/>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27425" tIns="27425" rIns="27425" bIns="27425" numCol="1" spcCol="1270" anchor="ctr" anchorCtr="0">
                <a:noAutofit/>
              </a:bodyPr>
              <a:lstStyle/>
              <a:p>
                <a:pPr lvl="0" algn="ctr" defTabSz="889000" rtl="1">
                  <a:lnSpc>
                    <a:spcPct val="90000"/>
                  </a:lnSpc>
                  <a:spcBef>
                    <a:spcPct val="0"/>
                  </a:spcBef>
                  <a:spcAft>
                    <a:spcPct val="35000"/>
                  </a:spcAft>
                </a:pPr>
                <a:r>
                  <a:rPr lang="fa-IR" b="1" kern="1200" dirty="0" smtClean="0">
                    <a:solidFill>
                      <a:schemeClr val="tx1"/>
                    </a:solidFill>
                    <a:cs typeface="B Nazanin" pitchFamily="2" charset="-78"/>
                  </a:rPr>
                  <a:t>به تعداد یک یا تعداد زیادی درون بافت تخمک و درون بخشی به نام تخمدان تشکیل می شود.</a:t>
                </a:r>
                <a:endParaRPr lang="en-US" sz="1600" b="1" kern="1200" dirty="0">
                  <a:solidFill>
                    <a:schemeClr val="tx1"/>
                  </a:solidFill>
                  <a:cs typeface="B Nazanin" pitchFamily="2" charset="-78"/>
                </a:endParaRPr>
              </a:p>
            </p:txBody>
          </p:sp>
          <p:sp>
            <p:nvSpPr>
              <p:cNvPr id="20" name="Freeform 19"/>
              <p:cNvSpPr/>
              <p:nvPr/>
            </p:nvSpPr>
            <p:spPr>
              <a:xfrm rot="19081010">
                <a:off x="5983734" y="2300993"/>
                <a:ext cx="663796" cy="10471"/>
              </a:xfrm>
              <a:custGeom>
                <a:avLst/>
                <a:gdLst>
                  <a:gd name="connsiteX0" fmla="*/ 0 w 663796"/>
                  <a:gd name="connsiteY0" fmla="*/ 5235 h 10470"/>
                  <a:gd name="connsiteX1" fmla="*/ 663796 w 663796"/>
                  <a:gd name="connsiteY1" fmla="*/ 5235 h 10470"/>
                </a:gdLst>
                <a:ahLst/>
                <a:cxnLst>
                  <a:cxn ang="0">
                    <a:pos x="connsiteX0" y="connsiteY0"/>
                  </a:cxn>
                  <a:cxn ang="0">
                    <a:pos x="connsiteX1" y="connsiteY1"/>
                  </a:cxn>
                </a:cxnLst>
                <a:rect l="l" t="t" r="r" b="b"/>
                <a:pathLst>
                  <a:path w="663796" h="10470">
                    <a:moveTo>
                      <a:pt x="663796" y="5235"/>
                    </a:moveTo>
                    <a:lnTo>
                      <a:pt x="0" y="5235"/>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328003" tIns="-11361" rIns="328003" bIns="-11358" numCol="1" spcCol="1270" anchor="ctr" anchorCtr="0">
                <a:noAutofit/>
              </a:bodyPr>
              <a:lstStyle/>
              <a:p>
                <a:pPr lvl="0" algn="ctr" defTabSz="577850">
                  <a:lnSpc>
                    <a:spcPct val="90000"/>
                  </a:lnSpc>
                  <a:spcBef>
                    <a:spcPct val="0"/>
                  </a:spcBef>
                  <a:spcAft>
                    <a:spcPct val="35000"/>
                  </a:spcAft>
                </a:pPr>
                <a:endParaRPr lang="en-US" sz="1200" b="1" kern="1200">
                  <a:cs typeface="B Nazanin" pitchFamily="2" charset="-78"/>
                </a:endParaRPr>
              </a:p>
            </p:txBody>
          </p:sp>
          <p:sp>
            <p:nvSpPr>
              <p:cNvPr id="21" name="Freeform 20"/>
              <p:cNvSpPr/>
              <p:nvPr/>
            </p:nvSpPr>
            <p:spPr>
              <a:xfrm>
                <a:off x="755576" y="2276872"/>
                <a:ext cx="5313342" cy="502734"/>
              </a:xfrm>
              <a:custGeom>
                <a:avLst/>
                <a:gdLst>
                  <a:gd name="connsiteX0" fmla="*/ 0 w 5313342"/>
                  <a:gd name="connsiteY0" fmla="*/ 50273 h 502734"/>
                  <a:gd name="connsiteX1" fmla="*/ 14725 w 5313342"/>
                  <a:gd name="connsiteY1" fmla="*/ 14725 h 502734"/>
                  <a:gd name="connsiteX2" fmla="*/ 50273 w 5313342"/>
                  <a:gd name="connsiteY2" fmla="*/ 0 h 502734"/>
                  <a:gd name="connsiteX3" fmla="*/ 5263069 w 5313342"/>
                  <a:gd name="connsiteY3" fmla="*/ 0 h 502734"/>
                  <a:gd name="connsiteX4" fmla="*/ 5298617 w 5313342"/>
                  <a:gd name="connsiteY4" fmla="*/ 14725 h 502734"/>
                  <a:gd name="connsiteX5" fmla="*/ 5313342 w 5313342"/>
                  <a:gd name="connsiteY5" fmla="*/ 50273 h 502734"/>
                  <a:gd name="connsiteX6" fmla="*/ 5313342 w 5313342"/>
                  <a:gd name="connsiteY6" fmla="*/ 452461 h 502734"/>
                  <a:gd name="connsiteX7" fmla="*/ 5298617 w 5313342"/>
                  <a:gd name="connsiteY7" fmla="*/ 488009 h 502734"/>
                  <a:gd name="connsiteX8" fmla="*/ 5263069 w 5313342"/>
                  <a:gd name="connsiteY8" fmla="*/ 502734 h 502734"/>
                  <a:gd name="connsiteX9" fmla="*/ 50273 w 5313342"/>
                  <a:gd name="connsiteY9" fmla="*/ 502734 h 502734"/>
                  <a:gd name="connsiteX10" fmla="*/ 14725 w 5313342"/>
                  <a:gd name="connsiteY10" fmla="*/ 488009 h 502734"/>
                  <a:gd name="connsiteX11" fmla="*/ 0 w 5313342"/>
                  <a:gd name="connsiteY11" fmla="*/ 452461 h 502734"/>
                  <a:gd name="connsiteX12" fmla="*/ 0 w 5313342"/>
                  <a:gd name="connsiteY12" fmla="*/ 50273 h 50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13342" h="502734">
                    <a:moveTo>
                      <a:pt x="0" y="50273"/>
                    </a:moveTo>
                    <a:cubicBezTo>
                      <a:pt x="0" y="36940"/>
                      <a:pt x="5297" y="24153"/>
                      <a:pt x="14725" y="14725"/>
                    </a:cubicBezTo>
                    <a:cubicBezTo>
                      <a:pt x="24153" y="5297"/>
                      <a:pt x="36940" y="0"/>
                      <a:pt x="50273" y="0"/>
                    </a:cubicBezTo>
                    <a:lnTo>
                      <a:pt x="5263069" y="0"/>
                    </a:lnTo>
                    <a:cubicBezTo>
                      <a:pt x="5276402" y="0"/>
                      <a:pt x="5289189" y="5297"/>
                      <a:pt x="5298617" y="14725"/>
                    </a:cubicBezTo>
                    <a:cubicBezTo>
                      <a:pt x="5308045" y="24153"/>
                      <a:pt x="5313342" y="36940"/>
                      <a:pt x="5313342" y="50273"/>
                    </a:cubicBezTo>
                    <a:lnTo>
                      <a:pt x="5313342" y="452461"/>
                    </a:lnTo>
                    <a:cubicBezTo>
                      <a:pt x="5313342" y="465794"/>
                      <a:pt x="5308045" y="478581"/>
                      <a:pt x="5298617" y="488009"/>
                    </a:cubicBezTo>
                    <a:cubicBezTo>
                      <a:pt x="5289189" y="497437"/>
                      <a:pt x="5276402" y="502734"/>
                      <a:pt x="5263069" y="502734"/>
                    </a:cubicBezTo>
                    <a:lnTo>
                      <a:pt x="50273" y="502734"/>
                    </a:lnTo>
                    <a:cubicBezTo>
                      <a:pt x="36940" y="502734"/>
                      <a:pt x="24153" y="497437"/>
                      <a:pt x="14725" y="488009"/>
                    </a:cubicBezTo>
                    <a:cubicBezTo>
                      <a:pt x="5297" y="478581"/>
                      <a:pt x="0" y="465794"/>
                      <a:pt x="0" y="452461"/>
                    </a:cubicBezTo>
                    <a:lnTo>
                      <a:pt x="0" y="50273"/>
                    </a:lnTo>
                    <a:close/>
                  </a:path>
                </a:pathLst>
              </a:custGeom>
              <a:solidFill>
                <a:schemeClr val="accent3">
                  <a:lumMod val="75000"/>
                </a:schemeClr>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27425" tIns="27425" rIns="27425" bIns="27425" numCol="1" spcCol="1270" anchor="ctr" anchorCtr="0">
                <a:noAutofit/>
              </a:bodyPr>
              <a:lstStyle/>
              <a:p>
                <a:pPr lvl="0" algn="ctr" defTabSz="889000" rtl="1">
                  <a:lnSpc>
                    <a:spcPct val="90000"/>
                  </a:lnSpc>
                  <a:spcBef>
                    <a:spcPct val="0"/>
                  </a:spcBef>
                  <a:spcAft>
                    <a:spcPct val="35000"/>
                  </a:spcAft>
                </a:pPr>
                <a:r>
                  <a:rPr lang="fa-IR" sz="2000" b="1" kern="1200" dirty="0" smtClean="0">
                    <a:solidFill>
                      <a:schemeClr val="bg1"/>
                    </a:solidFill>
                    <a:cs typeface="B Nazanin" pitchFamily="2" charset="-78"/>
                  </a:rPr>
                  <a:t>در اطراف تخمک پوسته هایی برای محافظت وجود دارند.</a:t>
                </a:r>
                <a:endParaRPr lang="en-US" sz="1400" b="1" kern="1200" dirty="0">
                  <a:solidFill>
                    <a:srgbClr val="FFFF00"/>
                  </a:solidFill>
                  <a:cs typeface="B Nazanin" pitchFamily="2" charset="-78"/>
                </a:endParaRPr>
              </a:p>
            </p:txBody>
          </p:sp>
          <p:sp>
            <p:nvSpPr>
              <p:cNvPr id="22" name="Freeform 21"/>
              <p:cNvSpPr/>
              <p:nvPr/>
            </p:nvSpPr>
            <p:spPr>
              <a:xfrm rot="18302694">
                <a:off x="7124277" y="4342157"/>
                <a:ext cx="1594853" cy="10470"/>
              </a:xfrm>
              <a:custGeom>
                <a:avLst/>
                <a:gdLst>
                  <a:gd name="connsiteX0" fmla="*/ 0 w 1594853"/>
                  <a:gd name="connsiteY0" fmla="*/ 5235 h 10470"/>
                  <a:gd name="connsiteX1" fmla="*/ 1594853 w 1594853"/>
                  <a:gd name="connsiteY1" fmla="*/ 5235 h 10470"/>
                </a:gdLst>
                <a:ahLst/>
                <a:cxnLst>
                  <a:cxn ang="0">
                    <a:pos x="connsiteX0" y="connsiteY0"/>
                  </a:cxn>
                  <a:cxn ang="0">
                    <a:pos x="connsiteX1" y="connsiteY1"/>
                  </a:cxn>
                </a:cxnLst>
                <a:rect l="l" t="t" r="r" b="b"/>
                <a:pathLst>
                  <a:path w="1594853" h="10470">
                    <a:moveTo>
                      <a:pt x="1594853" y="5235"/>
                    </a:moveTo>
                    <a:lnTo>
                      <a:pt x="0" y="5235"/>
                    </a:lnTo>
                  </a:path>
                </a:pathLst>
              </a:custGeom>
              <a:noFill/>
            </p:spPr>
            <p:style>
              <a:lnRef idx="2">
                <a:schemeClr val="accent4">
                  <a:hueOff val="0"/>
                  <a:satOff val="0"/>
                  <a:lumOff val="0"/>
                  <a:alphaOff val="0"/>
                </a:schemeClr>
              </a:lnRef>
              <a:fillRef idx="0">
                <a:scrgbClr r="0" g="0" b="0"/>
              </a:fillRef>
              <a:effectRef idx="0">
                <a:schemeClr val="accent2">
                  <a:tint val="90000"/>
                  <a:hueOff val="0"/>
                  <a:satOff val="0"/>
                  <a:lumOff val="0"/>
                  <a:alphaOff val="0"/>
                </a:schemeClr>
              </a:effectRef>
              <a:fontRef idx="minor">
                <a:schemeClr val="tx1">
                  <a:hueOff val="0"/>
                  <a:satOff val="0"/>
                  <a:lumOff val="0"/>
                  <a:alphaOff val="0"/>
                </a:schemeClr>
              </a:fontRef>
            </p:style>
            <p:txBody>
              <a:bodyPr spcFirstLastPara="0" vert="horz" wrap="square" lIns="770255" tIns="-34636" rIns="770255" bIns="-34637" numCol="1" spcCol="1270" anchor="ctr" anchorCtr="0">
                <a:noAutofit/>
              </a:bodyPr>
              <a:lstStyle/>
              <a:p>
                <a:pPr lvl="0" algn="ctr" defTabSz="577850">
                  <a:lnSpc>
                    <a:spcPct val="90000"/>
                  </a:lnSpc>
                  <a:spcBef>
                    <a:spcPct val="0"/>
                  </a:spcBef>
                  <a:spcAft>
                    <a:spcPct val="35000"/>
                  </a:spcAft>
                </a:pPr>
                <a:endParaRPr lang="en-US" sz="1200" b="1" kern="1200">
                  <a:cs typeface="B Nazanin" pitchFamily="2" charset="-78"/>
                </a:endParaRPr>
              </a:p>
            </p:txBody>
          </p:sp>
          <p:sp>
            <p:nvSpPr>
              <p:cNvPr id="23" name="Freeform 22"/>
              <p:cNvSpPr/>
              <p:nvPr/>
            </p:nvSpPr>
            <p:spPr>
              <a:xfrm>
                <a:off x="6699407" y="4665328"/>
                <a:ext cx="764399" cy="669839"/>
              </a:xfrm>
              <a:custGeom>
                <a:avLst/>
                <a:gdLst>
                  <a:gd name="connsiteX0" fmla="*/ 0 w 764399"/>
                  <a:gd name="connsiteY0" fmla="*/ 66984 h 669839"/>
                  <a:gd name="connsiteX1" fmla="*/ 19619 w 764399"/>
                  <a:gd name="connsiteY1" fmla="*/ 19619 h 669839"/>
                  <a:gd name="connsiteX2" fmla="*/ 66984 w 764399"/>
                  <a:gd name="connsiteY2" fmla="*/ 0 h 669839"/>
                  <a:gd name="connsiteX3" fmla="*/ 697415 w 764399"/>
                  <a:gd name="connsiteY3" fmla="*/ 0 h 669839"/>
                  <a:gd name="connsiteX4" fmla="*/ 744780 w 764399"/>
                  <a:gd name="connsiteY4" fmla="*/ 19619 h 669839"/>
                  <a:gd name="connsiteX5" fmla="*/ 764399 w 764399"/>
                  <a:gd name="connsiteY5" fmla="*/ 66984 h 669839"/>
                  <a:gd name="connsiteX6" fmla="*/ 764399 w 764399"/>
                  <a:gd name="connsiteY6" fmla="*/ 602855 h 669839"/>
                  <a:gd name="connsiteX7" fmla="*/ 744780 w 764399"/>
                  <a:gd name="connsiteY7" fmla="*/ 650220 h 669839"/>
                  <a:gd name="connsiteX8" fmla="*/ 697415 w 764399"/>
                  <a:gd name="connsiteY8" fmla="*/ 669839 h 669839"/>
                  <a:gd name="connsiteX9" fmla="*/ 66984 w 764399"/>
                  <a:gd name="connsiteY9" fmla="*/ 669839 h 669839"/>
                  <a:gd name="connsiteX10" fmla="*/ 19619 w 764399"/>
                  <a:gd name="connsiteY10" fmla="*/ 650220 h 669839"/>
                  <a:gd name="connsiteX11" fmla="*/ 0 w 764399"/>
                  <a:gd name="connsiteY11" fmla="*/ 602855 h 669839"/>
                  <a:gd name="connsiteX12" fmla="*/ 0 w 764399"/>
                  <a:gd name="connsiteY12" fmla="*/ 66984 h 66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399" h="669839">
                    <a:moveTo>
                      <a:pt x="0" y="66984"/>
                    </a:moveTo>
                    <a:cubicBezTo>
                      <a:pt x="0" y="49219"/>
                      <a:pt x="7057" y="32181"/>
                      <a:pt x="19619" y="19619"/>
                    </a:cubicBezTo>
                    <a:cubicBezTo>
                      <a:pt x="32181" y="7057"/>
                      <a:pt x="49219" y="0"/>
                      <a:pt x="66984" y="0"/>
                    </a:cubicBezTo>
                    <a:lnTo>
                      <a:pt x="697415" y="0"/>
                    </a:lnTo>
                    <a:cubicBezTo>
                      <a:pt x="715180" y="0"/>
                      <a:pt x="732218" y="7057"/>
                      <a:pt x="744780" y="19619"/>
                    </a:cubicBezTo>
                    <a:cubicBezTo>
                      <a:pt x="757342" y="32181"/>
                      <a:pt x="764399" y="49219"/>
                      <a:pt x="764399" y="66984"/>
                    </a:cubicBezTo>
                    <a:lnTo>
                      <a:pt x="764399" y="602855"/>
                    </a:lnTo>
                    <a:cubicBezTo>
                      <a:pt x="764399" y="620620"/>
                      <a:pt x="757342" y="637658"/>
                      <a:pt x="744780" y="650220"/>
                    </a:cubicBezTo>
                    <a:cubicBezTo>
                      <a:pt x="732218" y="662782"/>
                      <a:pt x="715180" y="669839"/>
                      <a:pt x="697415" y="669839"/>
                    </a:cubicBezTo>
                    <a:lnTo>
                      <a:pt x="66984" y="669839"/>
                    </a:lnTo>
                    <a:cubicBezTo>
                      <a:pt x="49219" y="669839"/>
                      <a:pt x="32181" y="662782"/>
                      <a:pt x="19619" y="650220"/>
                    </a:cubicBezTo>
                    <a:cubicBezTo>
                      <a:pt x="7057" y="637658"/>
                      <a:pt x="0" y="620620"/>
                      <a:pt x="0" y="602855"/>
                    </a:cubicBezTo>
                    <a:lnTo>
                      <a:pt x="0" y="66984"/>
                    </a:lnTo>
                    <a:close/>
                  </a:path>
                </a:pathLst>
              </a:cu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txBody>
              <a:bodyPr spcFirstLastPara="0" vert="horz" wrap="square" lIns="28509" tIns="28509" rIns="28509" bIns="28509" numCol="1" spcCol="1270" anchor="ctr" anchorCtr="0">
                <a:noAutofit/>
              </a:bodyPr>
              <a:lstStyle/>
              <a:p>
                <a:pPr lvl="0" algn="ctr" defTabSz="622300">
                  <a:lnSpc>
                    <a:spcPct val="90000"/>
                  </a:lnSpc>
                  <a:spcBef>
                    <a:spcPct val="0"/>
                  </a:spcBef>
                  <a:spcAft>
                    <a:spcPct val="35000"/>
                  </a:spcAft>
                </a:pPr>
                <a:r>
                  <a:rPr lang="fa-IR" sz="1400" b="1" kern="1200" dirty="0" smtClean="0">
                    <a:solidFill>
                      <a:schemeClr val="tx1"/>
                    </a:solidFill>
                    <a:cs typeface="B Titr" pitchFamily="2" charset="-78"/>
                  </a:rPr>
                  <a:t>دانه ی گرده</a:t>
                </a:r>
                <a:endParaRPr lang="en-US" sz="1400" b="1" kern="1200" dirty="0">
                  <a:solidFill>
                    <a:schemeClr val="tx1"/>
                  </a:solidFill>
                  <a:cs typeface="B Titr" pitchFamily="2" charset="-78"/>
                </a:endParaRPr>
              </a:p>
            </p:txBody>
          </p:sp>
          <p:sp>
            <p:nvSpPr>
              <p:cNvPr id="24" name="Freeform 23"/>
              <p:cNvSpPr/>
              <p:nvPr/>
            </p:nvSpPr>
            <p:spPr>
              <a:xfrm rot="25574818">
                <a:off x="5412064" y="4155052"/>
                <a:ext cx="1835396" cy="10471"/>
              </a:xfrm>
              <a:custGeom>
                <a:avLst/>
                <a:gdLst>
                  <a:gd name="connsiteX0" fmla="*/ 0 w 1835396"/>
                  <a:gd name="connsiteY0" fmla="*/ 5235 h 10470"/>
                  <a:gd name="connsiteX1" fmla="*/ 1835396 w 1835396"/>
                  <a:gd name="connsiteY1" fmla="*/ 5235 h 10470"/>
                </a:gdLst>
                <a:ahLst/>
                <a:cxnLst>
                  <a:cxn ang="0">
                    <a:pos x="connsiteX0" y="connsiteY0"/>
                  </a:cxn>
                  <a:cxn ang="0">
                    <a:pos x="connsiteX1" y="connsiteY1"/>
                  </a:cxn>
                </a:cxnLst>
                <a:rect l="l" t="t" r="r" b="b"/>
                <a:pathLst>
                  <a:path w="1835396" h="10470">
                    <a:moveTo>
                      <a:pt x="1835396" y="5235"/>
                    </a:moveTo>
                    <a:lnTo>
                      <a:pt x="0" y="5235"/>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884513" tIns="-40651" rIns="884513" bIns="-40648" numCol="1" spcCol="1270" anchor="ctr" anchorCtr="0">
                <a:noAutofit/>
              </a:bodyPr>
              <a:lstStyle/>
              <a:p>
                <a:pPr lvl="0" algn="ctr" defTabSz="577850">
                  <a:lnSpc>
                    <a:spcPct val="90000"/>
                  </a:lnSpc>
                  <a:spcBef>
                    <a:spcPct val="0"/>
                  </a:spcBef>
                  <a:spcAft>
                    <a:spcPct val="35000"/>
                  </a:spcAft>
                </a:pPr>
                <a:endParaRPr lang="en-US" sz="1200" b="1" kern="1200">
                  <a:cs typeface="B Nazanin" pitchFamily="2" charset="-78"/>
                </a:endParaRPr>
              </a:p>
            </p:txBody>
          </p:sp>
          <p:sp>
            <p:nvSpPr>
              <p:cNvPr id="25" name="Freeform 24"/>
              <p:cNvSpPr/>
              <p:nvPr/>
            </p:nvSpPr>
            <p:spPr>
              <a:xfrm>
                <a:off x="4067942" y="3068960"/>
                <a:ext cx="1892176" cy="502734"/>
              </a:xfrm>
              <a:custGeom>
                <a:avLst/>
                <a:gdLst>
                  <a:gd name="connsiteX0" fmla="*/ 0 w 1892176"/>
                  <a:gd name="connsiteY0" fmla="*/ 50273 h 502734"/>
                  <a:gd name="connsiteX1" fmla="*/ 14725 w 1892176"/>
                  <a:gd name="connsiteY1" fmla="*/ 14725 h 502734"/>
                  <a:gd name="connsiteX2" fmla="*/ 50273 w 1892176"/>
                  <a:gd name="connsiteY2" fmla="*/ 0 h 502734"/>
                  <a:gd name="connsiteX3" fmla="*/ 1841903 w 1892176"/>
                  <a:gd name="connsiteY3" fmla="*/ 0 h 502734"/>
                  <a:gd name="connsiteX4" fmla="*/ 1877451 w 1892176"/>
                  <a:gd name="connsiteY4" fmla="*/ 14725 h 502734"/>
                  <a:gd name="connsiteX5" fmla="*/ 1892176 w 1892176"/>
                  <a:gd name="connsiteY5" fmla="*/ 50273 h 502734"/>
                  <a:gd name="connsiteX6" fmla="*/ 1892176 w 1892176"/>
                  <a:gd name="connsiteY6" fmla="*/ 452461 h 502734"/>
                  <a:gd name="connsiteX7" fmla="*/ 1877451 w 1892176"/>
                  <a:gd name="connsiteY7" fmla="*/ 488009 h 502734"/>
                  <a:gd name="connsiteX8" fmla="*/ 1841903 w 1892176"/>
                  <a:gd name="connsiteY8" fmla="*/ 502734 h 502734"/>
                  <a:gd name="connsiteX9" fmla="*/ 50273 w 1892176"/>
                  <a:gd name="connsiteY9" fmla="*/ 502734 h 502734"/>
                  <a:gd name="connsiteX10" fmla="*/ 14725 w 1892176"/>
                  <a:gd name="connsiteY10" fmla="*/ 488009 h 502734"/>
                  <a:gd name="connsiteX11" fmla="*/ 0 w 1892176"/>
                  <a:gd name="connsiteY11" fmla="*/ 452461 h 502734"/>
                  <a:gd name="connsiteX12" fmla="*/ 0 w 1892176"/>
                  <a:gd name="connsiteY12" fmla="*/ 50273 h 50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176" h="502734">
                    <a:moveTo>
                      <a:pt x="0" y="50273"/>
                    </a:moveTo>
                    <a:cubicBezTo>
                      <a:pt x="0" y="36940"/>
                      <a:pt x="5297" y="24153"/>
                      <a:pt x="14725" y="14725"/>
                    </a:cubicBezTo>
                    <a:cubicBezTo>
                      <a:pt x="24153" y="5297"/>
                      <a:pt x="36940" y="0"/>
                      <a:pt x="50273" y="0"/>
                    </a:cubicBezTo>
                    <a:lnTo>
                      <a:pt x="1841903" y="0"/>
                    </a:lnTo>
                    <a:cubicBezTo>
                      <a:pt x="1855236" y="0"/>
                      <a:pt x="1868023" y="5297"/>
                      <a:pt x="1877451" y="14725"/>
                    </a:cubicBezTo>
                    <a:cubicBezTo>
                      <a:pt x="1886879" y="24153"/>
                      <a:pt x="1892176" y="36940"/>
                      <a:pt x="1892176" y="50273"/>
                    </a:cubicBezTo>
                    <a:lnTo>
                      <a:pt x="1892176" y="452461"/>
                    </a:lnTo>
                    <a:cubicBezTo>
                      <a:pt x="1892176" y="465794"/>
                      <a:pt x="1886879" y="478581"/>
                      <a:pt x="1877451" y="488009"/>
                    </a:cubicBezTo>
                    <a:cubicBezTo>
                      <a:pt x="1868023" y="497437"/>
                      <a:pt x="1855236" y="502734"/>
                      <a:pt x="1841903" y="502734"/>
                    </a:cubicBezTo>
                    <a:lnTo>
                      <a:pt x="50273" y="502734"/>
                    </a:lnTo>
                    <a:cubicBezTo>
                      <a:pt x="36940" y="502734"/>
                      <a:pt x="24153" y="497437"/>
                      <a:pt x="14725" y="488009"/>
                    </a:cubicBezTo>
                    <a:cubicBezTo>
                      <a:pt x="5297" y="478581"/>
                      <a:pt x="0" y="465794"/>
                      <a:pt x="0" y="452461"/>
                    </a:cubicBezTo>
                    <a:lnTo>
                      <a:pt x="0" y="50273"/>
                    </a:lnTo>
                    <a:close/>
                  </a:path>
                </a:pathLst>
              </a:custGeom>
              <a:solidFill>
                <a:srgbClr val="92D050"/>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29965" tIns="29965" rIns="29965" bIns="29965" numCol="1" spcCol="1270" anchor="ctr" anchorCtr="0">
                <a:noAutofit/>
              </a:bodyPr>
              <a:lstStyle/>
              <a:p>
                <a:pPr lvl="0" algn="ctr" defTabSz="1066800">
                  <a:lnSpc>
                    <a:spcPct val="90000"/>
                  </a:lnSpc>
                  <a:spcBef>
                    <a:spcPct val="0"/>
                  </a:spcBef>
                  <a:spcAft>
                    <a:spcPct val="35000"/>
                  </a:spcAft>
                </a:pPr>
                <a:r>
                  <a:rPr lang="fa-IR" sz="2400" b="1" kern="1200" dirty="0" smtClean="0">
                    <a:solidFill>
                      <a:schemeClr val="tx1"/>
                    </a:solidFill>
                    <a:cs typeface="B Nazanin" pitchFamily="2" charset="-78"/>
                  </a:rPr>
                  <a:t>دیواره و غشا</a:t>
                </a:r>
                <a:endParaRPr lang="en-US" sz="2400" b="1" kern="1200" dirty="0">
                  <a:solidFill>
                    <a:schemeClr val="tx1"/>
                  </a:solidFill>
                  <a:cs typeface="B Nazanin" pitchFamily="2" charset="-78"/>
                </a:endParaRPr>
              </a:p>
            </p:txBody>
          </p:sp>
          <p:sp>
            <p:nvSpPr>
              <p:cNvPr id="26" name="Freeform 25"/>
              <p:cNvSpPr/>
              <p:nvPr/>
            </p:nvSpPr>
            <p:spPr>
              <a:xfrm rot="19266002">
                <a:off x="6019330" y="5235172"/>
                <a:ext cx="764886" cy="10470"/>
              </a:xfrm>
              <a:custGeom>
                <a:avLst/>
                <a:gdLst>
                  <a:gd name="connsiteX0" fmla="*/ 0 w 764886"/>
                  <a:gd name="connsiteY0" fmla="*/ 5235 h 10470"/>
                  <a:gd name="connsiteX1" fmla="*/ 764886 w 764886"/>
                  <a:gd name="connsiteY1" fmla="*/ 5235 h 10470"/>
                </a:gdLst>
                <a:ahLst/>
                <a:cxnLst>
                  <a:cxn ang="0">
                    <a:pos x="connsiteX0" y="connsiteY0"/>
                  </a:cxn>
                  <a:cxn ang="0">
                    <a:pos x="connsiteX1" y="connsiteY1"/>
                  </a:cxn>
                </a:cxnLst>
                <a:rect l="l" t="t" r="r" b="b"/>
                <a:pathLst>
                  <a:path w="764886" h="10470">
                    <a:moveTo>
                      <a:pt x="764886" y="5235"/>
                    </a:moveTo>
                    <a:lnTo>
                      <a:pt x="0" y="5235"/>
                    </a:lnTo>
                  </a:path>
                </a:pathLst>
              </a:custGeom>
              <a:noFill/>
            </p:spPr>
            <p:style>
              <a:lnRef idx="2">
                <a:schemeClr val="accent5">
                  <a:hueOff val="0"/>
                  <a:satOff val="0"/>
                  <a:lumOff val="0"/>
                  <a:alphaOff val="0"/>
                </a:schemeClr>
              </a:lnRef>
              <a:fillRef idx="0">
                <a:scrgbClr r="0" g="0" b="0"/>
              </a:fillRef>
              <a:effectRef idx="0">
                <a:schemeClr val="accent2">
                  <a:tint val="70000"/>
                  <a:hueOff val="0"/>
                  <a:satOff val="0"/>
                  <a:lumOff val="0"/>
                  <a:alphaOff val="0"/>
                </a:schemeClr>
              </a:effectRef>
              <a:fontRef idx="minor">
                <a:schemeClr val="tx1">
                  <a:hueOff val="0"/>
                  <a:satOff val="0"/>
                  <a:lumOff val="0"/>
                  <a:alphaOff val="0"/>
                </a:schemeClr>
              </a:fontRef>
            </p:style>
            <p:txBody>
              <a:bodyPr spcFirstLastPara="0" vert="horz" wrap="square" lIns="376021" tIns="-13887" rIns="376020" bIns="-13888" numCol="1" spcCol="1270" anchor="ctr" anchorCtr="0">
                <a:noAutofit/>
              </a:bodyPr>
              <a:lstStyle/>
              <a:p>
                <a:pPr lvl="0" algn="ctr" defTabSz="577850">
                  <a:lnSpc>
                    <a:spcPct val="90000"/>
                  </a:lnSpc>
                  <a:spcBef>
                    <a:spcPct val="0"/>
                  </a:spcBef>
                  <a:spcAft>
                    <a:spcPct val="35000"/>
                  </a:spcAft>
                </a:pPr>
                <a:endParaRPr lang="en-US" sz="1200" b="1" kern="1200">
                  <a:cs typeface="B Nazanin" pitchFamily="2" charset="-78"/>
                </a:endParaRPr>
              </a:p>
            </p:txBody>
          </p:sp>
          <p:sp>
            <p:nvSpPr>
              <p:cNvPr id="27" name="Freeform 26"/>
              <p:cNvSpPr/>
              <p:nvPr/>
            </p:nvSpPr>
            <p:spPr>
              <a:xfrm>
                <a:off x="4211962" y="5229200"/>
                <a:ext cx="1892176" cy="502734"/>
              </a:xfrm>
              <a:custGeom>
                <a:avLst/>
                <a:gdLst>
                  <a:gd name="connsiteX0" fmla="*/ 0 w 1892176"/>
                  <a:gd name="connsiteY0" fmla="*/ 50273 h 502734"/>
                  <a:gd name="connsiteX1" fmla="*/ 14725 w 1892176"/>
                  <a:gd name="connsiteY1" fmla="*/ 14725 h 502734"/>
                  <a:gd name="connsiteX2" fmla="*/ 50273 w 1892176"/>
                  <a:gd name="connsiteY2" fmla="*/ 0 h 502734"/>
                  <a:gd name="connsiteX3" fmla="*/ 1841903 w 1892176"/>
                  <a:gd name="connsiteY3" fmla="*/ 0 h 502734"/>
                  <a:gd name="connsiteX4" fmla="*/ 1877451 w 1892176"/>
                  <a:gd name="connsiteY4" fmla="*/ 14725 h 502734"/>
                  <a:gd name="connsiteX5" fmla="*/ 1892176 w 1892176"/>
                  <a:gd name="connsiteY5" fmla="*/ 50273 h 502734"/>
                  <a:gd name="connsiteX6" fmla="*/ 1892176 w 1892176"/>
                  <a:gd name="connsiteY6" fmla="*/ 452461 h 502734"/>
                  <a:gd name="connsiteX7" fmla="*/ 1877451 w 1892176"/>
                  <a:gd name="connsiteY7" fmla="*/ 488009 h 502734"/>
                  <a:gd name="connsiteX8" fmla="*/ 1841903 w 1892176"/>
                  <a:gd name="connsiteY8" fmla="*/ 502734 h 502734"/>
                  <a:gd name="connsiteX9" fmla="*/ 50273 w 1892176"/>
                  <a:gd name="connsiteY9" fmla="*/ 502734 h 502734"/>
                  <a:gd name="connsiteX10" fmla="*/ 14725 w 1892176"/>
                  <a:gd name="connsiteY10" fmla="*/ 488009 h 502734"/>
                  <a:gd name="connsiteX11" fmla="*/ 0 w 1892176"/>
                  <a:gd name="connsiteY11" fmla="*/ 452461 h 502734"/>
                  <a:gd name="connsiteX12" fmla="*/ 0 w 1892176"/>
                  <a:gd name="connsiteY12" fmla="*/ 50273 h 502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892176" h="502734">
                    <a:moveTo>
                      <a:pt x="0" y="50273"/>
                    </a:moveTo>
                    <a:cubicBezTo>
                      <a:pt x="0" y="36940"/>
                      <a:pt x="5297" y="24153"/>
                      <a:pt x="14725" y="14725"/>
                    </a:cubicBezTo>
                    <a:cubicBezTo>
                      <a:pt x="24153" y="5297"/>
                      <a:pt x="36940" y="0"/>
                      <a:pt x="50273" y="0"/>
                    </a:cubicBezTo>
                    <a:lnTo>
                      <a:pt x="1841903" y="0"/>
                    </a:lnTo>
                    <a:cubicBezTo>
                      <a:pt x="1855236" y="0"/>
                      <a:pt x="1868023" y="5297"/>
                      <a:pt x="1877451" y="14725"/>
                    </a:cubicBezTo>
                    <a:cubicBezTo>
                      <a:pt x="1886879" y="24153"/>
                      <a:pt x="1892176" y="36940"/>
                      <a:pt x="1892176" y="50273"/>
                    </a:cubicBezTo>
                    <a:lnTo>
                      <a:pt x="1892176" y="452461"/>
                    </a:lnTo>
                    <a:cubicBezTo>
                      <a:pt x="1892176" y="465794"/>
                      <a:pt x="1886879" y="478581"/>
                      <a:pt x="1877451" y="488009"/>
                    </a:cubicBezTo>
                    <a:cubicBezTo>
                      <a:pt x="1868023" y="497437"/>
                      <a:pt x="1855236" y="502734"/>
                      <a:pt x="1841903" y="502734"/>
                    </a:cubicBezTo>
                    <a:lnTo>
                      <a:pt x="50273" y="502734"/>
                    </a:lnTo>
                    <a:cubicBezTo>
                      <a:pt x="36940" y="502734"/>
                      <a:pt x="24153" y="497437"/>
                      <a:pt x="14725" y="488009"/>
                    </a:cubicBezTo>
                    <a:cubicBezTo>
                      <a:pt x="5297" y="478581"/>
                      <a:pt x="0" y="465794"/>
                      <a:pt x="0" y="452461"/>
                    </a:cubicBezTo>
                    <a:lnTo>
                      <a:pt x="0" y="50273"/>
                    </a:lnTo>
                    <a:close/>
                  </a:path>
                </a:pathLst>
              </a:custGeom>
              <a:solidFill>
                <a:srgbClr val="00B050"/>
              </a:solidFill>
            </p:spPr>
            <p:style>
              <a:lnRef idx="3">
                <a:schemeClr val="lt1">
                  <a:hueOff val="0"/>
                  <a:satOff val="0"/>
                  <a:lumOff val="0"/>
                  <a:alphaOff val="0"/>
                </a:schemeClr>
              </a:lnRef>
              <a:fillRef idx="1">
                <a:scrgbClr r="0" g="0" b="0"/>
              </a:fillRef>
              <a:effectRef idx="1">
                <a:schemeClr val="accent5">
                  <a:hueOff val="0"/>
                  <a:satOff val="0"/>
                  <a:lumOff val="0"/>
                  <a:alphaOff val="0"/>
                </a:schemeClr>
              </a:effectRef>
              <a:fontRef idx="minor">
                <a:schemeClr val="lt1"/>
              </a:fontRef>
            </p:style>
            <p:txBody>
              <a:bodyPr spcFirstLastPara="0" vert="horz" wrap="square" lIns="27425" tIns="27425" rIns="27425" bIns="27425" numCol="1" spcCol="1270" anchor="ctr" anchorCtr="0">
                <a:noAutofit/>
              </a:bodyPr>
              <a:lstStyle/>
              <a:p>
                <a:pPr lvl="0" algn="ctr" defTabSz="889000">
                  <a:lnSpc>
                    <a:spcPct val="90000"/>
                  </a:lnSpc>
                  <a:spcBef>
                    <a:spcPct val="0"/>
                  </a:spcBef>
                  <a:spcAft>
                    <a:spcPct val="35000"/>
                  </a:spcAft>
                </a:pPr>
                <a:r>
                  <a:rPr lang="fa-IR" sz="2400" b="1" kern="1200" dirty="0" smtClean="0">
                    <a:solidFill>
                      <a:schemeClr val="bg1"/>
                    </a:solidFill>
                    <a:cs typeface="B Nazanin" pitchFamily="2" charset="-78"/>
                  </a:rPr>
                  <a:t>سیتوپلاسم</a:t>
                </a:r>
                <a:endParaRPr lang="en-US" sz="2400" b="1" kern="1200" dirty="0">
                  <a:solidFill>
                    <a:schemeClr val="bg1"/>
                  </a:solidFill>
                  <a:cs typeface="B Nazanin" pitchFamily="2" charset="-78"/>
                </a:endParaRPr>
              </a:p>
            </p:txBody>
          </p:sp>
          <p:sp>
            <p:nvSpPr>
              <p:cNvPr id="28" name="Freeform 27"/>
              <p:cNvSpPr/>
              <p:nvPr/>
            </p:nvSpPr>
            <p:spPr>
              <a:xfrm>
                <a:off x="539552" y="3068960"/>
                <a:ext cx="3030696" cy="796793"/>
              </a:xfrm>
              <a:custGeom>
                <a:avLst/>
                <a:gdLst>
                  <a:gd name="connsiteX0" fmla="*/ 0 w 2742664"/>
                  <a:gd name="connsiteY0" fmla="*/ 52095 h 520951"/>
                  <a:gd name="connsiteX1" fmla="*/ 15258 w 2742664"/>
                  <a:gd name="connsiteY1" fmla="*/ 15258 h 520951"/>
                  <a:gd name="connsiteX2" fmla="*/ 52095 w 2742664"/>
                  <a:gd name="connsiteY2" fmla="*/ 0 h 520951"/>
                  <a:gd name="connsiteX3" fmla="*/ 2690569 w 2742664"/>
                  <a:gd name="connsiteY3" fmla="*/ 0 h 520951"/>
                  <a:gd name="connsiteX4" fmla="*/ 2727406 w 2742664"/>
                  <a:gd name="connsiteY4" fmla="*/ 15258 h 520951"/>
                  <a:gd name="connsiteX5" fmla="*/ 2742664 w 2742664"/>
                  <a:gd name="connsiteY5" fmla="*/ 52095 h 520951"/>
                  <a:gd name="connsiteX6" fmla="*/ 2742664 w 2742664"/>
                  <a:gd name="connsiteY6" fmla="*/ 468856 h 520951"/>
                  <a:gd name="connsiteX7" fmla="*/ 2727406 w 2742664"/>
                  <a:gd name="connsiteY7" fmla="*/ 505693 h 520951"/>
                  <a:gd name="connsiteX8" fmla="*/ 2690569 w 2742664"/>
                  <a:gd name="connsiteY8" fmla="*/ 520951 h 520951"/>
                  <a:gd name="connsiteX9" fmla="*/ 52095 w 2742664"/>
                  <a:gd name="connsiteY9" fmla="*/ 520951 h 520951"/>
                  <a:gd name="connsiteX10" fmla="*/ 15258 w 2742664"/>
                  <a:gd name="connsiteY10" fmla="*/ 505693 h 520951"/>
                  <a:gd name="connsiteX11" fmla="*/ 0 w 2742664"/>
                  <a:gd name="connsiteY11" fmla="*/ 468856 h 520951"/>
                  <a:gd name="connsiteX12" fmla="*/ 0 w 2742664"/>
                  <a:gd name="connsiteY12" fmla="*/ 52095 h 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664" h="520951">
                    <a:moveTo>
                      <a:pt x="0" y="52095"/>
                    </a:moveTo>
                    <a:cubicBezTo>
                      <a:pt x="0" y="38279"/>
                      <a:pt x="5489" y="25028"/>
                      <a:pt x="15258" y="15258"/>
                    </a:cubicBezTo>
                    <a:cubicBezTo>
                      <a:pt x="25028" y="5488"/>
                      <a:pt x="38278" y="0"/>
                      <a:pt x="52095" y="0"/>
                    </a:cubicBezTo>
                    <a:lnTo>
                      <a:pt x="2690569" y="0"/>
                    </a:lnTo>
                    <a:cubicBezTo>
                      <a:pt x="2704385" y="0"/>
                      <a:pt x="2717636" y="5489"/>
                      <a:pt x="2727406" y="15258"/>
                    </a:cubicBezTo>
                    <a:cubicBezTo>
                      <a:pt x="2737176" y="25028"/>
                      <a:pt x="2742664" y="38278"/>
                      <a:pt x="2742664" y="52095"/>
                    </a:cubicBezTo>
                    <a:lnTo>
                      <a:pt x="2742664" y="468856"/>
                    </a:lnTo>
                    <a:cubicBezTo>
                      <a:pt x="2742664" y="482672"/>
                      <a:pt x="2737175" y="495923"/>
                      <a:pt x="2727406" y="505693"/>
                    </a:cubicBezTo>
                    <a:cubicBezTo>
                      <a:pt x="2717636" y="515463"/>
                      <a:pt x="2704386" y="520951"/>
                      <a:pt x="2690569" y="520951"/>
                    </a:cubicBezTo>
                    <a:lnTo>
                      <a:pt x="52095" y="520951"/>
                    </a:lnTo>
                    <a:cubicBezTo>
                      <a:pt x="38279" y="520951"/>
                      <a:pt x="25028" y="515462"/>
                      <a:pt x="15258" y="505693"/>
                    </a:cubicBezTo>
                    <a:cubicBezTo>
                      <a:pt x="5488" y="495923"/>
                      <a:pt x="0" y="482673"/>
                      <a:pt x="0" y="468856"/>
                    </a:cubicBezTo>
                    <a:lnTo>
                      <a:pt x="0" y="52095"/>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6688" tIns="26688" rIns="26688" bIns="26688" numCol="1" spcCol="1270" anchor="ctr" anchorCtr="0">
                <a:noAutofit/>
              </a:bodyPr>
              <a:lstStyle/>
              <a:p>
                <a:pPr lvl="0" algn="ctr" defTabSz="800100" rtl="1">
                  <a:lnSpc>
                    <a:spcPct val="90000"/>
                  </a:lnSpc>
                  <a:spcBef>
                    <a:spcPct val="0"/>
                  </a:spcBef>
                  <a:spcAft>
                    <a:spcPct val="35000"/>
                  </a:spcAft>
                </a:pPr>
                <a:r>
                  <a:rPr lang="fa-IR" b="1" kern="1200" dirty="0" smtClean="0">
                    <a:solidFill>
                      <a:srgbClr val="FFFF00"/>
                    </a:solidFill>
                    <a:cs typeface="B Nazanin" pitchFamily="2" charset="-78"/>
                  </a:rPr>
                  <a:t>لوله ی گرده از شیارها و منافذ روی دیواره خارج می شود. </a:t>
                </a:r>
                <a:endParaRPr lang="en-US" sz="1600" b="1" kern="1200" dirty="0">
                  <a:solidFill>
                    <a:schemeClr val="tx1"/>
                  </a:solidFill>
                  <a:cs typeface="B Nazanin" pitchFamily="2" charset="-78"/>
                </a:endParaRPr>
              </a:p>
            </p:txBody>
          </p:sp>
          <p:sp>
            <p:nvSpPr>
              <p:cNvPr id="30" name="Freeform 29"/>
              <p:cNvSpPr/>
              <p:nvPr/>
            </p:nvSpPr>
            <p:spPr>
              <a:xfrm>
                <a:off x="539552" y="4365102"/>
                <a:ext cx="2958688" cy="520951"/>
              </a:xfrm>
              <a:custGeom>
                <a:avLst/>
                <a:gdLst>
                  <a:gd name="connsiteX0" fmla="*/ 0 w 2742664"/>
                  <a:gd name="connsiteY0" fmla="*/ 52095 h 520951"/>
                  <a:gd name="connsiteX1" fmla="*/ 15258 w 2742664"/>
                  <a:gd name="connsiteY1" fmla="*/ 15258 h 520951"/>
                  <a:gd name="connsiteX2" fmla="*/ 52095 w 2742664"/>
                  <a:gd name="connsiteY2" fmla="*/ 0 h 520951"/>
                  <a:gd name="connsiteX3" fmla="*/ 2690569 w 2742664"/>
                  <a:gd name="connsiteY3" fmla="*/ 0 h 520951"/>
                  <a:gd name="connsiteX4" fmla="*/ 2727406 w 2742664"/>
                  <a:gd name="connsiteY4" fmla="*/ 15258 h 520951"/>
                  <a:gd name="connsiteX5" fmla="*/ 2742664 w 2742664"/>
                  <a:gd name="connsiteY5" fmla="*/ 52095 h 520951"/>
                  <a:gd name="connsiteX6" fmla="*/ 2742664 w 2742664"/>
                  <a:gd name="connsiteY6" fmla="*/ 468856 h 520951"/>
                  <a:gd name="connsiteX7" fmla="*/ 2727406 w 2742664"/>
                  <a:gd name="connsiteY7" fmla="*/ 505693 h 520951"/>
                  <a:gd name="connsiteX8" fmla="*/ 2690569 w 2742664"/>
                  <a:gd name="connsiteY8" fmla="*/ 520951 h 520951"/>
                  <a:gd name="connsiteX9" fmla="*/ 52095 w 2742664"/>
                  <a:gd name="connsiteY9" fmla="*/ 520951 h 520951"/>
                  <a:gd name="connsiteX10" fmla="*/ 15258 w 2742664"/>
                  <a:gd name="connsiteY10" fmla="*/ 505693 h 520951"/>
                  <a:gd name="connsiteX11" fmla="*/ 0 w 2742664"/>
                  <a:gd name="connsiteY11" fmla="*/ 468856 h 520951"/>
                  <a:gd name="connsiteX12" fmla="*/ 0 w 2742664"/>
                  <a:gd name="connsiteY12" fmla="*/ 52095 h 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664" h="520951">
                    <a:moveTo>
                      <a:pt x="0" y="52095"/>
                    </a:moveTo>
                    <a:cubicBezTo>
                      <a:pt x="0" y="38279"/>
                      <a:pt x="5489" y="25028"/>
                      <a:pt x="15258" y="15258"/>
                    </a:cubicBezTo>
                    <a:cubicBezTo>
                      <a:pt x="25028" y="5488"/>
                      <a:pt x="38278" y="0"/>
                      <a:pt x="52095" y="0"/>
                    </a:cubicBezTo>
                    <a:lnTo>
                      <a:pt x="2690569" y="0"/>
                    </a:lnTo>
                    <a:cubicBezTo>
                      <a:pt x="2704385" y="0"/>
                      <a:pt x="2717636" y="5489"/>
                      <a:pt x="2727406" y="15258"/>
                    </a:cubicBezTo>
                    <a:cubicBezTo>
                      <a:pt x="2737176" y="25028"/>
                      <a:pt x="2742664" y="38278"/>
                      <a:pt x="2742664" y="52095"/>
                    </a:cubicBezTo>
                    <a:lnTo>
                      <a:pt x="2742664" y="468856"/>
                    </a:lnTo>
                    <a:cubicBezTo>
                      <a:pt x="2742664" y="482672"/>
                      <a:pt x="2737175" y="495923"/>
                      <a:pt x="2727406" y="505693"/>
                    </a:cubicBezTo>
                    <a:cubicBezTo>
                      <a:pt x="2717636" y="515463"/>
                      <a:pt x="2704386" y="520951"/>
                      <a:pt x="2690569" y="520951"/>
                    </a:cubicBezTo>
                    <a:lnTo>
                      <a:pt x="52095" y="520951"/>
                    </a:lnTo>
                    <a:cubicBezTo>
                      <a:pt x="38279" y="520951"/>
                      <a:pt x="25028" y="515462"/>
                      <a:pt x="15258" y="505693"/>
                    </a:cubicBezTo>
                    <a:cubicBezTo>
                      <a:pt x="5488" y="495923"/>
                      <a:pt x="0" y="482673"/>
                      <a:pt x="0" y="468856"/>
                    </a:cubicBezTo>
                    <a:lnTo>
                      <a:pt x="0" y="52095"/>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18" tIns="25418" rIns="25418" bIns="25418"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0000"/>
                    </a:solidFill>
                    <a:cs typeface="B Nazanin" pitchFamily="2" charset="-78"/>
                  </a:rPr>
                  <a:t>هسته رویشی</a:t>
                </a:r>
                <a:r>
                  <a:rPr lang="fa-IR" sz="1600" b="1" kern="1200" dirty="0" smtClean="0">
                    <a:solidFill>
                      <a:schemeClr val="tx1"/>
                    </a:solidFill>
                    <a:cs typeface="B Nazanin" pitchFamily="2" charset="-78"/>
                  </a:rPr>
                  <a:t>: با رشد خود لوله ی گرده را می سازد. بزرگتر از زایشی است.</a:t>
                </a:r>
                <a:endParaRPr lang="en-US" sz="1600" b="1" kern="1200" dirty="0">
                  <a:solidFill>
                    <a:schemeClr val="tx1"/>
                  </a:solidFill>
                  <a:cs typeface="B Nazanin" pitchFamily="2" charset="-78"/>
                </a:endParaRPr>
              </a:p>
            </p:txBody>
          </p:sp>
          <p:sp>
            <p:nvSpPr>
              <p:cNvPr id="31" name="Freeform 30"/>
              <p:cNvSpPr/>
              <p:nvPr/>
            </p:nvSpPr>
            <p:spPr>
              <a:xfrm>
                <a:off x="539552" y="5013174"/>
                <a:ext cx="2958688" cy="520951"/>
              </a:xfrm>
              <a:custGeom>
                <a:avLst/>
                <a:gdLst>
                  <a:gd name="connsiteX0" fmla="*/ 0 w 2742664"/>
                  <a:gd name="connsiteY0" fmla="*/ 52095 h 520951"/>
                  <a:gd name="connsiteX1" fmla="*/ 15258 w 2742664"/>
                  <a:gd name="connsiteY1" fmla="*/ 15258 h 520951"/>
                  <a:gd name="connsiteX2" fmla="*/ 52095 w 2742664"/>
                  <a:gd name="connsiteY2" fmla="*/ 0 h 520951"/>
                  <a:gd name="connsiteX3" fmla="*/ 2690569 w 2742664"/>
                  <a:gd name="connsiteY3" fmla="*/ 0 h 520951"/>
                  <a:gd name="connsiteX4" fmla="*/ 2727406 w 2742664"/>
                  <a:gd name="connsiteY4" fmla="*/ 15258 h 520951"/>
                  <a:gd name="connsiteX5" fmla="*/ 2742664 w 2742664"/>
                  <a:gd name="connsiteY5" fmla="*/ 52095 h 520951"/>
                  <a:gd name="connsiteX6" fmla="*/ 2742664 w 2742664"/>
                  <a:gd name="connsiteY6" fmla="*/ 468856 h 520951"/>
                  <a:gd name="connsiteX7" fmla="*/ 2727406 w 2742664"/>
                  <a:gd name="connsiteY7" fmla="*/ 505693 h 520951"/>
                  <a:gd name="connsiteX8" fmla="*/ 2690569 w 2742664"/>
                  <a:gd name="connsiteY8" fmla="*/ 520951 h 520951"/>
                  <a:gd name="connsiteX9" fmla="*/ 52095 w 2742664"/>
                  <a:gd name="connsiteY9" fmla="*/ 520951 h 520951"/>
                  <a:gd name="connsiteX10" fmla="*/ 15258 w 2742664"/>
                  <a:gd name="connsiteY10" fmla="*/ 505693 h 520951"/>
                  <a:gd name="connsiteX11" fmla="*/ 0 w 2742664"/>
                  <a:gd name="connsiteY11" fmla="*/ 468856 h 520951"/>
                  <a:gd name="connsiteX12" fmla="*/ 0 w 2742664"/>
                  <a:gd name="connsiteY12" fmla="*/ 52095 h 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664" h="520951">
                    <a:moveTo>
                      <a:pt x="0" y="52095"/>
                    </a:moveTo>
                    <a:cubicBezTo>
                      <a:pt x="0" y="38279"/>
                      <a:pt x="5489" y="25028"/>
                      <a:pt x="15258" y="15258"/>
                    </a:cubicBezTo>
                    <a:cubicBezTo>
                      <a:pt x="25028" y="5488"/>
                      <a:pt x="38278" y="0"/>
                      <a:pt x="52095" y="0"/>
                    </a:cubicBezTo>
                    <a:lnTo>
                      <a:pt x="2690569" y="0"/>
                    </a:lnTo>
                    <a:cubicBezTo>
                      <a:pt x="2704385" y="0"/>
                      <a:pt x="2717636" y="5489"/>
                      <a:pt x="2727406" y="15258"/>
                    </a:cubicBezTo>
                    <a:cubicBezTo>
                      <a:pt x="2737176" y="25028"/>
                      <a:pt x="2742664" y="38278"/>
                      <a:pt x="2742664" y="52095"/>
                    </a:cubicBezTo>
                    <a:lnTo>
                      <a:pt x="2742664" y="468856"/>
                    </a:lnTo>
                    <a:cubicBezTo>
                      <a:pt x="2742664" y="482672"/>
                      <a:pt x="2737175" y="495923"/>
                      <a:pt x="2727406" y="505693"/>
                    </a:cubicBezTo>
                    <a:cubicBezTo>
                      <a:pt x="2717636" y="515463"/>
                      <a:pt x="2704386" y="520951"/>
                      <a:pt x="2690569" y="520951"/>
                    </a:cubicBezTo>
                    <a:lnTo>
                      <a:pt x="52095" y="520951"/>
                    </a:lnTo>
                    <a:cubicBezTo>
                      <a:pt x="38279" y="520951"/>
                      <a:pt x="25028" y="515462"/>
                      <a:pt x="15258" y="505693"/>
                    </a:cubicBezTo>
                    <a:cubicBezTo>
                      <a:pt x="5488" y="495923"/>
                      <a:pt x="0" y="482673"/>
                      <a:pt x="0" y="468856"/>
                    </a:cubicBezTo>
                    <a:lnTo>
                      <a:pt x="0" y="52095"/>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18" tIns="25418" rIns="25418" bIns="25418"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0000"/>
                    </a:solidFill>
                    <a:cs typeface="B Nazanin" pitchFamily="2" charset="-78"/>
                  </a:rPr>
                  <a:t>هسته زایشی</a:t>
                </a:r>
                <a:r>
                  <a:rPr lang="fa-IR" sz="1600" b="1" kern="1200" dirty="0" smtClean="0">
                    <a:solidFill>
                      <a:schemeClr val="tx1"/>
                    </a:solidFill>
                    <a:cs typeface="B Nazanin" pitchFamily="2" charset="-78"/>
                  </a:rPr>
                  <a:t>: با تقسیم خود دو گامت نر را می سازد. کوچکتر از رویشی است.</a:t>
                </a:r>
                <a:endParaRPr lang="en-US" sz="1600" b="1" kern="1200" dirty="0">
                  <a:solidFill>
                    <a:schemeClr val="tx1"/>
                  </a:solidFill>
                  <a:cs typeface="B Nazanin" pitchFamily="2" charset="-78"/>
                </a:endParaRPr>
              </a:p>
            </p:txBody>
          </p:sp>
          <p:sp>
            <p:nvSpPr>
              <p:cNvPr id="32" name="Freeform 31"/>
              <p:cNvSpPr/>
              <p:nvPr/>
            </p:nvSpPr>
            <p:spPr>
              <a:xfrm>
                <a:off x="539552" y="5661248"/>
                <a:ext cx="2958688" cy="520951"/>
              </a:xfrm>
              <a:custGeom>
                <a:avLst/>
                <a:gdLst>
                  <a:gd name="connsiteX0" fmla="*/ 0 w 2742664"/>
                  <a:gd name="connsiteY0" fmla="*/ 52095 h 520951"/>
                  <a:gd name="connsiteX1" fmla="*/ 15258 w 2742664"/>
                  <a:gd name="connsiteY1" fmla="*/ 15258 h 520951"/>
                  <a:gd name="connsiteX2" fmla="*/ 52095 w 2742664"/>
                  <a:gd name="connsiteY2" fmla="*/ 0 h 520951"/>
                  <a:gd name="connsiteX3" fmla="*/ 2690569 w 2742664"/>
                  <a:gd name="connsiteY3" fmla="*/ 0 h 520951"/>
                  <a:gd name="connsiteX4" fmla="*/ 2727406 w 2742664"/>
                  <a:gd name="connsiteY4" fmla="*/ 15258 h 520951"/>
                  <a:gd name="connsiteX5" fmla="*/ 2742664 w 2742664"/>
                  <a:gd name="connsiteY5" fmla="*/ 52095 h 520951"/>
                  <a:gd name="connsiteX6" fmla="*/ 2742664 w 2742664"/>
                  <a:gd name="connsiteY6" fmla="*/ 468856 h 520951"/>
                  <a:gd name="connsiteX7" fmla="*/ 2727406 w 2742664"/>
                  <a:gd name="connsiteY7" fmla="*/ 505693 h 520951"/>
                  <a:gd name="connsiteX8" fmla="*/ 2690569 w 2742664"/>
                  <a:gd name="connsiteY8" fmla="*/ 520951 h 520951"/>
                  <a:gd name="connsiteX9" fmla="*/ 52095 w 2742664"/>
                  <a:gd name="connsiteY9" fmla="*/ 520951 h 520951"/>
                  <a:gd name="connsiteX10" fmla="*/ 15258 w 2742664"/>
                  <a:gd name="connsiteY10" fmla="*/ 505693 h 520951"/>
                  <a:gd name="connsiteX11" fmla="*/ 0 w 2742664"/>
                  <a:gd name="connsiteY11" fmla="*/ 468856 h 520951"/>
                  <a:gd name="connsiteX12" fmla="*/ 0 w 2742664"/>
                  <a:gd name="connsiteY12" fmla="*/ 52095 h 52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2664" h="520951">
                    <a:moveTo>
                      <a:pt x="0" y="52095"/>
                    </a:moveTo>
                    <a:cubicBezTo>
                      <a:pt x="0" y="38279"/>
                      <a:pt x="5489" y="25028"/>
                      <a:pt x="15258" y="15258"/>
                    </a:cubicBezTo>
                    <a:cubicBezTo>
                      <a:pt x="25028" y="5488"/>
                      <a:pt x="38278" y="0"/>
                      <a:pt x="52095" y="0"/>
                    </a:cubicBezTo>
                    <a:lnTo>
                      <a:pt x="2690569" y="0"/>
                    </a:lnTo>
                    <a:cubicBezTo>
                      <a:pt x="2704385" y="0"/>
                      <a:pt x="2717636" y="5489"/>
                      <a:pt x="2727406" y="15258"/>
                    </a:cubicBezTo>
                    <a:cubicBezTo>
                      <a:pt x="2737176" y="25028"/>
                      <a:pt x="2742664" y="38278"/>
                      <a:pt x="2742664" y="52095"/>
                    </a:cubicBezTo>
                    <a:lnTo>
                      <a:pt x="2742664" y="468856"/>
                    </a:lnTo>
                    <a:cubicBezTo>
                      <a:pt x="2742664" y="482672"/>
                      <a:pt x="2737175" y="495923"/>
                      <a:pt x="2727406" y="505693"/>
                    </a:cubicBezTo>
                    <a:cubicBezTo>
                      <a:pt x="2717636" y="515463"/>
                      <a:pt x="2704386" y="520951"/>
                      <a:pt x="2690569" y="520951"/>
                    </a:cubicBezTo>
                    <a:lnTo>
                      <a:pt x="52095" y="520951"/>
                    </a:lnTo>
                    <a:cubicBezTo>
                      <a:pt x="38279" y="520951"/>
                      <a:pt x="25028" y="515462"/>
                      <a:pt x="15258" y="505693"/>
                    </a:cubicBezTo>
                    <a:cubicBezTo>
                      <a:pt x="5488" y="495923"/>
                      <a:pt x="0" y="482673"/>
                      <a:pt x="0" y="468856"/>
                    </a:cubicBezTo>
                    <a:lnTo>
                      <a:pt x="0" y="52095"/>
                    </a:lnTo>
                    <a:close/>
                  </a:path>
                </a:pathLst>
              </a:custGeom>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txBody>
              <a:bodyPr spcFirstLastPara="0" vert="horz" wrap="square" lIns="25418" tIns="25418" rIns="25418" bIns="25418" numCol="1" spcCol="1270" anchor="ctr" anchorCtr="0">
                <a:noAutofit/>
              </a:bodyPr>
              <a:lstStyle/>
              <a:p>
                <a:pPr lvl="0" algn="ctr" defTabSz="711200" rtl="1">
                  <a:lnSpc>
                    <a:spcPct val="90000"/>
                  </a:lnSpc>
                  <a:spcBef>
                    <a:spcPct val="0"/>
                  </a:spcBef>
                  <a:spcAft>
                    <a:spcPct val="35000"/>
                  </a:spcAft>
                </a:pPr>
                <a:r>
                  <a:rPr lang="fa-IR" sz="1600" b="1" kern="1200" dirty="0" smtClean="0">
                    <a:solidFill>
                      <a:srgbClr val="FF0000"/>
                    </a:solidFill>
                    <a:cs typeface="B Nazanin" pitchFamily="2" charset="-78"/>
                  </a:rPr>
                  <a:t>ماده ی زمینه ای</a:t>
                </a:r>
                <a:r>
                  <a:rPr lang="fa-IR" sz="1600" b="1" kern="1200" dirty="0" smtClean="0">
                    <a:solidFill>
                      <a:srgbClr val="FFFF00"/>
                    </a:solidFill>
                    <a:cs typeface="B Nazanin" pitchFamily="2" charset="-78"/>
                  </a:rPr>
                  <a:t>: </a:t>
                </a:r>
                <a:r>
                  <a:rPr lang="fa-IR" sz="1600" b="1" kern="1200" dirty="0" smtClean="0">
                    <a:solidFill>
                      <a:schemeClr val="tx1"/>
                    </a:solidFill>
                    <a:cs typeface="B Nazanin" pitchFamily="2" charset="-78"/>
                  </a:rPr>
                  <a:t>مواد بین هسته ها که غنی از ویتامین هاست.</a:t>
                </a:r>
                <a:endParaRPr lang="en-US" sz="1600" b="1" kern="1200" dirty="0">
                  <a:solidFill>
                    <a:schemeClr val="tx1"/>
                  </a:solidFill>
                  <a:cs typeface="B Nazanin" pitchFamily="2" charset="-78"/>
                </a:endParaRPr>
              </a:p>
            </p:txBody>
          </p:sp>
        </p:grpSp>
        <p:cxnSp>
          <p:nvCxnSpPr>
            <p:cNvPr id="10" name="Straight Connector 9"/>
            <p:cNvCxnSpPr/>
            <p:nvPr/>
          </p:nvCxnSpPr>
          <p:spPr>
            <a:xfrm>
              <a:off x="3563888" y="3356992"/>
              <a:ext cx="497697" cy="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3491880" y="4653136"/>
              <a:ext cx="720080" cy="7200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419872" y="5301208"/>
              <a:ext cx="792088" cy="720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3491880" y="5373216"/>
              <a:ext cx="720080" cy="576064"/>
            </a:xfrm>
            <a:prstGeom prst="line">
              <a:avLst/>
            </a:prstGeom>
          </p:spPr>
          <p:style>
            <a:lnRef idx="1">
              <a:schemeClr val="accent1"/>
            </a:lnRef>
            <a:fillRef idx="0">
              <a:schemeClr val="accent1"/>
            </a:fillRef>
            <a:effectRef idx="0">
              <a:schemeClr val="accent1"/>
            </a:effectRef>
            <a:fontRef idx="minor">
              <a:schemeClr val="tx1"/>
            </a:fontRef>
          </p:style>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31800" y="134938"/>
            <a:ext cx="8229600" cy="922337"/>
          </a:xfrm>
          <a:solidFill>
            <a:srgbClr val="00FFFF"/>
          </a:solidFill>
        </p:spPr>
        <p:txBody>
          <a:bodyPr/>
          <a:lstStyle/>
          <a:p>
            <a:pPr eaLnBrk="1" fontAlgn="auto" hangingPunct="1">
              <a:spcAft>
                <a:spcPts val="0"/>
              </a:spcAft>
              <a:defRPr/>
            </a:pPr>
            <a:r>
              <a:rPr lang="fa-IR" smtClean="0">
                <a:solidFill>
                  <a:srgbClr val="FF0000"/>
                </a:solidFill>
                <a:ea typeface="+mj-ea"/>
                <a:cs typeface="B Titr" pitchFamily="2" charset="-78"/>
              </a:rPr>
              <a:t>انواع تولید مثل</a:t>
            </a:r>
            <a:endParaRPr lang="en-US" smtClean="0">
              <a:solidFill>
                <a:srgbClr val="FF0000"/>
              </a:solidFill>
              <a:ea typeface="+mj-ea"/>
              <a:cs typeface="B Titr" pitchFamily="2" charset="-78"/>
            </a:endParaRPr>
          </a:p>
        </p:txBody>
      </p:sp>
      <p:sp>
        <p:nvSpPr>
          <p:cNvPr id="6147" name="Rectangle 3"/>
          <p:cNvSpPr>
            <a:spLocks noGrp="1" noChangeArrowheads="1"/>
          </p:cNvSpPr>
          <p:nvPr>
            <p:ph idx="1"/>
          </p:nvPr>
        </p:nvSpPr>
        <p:spPr>
          <a:xfrm>
            <a:off x="250825" y="1125538"/>
            <a:ext cx="8713788" cy="5472112"/>
          </a:xfrm>
        </p:spPr>
        <p:txBody>
          <a:bodyPr/>
          <a:lstStyle/>
          <a:p>
            <a:pPr eaLnBrk="1" hangingPunct="1">
              <a:lnSpc>
                <a:spcPct val="90000"/>
              </a:lnSpc>
            </a:pPr>
            <a:r>
              <a:rPr lang="ar-SA" sz="3000" b="1" dirty="0" smtClean="0">
                <a:solidFill>
                  <a:srgbClr val="800080"/>
                </a:solidFill>
                <a:cs typeface="B Nazanin" panose="00000400000000000000" pitchFamily="2" charset="-78"/>
              </a:rPr>
              <a:t>توليد مثل ويژگي و عملي است كه موجب توليد جانداران جديد از همنوعان خود مي گردد. </a:t>
            </a:r>
            <a:endParaRPr lang="fa-IR" sz="3000" b="1" dirty="0" smtClean="0">
              <a:solidFill>
                <a:srgbClr val="800080"/>
              </a:solidFill>
              <a:cs typeface="B Nazanin" panose="00000400000000000000" pitchFamily="2" charset="-78"/>
            </a:endParaRPr>
          </a:p>
          <a:p>
            <a:pPr eaLnBrk="1" hangingPunct="1">
              <a:lnSpc>
                <a:spcPct val="90000"/>
              </a:lnSpc>
              <a:buFont typeface="Wingdings" panose="05000000000000000000" pitchFamily="2" charset="2"/>
              <a:buChar char="v"/>
            </a:pPr>
            <a:r>
              <a:rPr lang="ar-SA" sz="3000" b="1" dirty="0" smtClean="0">
                <a:cs typeface="B Nazanin" panose="00000400000000000000" pitchFamily="2" charset="-78"/>
              </a:rPr>
              <a:t>توليد مثل در جانداران به دو روش صورت گيرد:</a:t>
            </a:r>
            <a:endParaRPr lang="fa-IR" sz="3000" b="1" dirty="0" smtClean="0">
              <a:cs typeface="B Nazanin" panose="00000400000000000000" pitchFamily="2" charset="-78"/>
            </a:endParaRPr>
          </a:p>
          <a:p>
            <a:pPr eaLnBrk="1" hangingPunct="1">
              <a:lnSpc>
                <a:spcPct val="90000"/>
              </a:lnSpc>
              <a:buFont typeface="Wingdings" panose="05000000000000000000" pitchFamily="2" charset="2"/>
              <a:buChar char="v"/>
            </a:pPr>
            <a:r>
              <a:rPr lang="fa-IR" sz="3000" b="1" dirty="0" smtClean="0">
                <a:solidFill>
                  <a:srgbClr val="0000FF"/>
                </a:solidFill>
                <a:cs typeface="B Nazanin" panose="00000400000000000000" pitchFamily="2" charset="-78"/>
              </a:rPr>
              <a:t>ا</a:t>
            </a:r>
            <a:r>
              <a:rPr lang="ar-SA" sz="3000" b="1" dirty="0" smtClean="0">
                <a:solidFill>
                  <a:srgbClr val="0000FF"/>
                </a:solidFill>
                <a:cs typeface="B Nazanin" panose="00000400000000000000" pitchFamily="2" charset="-78"/>
              </a:rPr>
              <a:t>لف – غيرجنسي</a:t>
            </a:r>
            <a:r>
              <a:rPr lang="ar-SA" sz="3000" b="1" dirty="0" smtClean="0">
                <a:cs typeface="B Nazanin" panose="00000400000000000000" pitchFamily="2" charset="-78"/>
              </a:rPr>
              <a:t/>
            </a:r>
            <a:br>
              <a:rPr lang="ar-SA" sz="3000" b="1" dirty="0" smtClean="0">
                <a:cs typeface="B Nazanin" panose="00000400000000000000" pitchFamily="2" charset="-78"/>
              </a:rPr>
            </a:br>
            <a:r>
              <a:rPr lang="ar-SA" sz="3000" b="1" dirty="0" smtClean="0">
                <a:cs typeface="B Nazanin" panose="00000400000000000000" pitchFamily="2" charset="-78"/>
              </a:rPr>
              <a:t>روشي كه در آن موجود يك فرد براي بوجود آمدن جانداران جديد كافي است.</a:t>
            </a:r>
            <a:endParaRPr lang="fa-IR" sz="3000" b="1" dirty="0" smtClean="0">
              <a:cs typeface="B Nazanin" panose="00000400000000000000" pitchFamily="2" charset="-78"/>
            </a:endParaRPr>
          </a:p>
          <a:p>
            <a:pPr eaLnBrk="1" hangingPunct="1">
              <a:lnSpc>
                <a:spcPct val="90000"/>
              </a:lnSpc>
              <a:buFont typeface="Wingdings" panose="05000000000000000000" pitchFamily="2" charset="2"/>
              <a:buChar char="v"/>
            </a:pPr>
            <a:r>
              <a:rPr lang="fa-IR" sz="3000" b="1" dirty="0" smtClean="0">
                <a:solidFill>
                  <a:srgbClr val="0000FF"/>
                </a:solidFill>
                <a:cs typeface="B Nazanin" panose="00000400000000000000" pitchFamily="2" charset="-78"/>
              </a:rPr>
              <a:t>ب</a:t>
            </a:r>
            <a:r>
              <a:rPr lang="ar-SA" sz="3000" b="1" dirty="0" smtClean="0">
                <a:solidFill>
                  <a:srgbClr val="0000FF"/>
                </a:solidFill>
                <a:cs typeface="B Nazanin" panose="00000400000000000000" pitchFamily="2" charset="-78"/>
              </a:rPr>
              <a:t> - جنسي :</a:t>
            </a:r>
            <a:r>
              <a:rPr lang="ar-SA" sz="3000" b="1" dirty="0" smtClean="0">
                <a:cs typeface="B Nazanin" panose="00000400000000000000" pitchFamily="2" charset="-78"/>
              </a:rPr>
              <a:t/>
            </a:r>
            <a:br>
              <a:rPr lang="ar-SA" sz="3000" b="1" dirty="0" smtClean="0">
                <a:cs typeface="B Nazanin" panose="00000400000000000000" pitchFamily="2" charset="-78"/>
              </a:rPr>
            </a:br>
            <a:r>
              <a:rPr lang="ar-SA" sz="3000" b="1" dirty="0" smtClean="0">
                <a:cs typeface="B Nazanin" panose="00000400000000000000" pitchFamily="2" charset="-78"/>
              </a:rPr>
              <a:t>روشي كه در آن بوجود آمدن جانداران جديد وابسته به وجود «دو جنس» مختلف است كه معمولاً از آن ها به عنوان نر و ماده نام مي برند. </a:t>
            </a:r>
            <a:endParaRPr lang="fa-IR" sz="3000" b="1" dirty="0" smtClean="0">
              <a:cs typeface="B Nazanin" panose="00000400000000000000" pitchFamily="2" charset="-78"/>
            </a:endParaRPr>
          </a:p>
          <a:p>
            <a:pPr eaLnBrk="1" hangingPunct="1">
              <a:lnSpc>
                <a:spcPct val="90000"/>
              </a:lnSpc>
            </a:pPr>
            <a:r>
              <a:rPr lang="ar-SA" sz="3000" b="1" dirty="0" smtClean="0">
                <a:solidFill>
                  <a:srgbClr val="800080"/>
                </a:solidFill>
                <a:cs typeface="B Nazanin" panose="00000400000000000000" pitchFamily="2" charset="-78"/>
              </a:rPr>
              <a:t>برخي از موجودات زنده فقط به يك روش و بعضي به هر دو روش توليد مثل مي كنند. </a:t>
            </a:r>
            <a:endParaRPr lang="en-US" sz="3000" b="1" dirty="0" smtClean="0">
              <a:solidFill>
                <a:srgbClr val="800080"/>
              </a:solidFill>
              <a:cs typeface="B Nazanin" panose="00000400000000000000" pitchFamily="2" charset="-78"/>
            </a:endParaRPr>
          </a:p>
        </p:txBody>
      </p:sp>
    </p:spTree>
    <p:extLst>
      <p:ext uri="{BB962C8B-B14F-4D97-AF65-F5344CB8AC3E}">
        <p14:creationId xmlns:p14="http://schemas.microsoft.com/office/powerpoint/2010/main" val="24454225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wipe(down)">
                                      <p:cBhvr>
                                        <p:cTn id="7" dur="580">
                                          <p:stCondLst>
                                            <p:cond delay="0"/>
                                          </p:stCondLst>
                                        </p:cTn>
                                        <p:tgtEl>
                                          <p:spTgt spid="6146"/>
                                        </p:tgtEl>
                                      </p:cBhvr>
                                    </p:animEffect>
                                    <p:anim calcmode="lin" valueType="num">
                                      <p:cBhvr>
                                        <p:cTn id="8" dur="1822" tmFilter="0,0; 0.14,0.36; 0.43,0.73; 0.71,0.91; 1.0,1.0">
                                          <p:stCondLst>
                                            <p:cond delay="0"/>
                                          </p:stCondLst>
                                        </p:cTn>
                                        <p:tgtEl>
                                          <p:spTgt spid="614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14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14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14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146"/>
                                        </p:tgtEl>
                                        <p:attrNameLst>
                                          <p:attrName>ppt_y</p:attrName>
                                        </p:attrNameLst>
                                      </p:cBhvr>
                                      <p:tavLst>
                                        <p:tav tm="0" fmla="#ppt_y-sin(pi*$)/81">
                                          <p:val>
                                            <p:fltVal val="0"/>
                                          </p:val>
                                        </p:tav>
                                        <p:tav tm="100000">
                                          <p:val>
                                            <p:fltVal val="1"/>
                                          </p:val>
                                        </p:tav>
                                      </p:tavLst>
                                    </p:anim>
                                    <p:animScale>
                                      <p:cBhvr>
                                        <p:cTn id="13" dur="26">
                                          <p:stCondLst>
                                            <p:cond delay="650"/>
                                          </p:stCondLst>
                                        </p:cTn>
                                        <p:tgtEl>
                                          <p:spTgt spid="6146"/>
                                        </p:tgtEl>
                                      </p:cBhvr>
                                      <p:to x="100000" y="60000"/>
                                    </p:animScale>
                                    <p:animScale>
                                      <p:cBhvr>
                                        <p:cTn id="14" dur="166" decel="50000">
                                          <p:stCondLst>
                                            <p:cond delay="676"/>
                                          </p:stCondLst>
                                        </p:cTn>
                                        <p:tgtEl>
                                          <p:spTgt spid="6146"/>
                                        </p:tgtEl>
                                      </p:cBhvr>
                                      <p:to x="100000" y="100000"/>
                                    </p:animScale>
                                    <p:animScale>
                                      <p:cBhvr>
                                        <p:cTn id="15" dur="26">
                                          <p:stCondLst>
                                            <p:cond delay="1312"/>
                                          </p:stCondLst>
                                        </p:cTn>
                                        <p:tgtEl>
                                          <p:spTgt spid="6146"/>
                                        </p:tgtEl>
                                      </p:cBhvr>
                                      <p:to x="100000" y="80000"/>
                                    </p:animScale>
                                    <p:animScale>
                                      <p:cBhvr>
                                        <p:cTn id="16" dur="166" decel="50000">
                                          <p:stCondLst>
                                            <p:cond delay="1338"/>
                                          </p:stCondLst>
                                        </p:cTn>
                                        <p:tgtEl>
                                          <p:spTgt spid="6146"/>
                                        </p:tgtEl>
                                      </p:cBhvr>
                                      <p:to x="100000" y="100000"/>
                                    </p:animScale>
                                    <p:animScale>
                                      <p:cBhvr>
                                        <p:cTn id="17" dur="26">
                                          <p:stCondLst>
                                            <p:cond delay="1642"/>
                                          </p:stCondLst>
                                        </p:cTn>
                                        <p:tgtEl>
                                          <p:spTgt spid="6146"/>
                                        </p:tgtEl>
                                      </p:cBhvr>
                                      <p:to x="100000" y="90000"/>
                                    </p:animScale>
                                    <p:animScale>
                                      <p:cBhvr>
                                        <p:cTn id="18" dur="166" decel="50000">
                                          <p:stCondLst>
                                            <p:cond delay="1668"/>
                                          </p:stCondLst>
                                        </p:cTn>
                                        <p:tgtEl>
                                          <p:spTgt spid="6146"/>
                                        </p:tgtEl>
                                      </p:cBhvr>
                                      <p:to x="100000" y="100000"/>
                                    </p:animScale>
                                    <p:animScale>
                                      <p:cBhvr>
                                        <p:cTn id="19" dur="26">
                                          <p:stCondLst>
                                            <p:cond delay="1808"/>
                                          </p:stCondLst>
                                        </p:cTn>
                                        <p:tgtEl>
                                          <p:spTgt spid="6146"/>
                                        </p:tgtEl>
                                      </p:cBhvr>
                                      <p:to x="100000" y="95000"/>
                                    </p:animScale>
                                    <p:animScale>
                                      <p:cBhvr>
                                        <p:cTn id="20" dur="166" decel="50000">
                                          <p:stCondLst>
                                            <p:cond delay="1834"/>
                                          </p:stCondLst>
                                        </p:cTn>
                                        <p:tgtEl>
                                          <p:spTgt spid="6146"/>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3" presetClass="entr" presetSubtype="16" fill="hold" nodeType="clickEffect">
                                  <p:stCondLst>
                                    <p:cond delay="0"/>
                                  </p:stCondLst>
                                  <p:childTnLst>
                                    <p:set>
                                      <p:cBhvr>
                                        <p:cTn id="24" dur="1" fill="hold">
                                          <p:stCondLst>
                                            <p:cond delay="0"/>
                                          </p:stCondLst>
                                        </p:cTn>
                                        <p:tgtEl>
                                          <p:spTgt spid="6147">
                                            <p:txEl>
                                              <p:pRg st="0" end="0"/>
                                            </p:txEl>
                                          </p:spTgt>
                                        </p:tgtEl>
                                        <p:attrNameLst>
                                          <p:attrName>style.visibility</p:attrName>
                                        </p:attrNameLst>
                                      </p:cBhvr>
                                      <p:to>
                                        <p:strVal val="visible"/>
                                      </p:to>
                                    </p:set>
                                    <p:anim calcmode="lin" valueType="num">
                                      <p:cBhvr>
                                        <p:cTn id="25" dur="500" fill="hold"/>
                                        <p:tgtEl>
                                          <p:spTgt spid="6147">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6147">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614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1" presetClass="entr" presetSubtype="0" fill="hold" nodeType="clickEffect">
                                  <p:stCondLst>
                                    <p:cond delay="0"/>
                                  </p:stCondLst>
                                  <p:childTnLst>
                                    <p:set>
                                      <p:cBhvr>
                                        <p:cTn id="31" dur="1" fill="hold">
                                          <p:stCondLst>
                                            <p:cond delay="0"/>
                                          </p:stCondLst>
                                        </p:cTn>
                                        <p:tgtEl>
                                          <p:spTgt spid="6147">
                                            <p:txEl>
                                              <p:pRg st="1" end="1"/>
                                            </p:txEl>
                                          </p:spTgt>
                                        </p:tgtEl>
                                        <p:attrNameLst>
                                          <p:attrName>style.visibility</p:attrName>
                                        </p:attrNameLst>
                                      </p:cBhvr>
                                      <p:to>
                                        <p:strVal val="visible"/>
                                      </p:to>
                                    </p:set>
                                    <p:anim calcmode="lin" valueType="num">
                                      <p:cBhvr>
                                        <p:cTn id="32" dur="1000" fill="hold"/>
                                        <p:tgtEl>
                                          <p:spTgt spid="6147">
                                            <p:txEl>
                                              <p:pRg st="1" end="1"/>
                                            </p:txEl>
                                          </p:spTgt>
                                        </p:tgtEl>
                                        <p:attrNameLst>
                                          <p:attrName>ppt_w</p:attrName>
                                        </p:attrNameLst>
                                      </p:cBhvr>
                                      <p:tavLst>
                                        <p:tav tm="0">
                                          <p:val>
                                            <p:fltVal val="0"/>
                                          </p:val>
                                        </p:tav>
                                        <p:tav tm="100000">
                                          <p:val>
                                            <p:strVal val="#ppt_w"/>
                                          </p:val>
                                        </p:tav>
                                      </p:tavLst>
                                    </p:anim>
                                    <p:anim calcmode="lin" valueType="num">
                                      <p:cBhvr>
                                        <p:cTn id="33" dur="1000" fill="hold"/>
                                        <p:tgtEl>
                                          <p:spTgt spid="6147">
                                            <p:txEl>
                                              <p:pRg st="1" end="1"/>
                                            </p:txEl>
                                          </p:spTgt>
                                        </p:tgtEl>
                                        <p:attrNameLst>
                                          <p:attrName>ppt_h</p:attrName>
                                        </p:attrNameLst>
                                      </p:cBhvr>
                                      <p:tavLst>
                                        <p:tav tm="0">
                                          <p:val>
                                            <p:fltVal val="0"/>
                                          </p:val>
                                        </p:tav>
                                        <p:tav tm="100000">
                                          <p:val>
                                            <p:strVal val="#ppt_h"/>
                                          </p:val>
                                        </p:tav>
                                      </p:tavLst>
                                    </p:anim>
                                    <p:anim calcmode="lin" valueType="num">
                                      <p:cBhvr>
                                        <p:cTn id="34" dur="1000" fill="hold"/>
                                        <p:tgtEl>
                                          <p:spTgt spid="6147">
                                            <p:txEl>
                                              <p:pRg st="1" end="1"/>
                                            </p:txEl>
                                          </p:spTgt>
                                        </p:tgtEl>
                                        <p:attrNameLst>
                                          <p:attrName>style.rotation</p:attrName>
                                        </p:attrNameLst>
                                      </p:cBhvr>
                                      <p:tavLst>
                                        <p:tav tm="0">
                                          <p:val>
                                            <p:fltVal val="90"/>
                                          </p:val>
                                        </p:tav>
                                        <p:tav tm="100000">
                                          <p:val>
                                            <p:fltVal val="0"/>
                                          </p:val>
                                        </p:tav>
                                      </p:tavLst>
                                    </p:anim>
                                    <p:animEffect transition="in" filter="fade">
                                      <p:cBhvr>
                                        <p:cTn id="35" dur="1000"/>
                                        <p:tgtEl>
                                          <p:spTgt spid="6147">
                                            <p:txEl>
                                              <p:pRg st="1" end="1"/>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1" presetClass="entr" presetSubtype="0" fill="hold" nodeType="clickEffect">
                                  <p:stCondLst>
                                    <p:cond delay="0"/>
                                  </p:stCondLst>
                                  <p:childTnLst>
                                    <p:set>
                                      <p:cBhvr>
                                        <p:cTn id="39" dur="1" fill="hold">
                                          <p:stCondLst>
                                            <p:cond delay="0"/>
                                          </p:stCondLst>
                                        </p:cTn>
                                        <p:tgtEl>
                                          <p:spTgt spid="6147">
                                            <p:txEl>
                                              <p:pRg st="2" end="2"/>
                                            </p:txEl>
                                          </p:spTgt>
                                        </p:tgtEl>
                                        <p:attrNameLst>
                                          <p:attrName>style.visibility</p:attrName>
                                        </p:attrNameLst>
                                      </p:cBhvr>
                                      <p:to>
                                        <p:strVal val="visible"/>
                                      </p:to>
                                    </p:set>
                                    <p:anim calcmode="lin" valueType="num">
                                      <p:cBhvr>
                                        <p:cTn id="40" dur="1000" fill="hold"/>
                                        <p:tgtEl>
                                          <p:spTgt spid="6147">
                                            <p:txEl>
                                              <p:pRg st="2" end="2"/>
                                            </p:txEl>
                                          </p:spTgt>
                                        </p:tgtEl>
                                        <p:attrNameLst>
                                          <p:attrName>ppt_w</p:attrName>
                                        </p:attrNameLst>
                                      </p:cBhvr>
                                      <p:tavLst>
                                        <p:tav tm="0">
                                          <p:val>
                                            <p:fltVal val="0"/>
                                          </p:val>
                                        </p:tav>
                                        <p:tav tm="100000">
                                          <p:val>
                                            <p:strVal val="#ppt_w"/>
                                          </p:val>
                                        </p:tav>
                                      </p:tavLst>
                                    </p:anim>
                                    <p:anim calcmode="lin" valueType="num">
                                      <p:cBhvr>
                                        <p:cTn id="41" dur="1000" fill="hold"/>
                                        <p:tgtEl>
                                          <p:spTgt spid="6147">
                                            <p:txEl>
                                              <p:pRg st="2" end="2"/>
                                            </p:txEl>
                                          </p:spTgt>
                                        </p:tgtEl>
                                        <p:attrNameLst>
                                          <p:attrName>ppt_h</p:attrName>
                                        </p:attrNameLst>
                                      </p:cBhvr>
                                      <p:tavLst>
                                        <p:tav tm="0">
                                          <p:val>
                                            <p:fltVal val="0"/>
                                          </p:val>
                                        </p:tav>
                                        <p:tav tm="100000">
                                          <p:val>
                                            <p:strVal val="#ppt_h"/>
                                          </p:val>
                                        </p:tav>
                                      </p:tavLst>
                                    </p:anim>
                                    <p:anim calcmode="lin" valueType="num">
                                      <p:cBhvr>
                                        <p:cTn id="42" dur="1000" fill="hold"/>
                                        <p:tgtEl>
                                          <p:spTgt spid="6147">
                                            <p:txEl>
                                              <p:pRg st="2" end="2"/>
                                            </p:txEl>
                                          </p:spTgt>
                                        </p:tgtEl>
                                        <p:attrNameLst>
                                          <p:attrName>style.rotation</p:attrName>
                                        </p:attrNameLst>
                                      </p:cBhvr>
                                      <p:tavLst>
                                        <p:tav tm="0">
                                          <p:val>
                                            <p:fltVal val="90"/>
                                          </p:val>
                                        </p:tav>
                                        <p:tav tm="100000">
                                          <p:val>
                                            <p:fltVal val="0"/>
                                          </p:val>
                                        </p:tav>
                                      </p:tavLst>
                                    </p:anim>
                                    <p:animEffect transition="in" filter="fade">
                                      <p:cBhvr>
                                        <p:cTn id="43" dur="1000"/>
                                        <p:tgtEl>
                                          <p:spTgt spid="6147">
                                            <p:txEl>
                                              <p:pRg st="2" end="2"/>
                                            </p:txEl>
                                          </p:spTgt>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31" presetClass="entr" presetSubtype="0" fill="hold" nodeType="clickEffect">
                                  <p:stCondLst>
                                    <p:cond delay="0"/>
                                  </p:stCondLst>
                                  <p:childTnLst>
                                    <p:set>
                                      <p:cBhvr>
                                        <p:cTn id="47" dur="1" fill="hold">
                                          <p:stCondLst>
                                            <p:cond delay="0"/>
                                          </p:stCondLst>
                                        </p:cTn>
                                        <p:tgtEl>
                                          <p:spTgt spid="6147">
                                            <p:txEl>
                                              <p:pRg st="3" end="3"/>
                                            </p:txEl>
                                          </p:spTgt>
                                        </p:tgtEl>
                                        <p:attrNameLst>
                                          <p:attrName>style.visibility</p:attrName>
                                        </p:attrNameLst>
                                      </p:cBhvr>
                                      <p:to>
                                        <p:strVal val="visible"/>
                                      </p:to>
                                    </p:set>
                                    <p:anim calcmode="lin" valueType="num">
                                      <p:cBhvr>
                                        <p:cTn id="48" dur="1000" fill="hold"/>
                                        <p:tgtEl>
                                          <p:spTgt spid="6147">
                                            <p:txEl>
                                              <p:pRg st="3" end="3"/>
                                            </p:txEl>
                                          </p:spTgt>
                                        </p:tgtEl>
                                        <p:attrNameLst>
                                          <p:attrName>ppt_w</p:attrName>
                                        </p:attrNameLst>
                                      </p:cBhvr>
                                      <p:tavLst>
                                        <p:tav tm="0">
                                          <p:val>
                                            <p:fltVal val="0"/>
                                          </p:val>
                                        </p:tav>
                                        <p:tav tm="100000">
                                          <p:val>
                                            <p:strVal val="#ppt_w"/>
                                          </p:val>
                                        </p:tav>
                                      </p:tavLst>
                                    </p:anim>
                                    <p:anim calcmode="lin" valueType="num">
                                      <p:cBhvr>
                                        <p:cTn id="49" dur="1000" fill="hold"/>
                                        <p:tgtEl>
                                          <p:spTgt spid="6147">
                                            <p:txEl>
                                              <p:pRg st="3" end="3"/>
                                            </p:txEl>
                                          </p:spTgt>
                                        </p:tgtEl>
                                        <p:attrNameLst>
                                          <p:attrName>ppt_h</p:attrName>
                                        </p:attrNameLst>
                                      </p:cBhvr>
                                      <p:tavLst>
                                        <p:tav tm="0">
                                          <p:val>
                                            <p:fltVal val="0"/>
                                          </p:val>
                                        </p:tav>
                                        <p:tav tm="100000">
                                          <p:val>
                                            <p:strVal val="#ppt_h"/>
                                          </p:val>
                                        </p:tav>
                                      </p:tavLst>
                                    </p:anim>
                                    <p:anim calcmode="lin" valueType="num">
                                      <p:cBhvr>
                                        <p:cTn id="50" dur="1000" fill="hold"/>
                                        <p:tgtEl>
                                          <p:spTgt spid="6147">
                                            <p:txEl>
                                              <p:pRg st="3" end="3"/>
                                            </p:txEl>
                                          </p:spTgt>
                                        </p:tgtEl>
                                        <p:attrNameLst>
                                          <p:attrName>style.rotation</p:attrName>
                                        </p:attrNameLst>
                                      </p:cBhvr>
                                      <p:tavLst>
                                        <p:tav tm="0">
                                          <p:val>
                                            <p:fltVal val="90"/>
                                          </p:val>
                                        </p:tav>
                                        <p:tav tm="100000">
                                          <p:val>
                                            <p:fltVal val="0"/>
                                          </p:val>
                                        </p:tav>
                                      </p:tavLst>
                                    </p:anim>
                                    <p:animEffect transition="in" filter="fade">
                                      <p:cBhvr>
                                        <p:cTn id="51" dur="1000"/>
                                        <p:tgtEl>
                                          <p:spTgt spid="6147">
                                            <p:txEl>
                                              <p:pRg st="3" end="3"/>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21" presetClass="entr" presetSubtype="1" fill="hold" nodeType="clickEffect">
                                  <p:stCondLst>
                                    <p:cond delay="0"/>
                                  </p:stCondLst>
                                  <p:childTnLst>
                                    <p:set>
                                      <p:cBhvr>
                                        <p:cTn id="55" dur="1" fill="hold">
                                          <p:stCondLst>
                                            <p:cond delay="0"/>
                                          </p:stCondLst>
                                        </p:cTn>
                                        <p:tgtEl>
                                          <p:spTgt spid="6147">
                                            <p:txEl>
                                              <p:pRg st="4" end="4"/>
                                            </p:txEl>
                                          </p:spTgt>
                                        </p:tgtEl>
                                        <p:attrNameLst>
                                          <p:attrName>style.visibility</p:attrName>
                                        </p:attrNameLst>
                                      </p:cBhvr>
                                      <p:to>
                                        <p:strVal val="visible"/>
                                      </p:to>
                                    </p:set>
                                    <p:animEffect transition="in" filter="wheel(1)">
                                      <p:cBhvr>
                                        <p:cTn id="56" dur="20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5" descr="roloum3_1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333375"/>
            <a:ext cx="8713787" cy="619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1309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180528" y="548680"/>
            <a:ext cx="8784976" cy="4696296"/>
            <a:chOff x="0" y="980728"/>
            <a:chExt cx="8964488" cy="4696296"/>
          </a:xfrm>
        </p:grpSpPr>
        <p:graphicFrame>
          <p:nvGraphicFramePr>
            <p:cNvPr id="4" name="Diagram 3"/>
            <p:cNvGraphicFramePr/>
            <p:nvPr>
              <p:extLst>
                <p:ext uri="{D42A27DB-BD31-4B8C-83A1-F6EECF244321}">
                  <p14:modId xmlns:p14="http://schemas.microsoft.com/office/powerpoint/2010/main" val="1971293327"/>
                </p:ext>
              </p:extLst>
            </p:nvPr>
          </p:nvGraphicFramePr>
          <p:xfrm>
            <a:off x="0" y="980728"/>
            <a:ext cx="8964488" cy="16561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descr="زیر ذره بین9.png"/>
            <p:cNvPicPr/>
            <p:nvPr/>
          </p:nvPicPr>
          <p:blipFill>
            <a:blip r:embed="rId7" cstate="print"/>
            <a:stretch>
              <a:fillRect/>
            </a:stretch>
          </p:blipFill>
          <p:spPr>
            <a:xfrm>
              <a:off x="8343593" y="2708920"/>
              <a:ext cx="620891" cy="950354"/>
            </a:xfrm>
            <a:prstGeom prst="rect">
              <a:avLst/>
            </a:prstGeom>
          </p:spPr>
        </p:pic>
        <p:graphicFrame>
          <p:nvGraphicFramePr>
            <p:cNvPr id="9" name="Diagram 8"/>
            <p:cNvGraphicFramePr/>
            <p:nvPr/>
          </p:nvGraphicFramePr>
          <p:xfrm>
            <a:off x="1835696" y="3933056"/>
            <a:ext cx="1512168" cy="16719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0" name="Diagram 9"/>
            <p:cNvGraphicFramePr/>
            <p:nvPr/>
          </p:nvGraphicFramePr>
          <p:xfrm>
            <a:off x="3347864" y="3861048"/>
            <a:ext cx="1512168" cy="1815976"/>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 name="Diagram 10"/>
            <p:cNvGraphicFramePr/>
            <p:nvPr/>
          </p:nvGraphicFramePr>
          <p:xfrm>
            <a:off x="4860032" y="3861048"/>
            <a:ext cx="1512168" cy="1815976"/>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12" name="Diagram 11"/>
            <p:cNvGraphicFramePr/>
            <p:nvPr/>
          </p:nvGraphicFramePr>
          <p:xfrm>
            <a:off x="6516216" y="3861048"/>
            <a:ext cx="1512168" cy="1815976"/>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pSp>
      <p:pic>
        <p:nvPicPr>
          <p:cNvPr id="14" name="Picture 6"/>
          <p:cNvPicPr>
            <a:picLocks noChangeAspect="1" noChangeArrowheads="1"/>
          </p:cNvPicPr>
          <p:nvPr/>
        </p:nvPicPr>
        <p:blipFill>
          <a:blip r:embed="rId28" cstate="print"/>
          <a:srcRect t="4735" r="22787" b="5299"/>
          <a:stretch>
            <a:fillRect/>
          </a:stretch>
        </p:blipFill>
        <p:spPr bwMode="auto">
          <a:xfrm>
            <a:off x="3635896" y="2067973"/>
            <a:ext cx="1584176" cy="1368152"/>
          </a:xfrm>
          <a:prstGeom prst="rect">
            <a:avLst/>
          </a:prstGeom>
          <a:ln>
            <a:noFill/>
          </a:ln>
          <a:effectLst>
            <a:softEdge rad="112500"/>
          </a:effectLst>
        </p:spPr>
      </p:pic>
      <p:grpSp>
        <p:nvGrpSpPr>
          <p:cNvPr id="15" name="Group 14"/>
          <p:cNvGrpSpPr/>
          <p:nvPr/>
        </p:nvGrpSpPr>
        <p:grpSpPr>
          <a:xfrm>
            <a:off x="214282" y="6215082"/>
            <a:ext cx="1900132" cy="360000"/>
            <a:chOff x="214282" y="6215082"/>
            <a:chExt cx="1900132" cy="360000"/>
          </a:xfrm>
        </p:grpSpPr>
        <p:sp>
          <p:nvSpPr>
            <p:cNvPr id="16" name="Action Button: Forward or Next 15">
              <a:hlinkClick r:id="" action="ppaction://hlinkshowjump?jump=nextslide" highlightClick="1">
                <a:snd r:embed="rId29"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7" name="Action Button: Back or Previous 16">
              <a:hlinkClick r:id="" action="ppaction://hlinkshowjump?jump=previousslide" highlightClick="1">
                <a:snd r:embed="rId29"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0"/>
          <p:cNvGrpSpPr/>
          <p:nvPr/>
        </p:nvGrpSpPr>
        <p:grpSpPr>
          <a:xfrm>
            <a:off x="323528" y="764704"/>
            <a:ext cx="8820472" cy="5832647"/>
            <a:chOff x="2500298" y="642918"/>
            <a:chExt cx="6403180" cy="1954891"/>
          </a:xfrm>
        </p:grpSpPr>
        <p:pic>
          <p:nvPicPr>
            <p:cNvPr id="5" name="Picture 4" descr="E:\karaj book project\image\yek peleh balatar.png"/>
            <p:cNvPicPr>
              <a:picLocks noChangeAspect="1" noChangeArrowheads="1"/>
            </p:cNvPicPr>
            <p:nvPr/>
          </p:nvPicPr>
          <p:blipFill>
            <a:blip r:embed="rId2" cstate="print"/>
            <a:srcRect/>
            <a:stretch>
              <a:fillRect/>
            </a:stretch>
          </p:blipFill>
          <p:spPr bwMode="auto">
            <a:xfrm>
              <a:off x="7929586" y="642918"/>
              <a:ext cx="973892" cy="1785950"/>
            </a:xfrm>
            <a:prstGeom prst="rect">
              <a:avLst/>
            </a:prstGeom>
            <a:noFill/>
          </p:spPr>
        </p:pic>
        <p:sp>
          <p:nvSpPr>
            <p:cNvPr id="6" name="Snip Diagonal Corner Rectangle 5"/>
            <p:cNvSpPr/>
            <p:nvPr/>
          </p:nvSpPr>
          <p:spPr>
            <a:xfrm>
              <a:off x="2500298" y="642918"/>
              <a:ext cx="5286412" cy="1954891"/>
            </a:xfrm>
            <a:prstGeom prst="snip2Diag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justLow"/>
              <a:r>
                <a:rPr lang="fa-IR" b="1" dirty="0" smtClean="0">
                  <a:solidFill>
                    <a:srgbClr val="004274"/>
                  </a:solidFill>
                  <a:cs typeface="B Mitra" pitchFamily="2" charset="-78"/>
                </a:rPr>
                <a:t>1- بر خلاف باور عمومی که میوه باید شیرین، آبدار و خوراکی باشد، میوه چنین تعریفی ندارد!! میوه در واقع تخمدان بالغ رشد یافته است و در نتیجه  سبزیجاتی مثل گوجه فرنگی، لوبیا سبز و خیار نیز میوه هستند!!</a:t>
              </a:r>
            </a:p>
            <a:p>
              <a:pPr lvl="0" algn="justLow"/>
              <a:endParaRPr lang="fa-IR" b="1" dirty="0" smtClean="0">
                <a:solidFill>
                  <a:srgbClr val="004274"/>
                </a:solidFill>
                <a:cs typeface="B Mitra" pitchFamily="2" charset="-78"/>
              </a:endParaRPr>
            </a:p>
            <a:p>
              <a:pPr lvl="0" algn="justLow"/>
              <a:endParaRPr lang="fa-IR" b="1" dirty="0" smtClean="0">
                <a:solidFill>
                  <a:srgbClr val="004274"/>
                </a:solidFill>
                <a:cs typeface="B Mitra" pitchFamily="2" charset="-78"/>
              </a:endParaRPr>
            </a:p>
            <a:p>
              <a:pPr lvl="0" algn="justLow"/>
              <a:endParaRPr lang="fa-IR" b="1" dirty="0" smtClean="0">
                <a:solidFill>
                  <a:srgbClr val="004274"/>
                </a:solidFill>
                <a:cs typeface="B Mitra" pitchFamily="2" charset="-78"/>
              </a:endParaRPr>
            </a:p>
            <a:p>
              <a:pPr lvl="0" algn="justLow"/>
              <a:endParaRPr lang="fa-IR" b="1" dirty="0" smtClean="0">
                <a:solidFill>
                  <a:srgbClr val="004274"/>
                </a:solidFill>
                <a:cs typeface="B Mitra" pitchFamily="2" charset="-78"/>
              </a:endParaRPr>
            </a:p>
            <a:p>
              <a:pPr lvl="0" algn="justLow"/>
              <a:endParaRPr lang="fa-IR" sz="1600" b="1" dirty="0" smtClean="0">
                <a:solidFill>
                  <a:srgbClr val="FF0000"/>
                </a:solidFill>
                <a:cs typeface="B Mitra" pitchFamily="2" charset="-78"/>
              </a:endParaRPr>
            </a:p>
            <a:p>
              <a:pPr lvl="0" algn="justLow"/>
              <a:r>
                <a:rPr lang="fa-IR" b="1" dirty="0" smtClean="0">
                  <a:solidFill>
                    <a:schemeClr val="accent6">
                      <a:lumMod val="50000"/>
                    </a:schemeClr>
                  </a:solidFill>
                  <a:cs typeface="B Mitra" pitchFamily="2" charset="-78"/>
                </a:rPr>
                <a:t>2- در بیشتر گیاهان ما در واقع میوه را دور می ریزیم مثلا در پسته و بادام میوه همان پوسته های سبز اطراف دانه است و یا در نخود و لوبیا سبز، میوه همان غلاف سبز دور دانه هاست که دور ریخته می شود.</a:t>
              </a:r>
            </a:p>
            <a:p>
              <a:pPr lvl="0" algn="justLow"/>
              <a:endParaRPr lang="fa-IR" b="1" dirty="0" smtClean="0">
                <a:solidFill>
                  <a:srgbClr val="00B050"/>
                </a:solidFill>
                <a:cs typeface="B Mitra" pitchFamily="2" charset="-78"/>
              </a:endParaRPr>
            </a:p>
            <a:p>
              <a:pPr lvl="0" algn="justLow"/>
              <a:endParaRPr lang="fa-IR" b="1" dirty="0" smtClean="0">
                <a:solidFill>
                  <a:srgbClr val="00B050"/>
                </a:solidFill>
                <a:cs typeface="B Mitra" pitchFamily="2" charset="-78"/>
              </a:endParaRPr>
            </a:p>
            <a:p>
              <a:pPr lvl="0" algn="justLow"/>
              <a:endParaRPr lang="fa-IR" b="1" dirty="0" smtClean="0">
                <a:solidFill>
                  <a:srgbClr val="00B050"/>
                </a:solidFill>
                <a:cs typeface="B Mitra" pitchFamily="2" charset="-78"/>
              </a:endParaRPr>
            </a:p>
            <a:p>
              <a:pPr lvl="0" algn="justLow"/>
              <a:endParaRPr lang="fa-IR" sz="1600" b="1" dirty="0" smtClean="0">
                <a:solidFill>
                  <a:srgbClr val="FF0000"/>
                </a:solidFill>
                <a:cs typeface="B Mitra" pitchFamily="2" charset="-78"/>
              </a:endParaRPr>
            </a:p>
            <a:p>
              <a:pPr lvl="0" algn="justLow"/>
              <a:r>
                <a:rPr lang="fa-IR" sz="2000" b="1" dirty="0" smtClean="0">
                  <a:solidFill>
                    <a:srgbClr val="00B0F0"/>
                  </a:solidFill>
                  <a:cs typeface="B Mitra" pitchFamily="2" charset="-78"/>
                </a:rPr>
                <a:t>3- نقش میوه: محافظت از دانه و کمک به انتشار و پراکندگی دانه است.</a:t>
              </a:r>
              <a:endParaRPr lang="en-US" sz="2000" b="1" dirty="0">
                <a:solidFill>
                  <a:srgbClr val="00B0F0"/>
                </a:solidFill>
                <a:cs typeface="B Mitra" pitchFamily="2" charset="-78"/>
              </a:endParaRPr>
            </a:p>
          </p:txBody>
        </p:sp>
      </p:grpSp>
      <p:pic>
        <p:nvPicPr>
          <p:cNvPr id="5122" name="Picture 2"/>
          <p:cNvPicPr>
            <a:picLocks noChangeAspect="1" noChangeArrowheads="1"/>
          </p:cNvPicPr>
          <p:nvPr/>
        </p:nvPicPr>
        <p:blipFill>
          <a:blip r:embed="rId3" cstate="print"/>
          <a:srcRect/>
          <a:stretch>
            <a:fillRect/>
          </a:stretch>
        </p:blipFill>
        <p:spPr bwMode="auto">
          <a:xfrm>
            <a:off x="755576" y="4293096"/>
            <a:ext cx="2003673" cy="1181100"/>
          </a:xfrm>
          <a:prstGeom prst="rect">
            <a:avLst/>
          </a:prstGeom>
          <a:ln>
            <a:noFill/>
          </a:ln>
          <a:effectLst>
            <a:softEdge rad="112500"/>
          </a:effectLst>
        </p:spPr>
      </p:pic>
      <p:pic>
        <p:nvPicPr>
          <p:cNvPr id="5123" name="Picture 3"/>
          <p:cNvPicPr>
            <a:picLocks noChangeAspect="1" noChangeArrowheads="1"/>
          </p:cNvPicPr>
          <p:nvPr/>
        </p:nvPicPr>
        <p:blipFill>
          <a:blip r:embed="rId4" cstate="print"/>
          <a:srcRect/>
          <a:stretch>
            <a:fillRect/>
          </a:stretch>
        </p:blipFill>
        <p:spPr bwMode="auto">
          <a:xfrm>
            <a:off x="827584" y="2132856"/>
            <a:ext cx="1514475" cy="1440160"/>
          </a:xfrm>
          <a:prstGeom prst="rect">
            <a:avLst/>
          </a:prstGeom>
          <a:ln>
            <a:noFill/>
          </a:ln>
          <a:effectLst>
            <a:softEdge rad="112500"/>
          </a:effectLst>
        </p:spPr>
      </p:pic>
      <p:pic>
        <p:nvPicPr>
          <p:cNvPr id="5124" name="Picture 4"/>
          <p:cNvPicPr>
            <a:picLocks noChangeAspect="1" noChangeArrowheads="1"/>
          </p:cNvPicPr>
          <p:nvPr/>
        </p:nvPicPr>
        <p:blipFill>
          <a:blip r:embed="rId5" cstate="print"/>
          <a:srcRect/>
          <a:stretch>
            <a:fillRect/>
          </a:stretch>
        </p:blipFill>
        <p:spPr bwMode="auto">
          <a:xfrm>
            <a:off x="3059832" y="2420888"/>
            <a:ext cx="2160240" cy="1152525"/>
          </a:xfrm>
          <a:prstGeom prst="rect">
            <a:avLst/>
          </a:prstGeom>
          <a:ln>
            <a:noFill/>
          </a:ln>
          <a:effectLst>
            <a:softEdge rad="112500"/>
          </a:effectLst>
        </p:spPr>
      </p:pic>
      <p:pic>
        <p:nvPicPr>
          <p:cNvPr id="5125" name="Picture 5"/>
          <p:cNvPicPr>
            <a:picLocks noChangeAspect="1" noChangeArrowheads="1"/>
          </p:cNvPicPr>
          <p:nvPr/>
        </p:nvPicPr>
        <p:blipFill>
          <a:blip r:embed="rId6" cstate="print"/>
          <a:srcRect/>
          <a:stretch>
            <a:fillRect/>
          </a:stretch>
        </p:blipFill>
        <p:spPr bwMode="auto">
          <a:xfrm>
            <a:off x="6660232" y="5708948"/>
            <a:ext cx="1552575" cy="1149052"/>
          </a:xfrm>
          <a:prstGeom prst="ellipse">
            <a:avLst/>
          </a:prstGeom>
          <a:ln>
            <a:noFill/>
          </a:ln>
          <a:effectLst>
            <a:softEdge rad="112500"/>
          </a:effectLst>
        </p:spPr>
      </p:pic>
      <p:grpSp>
        <p:nvGrpSpPr>
          <p:cNvPr id="9" name="Group 8"/>
          <p:cNvGrpSpPr/>
          <p:nvPr/>
        </p:nvGrpSpPr>
        <p:grpSpPr>
          <a:xfrm>
            <a:off x="214282" y="6215082"/>
            <a:ext cx="1900132" cy="360000"/>
            <a:chOff x="214282" y="6215082"/>
            <a:chExt cx="1900132" cy="360000"/>
          </a:xfrm>
        </p:grpSpPr>
        <p:sp>
          <p:nvSpPr>
            <p:cNvPr id="10" name="Action Button: Forward or Next 9">
              <a:hlinkClick r:id="" action="ppaction://hlinkshowjump?jump=nextslide" highlightClick="1">
                <a:snd r:embed="rId7"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1" name="Action Button: Back or Previous 10">
              <a:hlinkClick r:id="" action="ppaction://hlinkshowjump?jump=previousslide" highlightClick="1">
                <a:snd r:embed="rId7"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پایان</a:t>
              </a:r>
              <a:endParaRPr lang="fa-IR" dirty="0">
                <a:solidFill>
                  <a:srgbClr val="FFFF00"/>
                </a:solidFill>
                <a:cs typeface="B Yekan" pitchFamily="2" charset="-78"/>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0" y="965748"/>
            <a:ext cx="9144000" cy="4647426"/>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6000000" scaled="0"/>
          </a:gradFill>
          <a:ln w="9525">
            <a:noFill/>
            <a:miter lim="800000"/>
            <a:headEnd/>
            <a:tailEnd/>
          </a:ln>
          <a:effectLst>
            <a:outerShdw blurRad="50800" dist="38100" dir="2700000" algn="tl" rotWithShape="0">
              <a:prstClr val="black">
                <a:alpha val="40000"/>
              </a:prstClr>
            </a:outerShdw>
          </a:effectLst>
        </p:spPr>
        <p:txBody>
          <a:bodyPr vert="horz" wrap="square" lIns="91440" tIns="45720" rIns="91440" bIns="45720" numCol="1" anchor="ctr" anchorCtr="0" compatLnSpc="1">
            <a:prstTxWarp prst="textNoShape">
              <a:avLst/>
            </a:prstTxWarp>
            <a:spAutoFit/>
          </a:bodyPr>
          <a:lstStyle/>
          <a:p>
            <a:pPr>
              <a:lnSpc>
                <a:spcPct val="150000"/>
              </a:lnSpc>
              <a:buFontTx/>
              <a:buChar char="-"/>
            </a:pPr>
            <a:r>
              <a:rPr lang="fa-IR" sz="1600" b="1" dirty="0" smtClean="0">
                <a:cs typeface="B Nazanin" pitchFamily="2" charset="-78"/>
              </a:rPr>
              <a:t>میوه و دانه انواع گوناگون دارند و از رشد دانه یک گیاه جدید به وجود می آید.</a:t>
            </a:r>
            <a:endParaRPr lang="en-US" sz="1600" b="1" dirty="0" smtClean="0">
              <a:cs typeface="B Nazanin" pitchFamily="2" charset="-78"/>
            </a:endParaRPr>
          </a:p>
          <a:p>
            <a:pPr>
              <a:lnSpc>
                <a:spcPct val="150000"/>
              </a:lnSpc>
              <a:buFontTx/>
              <a:buChar char="-"/>
            </a:pPr>
            <a:endParaRPr lang="en-US" sz="1600" b="1" dirty="0" smtClean="0">
              <a:cs typeface="B Nazanin" pitchFamily="2" charset="-78"/>
            </a:endParaRPr>
          </a:p>
          <a:p>
            <a:pPr>
              <a:lnSpc>
                <a:spcPct val="150000"/>
              </a:lnSpc>
              <a:buFontTx/>
              <a:buChar char="-"/>
            </a:pPr>
            <a:endParaRPr lang="en-US" sz="1600" b="1" dirty="0" smtClean="0">
              <a:cs typeface="B Nazanin" pitchFamily="2" charset="-78"/>
            </a:endParaRPr>
          </a:p>
          <a:p>
            <a:pPr>
              <a:lnSpc>
                <a:spcPct val="150000"/>
              </a:lnSpc>
            </a:pPr>
            <a:endParaRPr lang="en-US" sz="1600" b="1" dirty="0" smtClean="0">
              <a:cs typeface="B Nazanin" pitchFamily="2" charset="-78"/>
            </a:endParaRPr>
          </a:p>
          <a:p>
            <a:pPr>
              <a:lnSpc>
                <a:spcPct val="150000"/>
              </a:lnSpc>
            </a:pPr>
            <a:endParaRPr lang="fa-IR" sz="1600" b="1" dirty="0" smtClean="0">
              <a:cs typeface="B Nazanin" pitchFamily="2" charset="-78"/>
            </a:endParaRPr>
          </a:p>
          <a:p>
            <a:pPr>
              <a:lnSpc>
                <a:spcPct val="150000"/>
              </a:lnSpc>
              <a:buFontTx/>
              <a:buChar char="-"/>
            </a:pPr>
            <a:r>
              <a:rPr lang="fa-IR" sz="1600" b="1" dirty="0" smtClean="0">
                <a:latin typeface="Arial" pitchFamily="34" charset="0"/>
                <a:cs typeface="B Nazanin" pitchFamily="2" charset="-78"/>
              </a:rPr>
              <a:t> هر دانه از دو بخش اندوخته و پوسته ساخته شده است.</a:t>
            </a:r>
            <a:endParaRPr lang="en-US" sz="1600" b="1" dirty="0" smtClean="0">
              <a:latin typeface="Arial" pitchFamily="34" charset="0"/>
              <a:cs typeface="B Nazanin" pitchFamily="2" charset="-78"/>
            </a:endParaRPr>
          </a:p>
          <a:p>
            <a:pPr>
              <a:lnSpc>
                <a:spcPct val="150000"/>
              </a:lnSpc>
              <a:buFontTx/>
              <a:buChar char="-"/>
            </a:pPr>
            <a:endParaRPr lang="en-US" sz="1600" b="1" dirty="0" smtClean="0">
              <a:latin typeface="Arial" pitchFamily="34" charset="0"/>
              <a:cs typeface="B Nazanin" pitchFamily="2" charset="-78"/>
            </a:endParaRPr>
          </a:p>
          <a:p>
            <a:pPr>
              <a:lnSpc>
                <a:spcPct val="150000"/>
              </a:lnSpc>
              <a:buFontTx/>
              <a:buChar char="-"/>
            </a:pPr>
            <a:endParaRPr lang="en-US" sz="1600" b="1" dirty="0" smtClean="0">
              <a:latin typeface="Arial" pitchFamily="34" charset="0"/>
              <a:cs typeface="B Nazanin" pitchFamily="2" charset="-78"/>
            </a:endParaRPr>
          </a:p>
          <a:p>
            <a:pPr>
              <a:lnSpc>
                <a:spcPct val="150000"/>
              </a:lnSpc>
              <a:buFontTx/>
              <a:buChar char="-"/>
            </a:pPr>
            <a:endParaRPr lang="en-US" sz="1600" b="1" dirty="0" smtClean="0">
              <a:latin typeface="Arial" pitchFamily="34" charset="0"/>
              <a:cs typeface="B Nazanin" pitchFamily="2" charset="-78"/>
            </a:endParaRPr>
          </a:p>
          <a:p>
            <a:pPr>
              <a:lnSpc>
                <a:spcPct val="150000"/>
              </a:lnSpc>
            </a:pPr>
            <a:endParaRPr lang="fa-IR" sz="1600" b="1" dirty="0" smtClean="0">
              <a:latin typeface="Arial" pitchFamily="34" charset="0"/>
              <a:cs typeface="B Nazanin" pitchFamily="2" charset="-78"/>
            </a:endParaRPr>
          </a:p>
          <a:p>
            <a:pPr>
              <a:lnSpc>
                <a:spcPct val="150000"/>
              </a:lnSpc>
              <a:buFontTx/>
              <a:buChar char="-"/>
            </a:pPr>
            <a:r>
              <a:rPr lang="fa-IR" sz="1600" b="1" dirty="0" smtClean="0">
                <a:latin typeface="Arial" pitchFamily="34" charset="0"/>
                <a:cs typeface="B Nazanin" pitchFamily="2" charset="-78"/>
              </a:rPr>
              <a:t>در هر دانه گیاهک از اندوخته تغذیه می کند تارشد کند و گیاه جدیدی را ایجاد کند.</a:t>
            </a:r>
          </a:p>
          <a:p>
            <a:endParaRPr lang="en-US" sz="1600" b="1" dirty="0" smtClean="0">
              <a:cs typeface="B Nazanin" pitchFamily="2" charset="-78"/>
            </a:endParaRPr>
          </a:p>
          <a:p>
            <a:endParaRPr lang="fa-IR" sz="1600" b="1" dirty="0" smtClean="0">
              <a:cs typeface="B Nazanin" pitchFamily="2" charset="-78"/>
            </a:endParaRPr>
          </a:p>
        </p:txBody>
      </p:sp>
      <p:grpSp>
        <p:nvGrpSpPr>
          <p:cNvPr id="4" name="Group 3"/>
          <p:cNvGrpSpPr/>
          <p:nvPr/>
        </p:nvGrpSpPr>
        <p:grpSpPr>
          <a:xfrm>
            <a:off x="214282" y="6215082"/>
            <a:ext cx="1900132" cy="360000"/>
            <a:chOff x="214282" y="6215082"/>
            <a:chExt cx="1900132" cy="360000"/>
          </a:xfrm>
        </p:grpSpPr>
        <p:sp>
          <p:nvSpPr>
            <p:cNvPr id="6" name="Action Button: Forward or Next 5">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7" name="Action Button: Back or Previous 6">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8" name="TextBox 7"/>
          <p:cNvSpPr txBox="1"/>
          <p:nvPr/>
        </p:nvSpPr>
        <p:spPr>
          <a:xfrm>
            <a:off x="7500958" y="3714752"/>
            <a:ext cx="45719" cy="369332"/>
          </a:xfrm>
          <a:prstGeom prst="rect">
            <a:avLst/>
          </a:prstGeom>
          <a:noFill/>
        </p:spPr>
        <p:txBody>
          <a:bodyPr wrap="square" rtlCol="1">
            <a:spAutoFit/>
          </a:bodyPr>
          <a:lstStyle/>
          <a:p>
            <a:endParaRPr lang="fa-IR" dirty="0"/>
          </a:p>
        </p:txBody>
      </p:sp>
      <p:pic>
        <p:nvPicPr>
          <p:cNvPr id="17" name="Picture 2"/>
          <p:cNvPicPr>
            <a:picLocks noChangeAspect="1" noChangeArrowheads="1"/>
          </p:cNvPicPr>
          <p:nvPr/>
        </p:nvPicPr>
        <p:blipFill>
          <a:blip r:embed="rId3" cstate="print"/>
          <a:srcRect/>
          <a:stretch>
            <a:fillRect/>
          </a:stretch>
        </p:blipFill>
        <p:spPr bwMode="auto">
          <a:xfrm>
            <a:off x="3275856" y="1628800"/>
            <a:ext cx="3672408" cy="12241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46" name="Picture 7"/>
          <p:cNvPicPr>
            <a:picLocks noChangeAspect="1" noChangeArrowheads="1"/>
          </p:cNvPicPr>
          <p:nvPr/>
        </p:nvPicPr>
        <p:blipFill>
          <a:blip r:embed="rId4" cstate="print"/>
          <a:srcRect l="8665" b="5131"/>
          <a:stretch>
            <a:fillRect/>
          </a:stretch>
        </p:blipFill>
        <p:spPr bwMode="auto">
          <a:xfrm>
            <a:off x="539552" y="2852936"/>
            <a:ext cx="2808311" cy="18002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p:nvPr/>
        </p:nvGrpSpPr>
        <p:grpSpPr>
          <a:xfrm>
            <a:off x="214282" y="6215082"/>
            <a:ext cx="1900132" cy="360000"/>
            <a:chOff x="214282" y="6215082"/>
            <a:chExt cx="1900132" cy="360000"/>
          </a:xfrm>
        </p:grpSpPr>
        <p:sp>
          <p:nvSpPr>
            <p:cNvPr id="13" name="Action Button: Forward or Next 12">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5" name="Action Button: Back or Previous 14">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sp>
        <p:nvSpPr>
          <p:cNvPr id="21" name="TextBox 20"/>
          <p:cNvSpPr txBox="1"/>
          <p:nvPr/>
        </p:nvSpPr>
        <p:spPr>
          <a:xfrm>
            <a:off x="4857752" y="4929198"/>
            <a:ext cx="45719" cy="369332"/>
          </a:xfrm>
          <a:prstGeom prst="rect">
            <a:avLst/>
          </a:prstGeom>
          <a:noFill/>
        </p:spPr>
        <p:txBody>
          <a:bodyPr wrap="square" rtlCol="1">
            <a:spAutoFit/>
          </a:bodyPr>
          <a:lstStyle/>
          <a:p>
            <a:endParaRPr lang="fa-IR" dirty="0"/>
          </a:p>
        </p:txBody>
      </p:sp>
      <p:graphicFrame>
        <p:nvGraphicFramePr>
          <p:cNvPr id="17" name="Diagram 16"/>
          <p:cNvGraphicFramePr/>
          <p:nvPr/>
        </p:nvGraphicFramePr>
        <p:xfrm>
          <a:off x="1115616" y="764704"/>
          <a:ext cx="7186099" cy="15716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Diagram 7"/>
          <p:cNvGraphicFramePr/>
          <p:nvPr>
            <p:extLst>
              <p:ext uri="{D42A27DB-BD31-4B8C-83A1-F6EECF244321}">
                <p14:modId xmlns:p14="http://schemas.microsoft.com/office/powerpoint/2010/main" val="1027780924"/>
              </p:ext>
            </p:extLst>
          </p:nvPr>
        </p:nvGraphicFramePr>
        <p:xfrm>
          <a:off x="971600" y="1772816"/>
          <a:ext cx="7488907" cy="230425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 name="Picture 9"/>
          <p:cNvPicPr/>
          <p:nvPr/>
        </p:nvPicPr>
        <p:blipFill>
          <a:blip r:embed="rId13" cstate="print"/>
          <a:srcRect/>
          <a:stretch>
            <a:fillRect/>
          </a:stretch>
        </p:blipFill>
        <p:spPr bwMode="auto">
          <a:xfrm>
            <a:off x="1187624" y="4293096"/>
            <a:ext cx="2780531" cy="1512168"/>
          </a:xfrm>
          <a:prstGeom prst="rect">
            <a:avLst/>
          </a:prstGeom>
          <a:ln>
            <a:noFill/>
          </a:ln>
          <a:effectLst>
            <a:softEdge rad="112500"/>
          </a:effectLst>
        </p:spPr>
      </p:pic>
      <p:sp>
        <p:nvSpPr>
          <p:cNvPr id="11" name="TextBox 10"/>
          <p:cNvSpPr txBox="1"/>
          <p:nvPr/>
        </p:nvSpPr>
        <p:spPr>
          <a:xfrm>
            <a:off x="5436096" y="5733256"/>
            <a:ext cx="1693092" cy="400110"/>
          </a:xfrm>
          <a:prstGeom prst="rect">
            <a:avLst/>
          </a:prstGeom>
          <a:solidFill>
            <a:schemeClr val="tx2">
              <a:lumMod val="40000"/>
              <a:lumOff val="60000"/>
            </a:schemeClr>
          </a:solidFill>
        </p:spPr>
        <p:txBody>
          <a:bodyPr wrap="none" rtlCol="0">
            <a:spAutoFit/>
          </a:bodyPr>
          <a:lstStyle/>
          <a:p>
            <a:r>
              <a:rPr lang="fa-IR" sz="2000" b="1" dirty="0" smtClean="0">
                <a:cs typeface="B Nazanin" pitchFamily="2" charset="-78"/>
              </a:rPr>
              <a:t>تولید مثل جنسی</a:t>
            </a:r>
            <a:endParaRPr lang="en-US" sz="2000" b="1" dirty="0">
              <a:cs typeface="B Nazanin" pitchFamily="2" charset="-78"/>
            </a:endParaRPr>
          </a:p>
        </p:txBody>
      </p:sp>
      <p:sp>
        <p:nvSpPr>
          <p:cNvPr id="12" name="TextBox 11"/>
          <p:cNvSpPr txBox="1"/>
          <p:nvPr/>
        </p:nvSpPr>
        <p:spPr>
          <a:xfrm>
            <a:off x="1259632" y="5733256"/>
            <a:ext cx="2542683" cy="369332"/>
          </a:xfrm>
          <a:prstGeom prst="rect">
            <a:avLst/>
          </a:prstGeom>
          <a:solidFill>
            <a:schemeClr val="tx2">
              <a:lumMod val="40000"/>
              <a:lumOff val="60000"/>
            </a:schemeClr>
          </a:solidFill>
        </p:spPr>
        <p:txBody>
          <a:bodyPr wrap="none" rtlCol="0">
            <a:spAutoFit/>
          </a:bodyPr>
          <a:lstStyle/>
          <a:p>
            <a:r>
              <a:rPr lang="fa-IR" b="1" dirty="0" smtClean="0">
                <a:cs typeface="B Nazanin" pitchFamily="2" charset="-78"/>
              </a:rPr>
              <a:t>تولید مثل غیرجنسی در مخمر</a:t>
            </a:r>
            <a:endParaRPr lang="en-US" b="1" dirty="0">
              <a:cs typeface="B Nazanin" pitchFamily="2" charset="-78"/>
            </a:endParaRPr>
          </a:p>
        </p:txBody>
      </p:sp>
      <p:sp>
        <p:nvSpPr>
          <p:cNvPr id="14" name="TextBox 13"/>
          <p:cNvSpPr txBox="1"/>
          <p:nvPr/>
        </p:nvSpPr>
        <p:spPr>
          <a:xfrm>
            <a:off x="971600" y="3717032"/>
            <a:ext cx="7475123" cy="461665"/>
          </a:xfrm>
          <a:prstGeom prst="rect">
            <a:avLst/>
          </a:prstGeom>
          <a:solidFill>
            <a:schemeClr val="tx2">
              <a:lumMod val="40000"/>
              <a:lumOff val="60000"/>
            </a:schemeClr>
          </a:solidFill>
        </p:spPr>
        <p:txBody>
          <a:bodyPr wrap="none" rtlCol="0">
            <a:spAutoFit/>
          </a:bodyPr>
          <a:lstStyle/>
          <a:p>
            <a:r>
              <a:rPr lang="fa-IR" sz="2400" b="1" dirty="0" smtClean="0">
                <a:solidFill>
                  <a:srgbClr val="FF0000"/>
                </a:solidFill>
                <a:cs typeface="B Nazanin" pitchFamily="2" charset="-78"/>
              </a:rPr>
              <a:t>نکته</a:t>
            </a:r>
            <a:r>
              <a:rPr lang="fa-IR" sz="2000" b="1" dirty="0" smtClean="0">
                <a:cs typeface="B Nazanin" pitchFamily="2" charset="-78"/>
              </a:rPr>
              <a:t>: در تولید مثل جنسی، فرزندان ویژگی های خود را از هر دو والد به ارث می برند.</a:t>
            </a:r>
            <a:endParaRPr lang="en-US" sz="2000" b="1" dirty="0">
              <a:cs typeface="B Nazanin" pitchFamily="2" charset="-78"/>
            </a:endParaRPr>
          </a:p>
        </p:txBody>
      </p:sp>
      <p:pic>
        <p:nvPicPr>
          <p:cNvPr id="16" name="Picture 27"/>
          <p:cNvPicPr>
            <a:picLocks noChangeAspect="1" noChangeArrowheads="1"/>
          </p:cNvPicPr>
          <p:nvPr/>
        </p:nvPicPr>
        <p:blipFill>
          <a:blip r:embed="rId14" cstate="print"/>
          <a:srcRect/>
          <a:stretch>
            <a:fillRect/>
          </a:stretch>
        </p:blipFill>
        <p:spPr bwMode="auto">
          <a:xfrm>
            <a:off x="4716016" y="4365104"/>
            <a:ext cx="3024336" cy="1296144"/>
          </a:xfrm>
          <a:prstGeom prst="rect">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p:nvPr/>
        </p:nvGrpSpPr>
        <p:grpSpPr>
          <a:xfrm>
            <a:off x="214282" y="6215082"/>
            <a:ext cx="1900132" cy="360000"/>
            <a:chOff x="214282" y="6215082"/>
            <a:chExt cx="1900132" cy="360000"/>
          </a:xfrm>
        </p:grpSpPr>
        <p:sp>
          <p:nvSpPr>
            <p:cNvPr id="32" name="Action Button: Forward or Next 31">
              <a:hlinkClick r:id="" action="ppaction://hlinkshowjump?jump=nextslide" highlightClick="1">
                <a:snd r:embed="rId2"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33" name="Action Button: Back or Previous 32">
              <a:hlinkClick r:id="" action="ppaction://hlinkshowjump?jump=previousslide" highlightClick="1">
                <a:snd r:embed="rId2"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graphicFrame>
        <p:nvGraphicFramePr>
          <p:cNvPr id="11" name="Diagram 10"/>
          <p:cNvGraphicFramePr/>
          <p:nvPr/>
        </p:nvGraphicFramePr>
        <p:xfrm>
          <a:off x="0" y="1268760"/>
          <a:ext cx="8460432" cy="48965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Picture 8"/>
          <p:cNvPicPr>
            <a:picLocks noChangeAspect="1" noChangeArrowheads="1"/>
          </p:cNvPicPr>
          <p:nvPr/>
        </p:nvPicPr>
        <p:blipFill>
          <a:blip r:embed="rId8" cstate="print"/>
          <a:srcRect/>
          <a:stretch>
            <a:fillRect/>
          </a:stretch>
        </p:blipFill>
        <p:spPr bwMode="auto">
          <a:xfrm>
            <a:off x="7308304" y="4509120"/>
            <a:ext cx="1514498" cy="1353399"/>
          </a:xfrm>
          <a:prstGeom prst="ellipse">
            <a:avLst/>
          </a:prstGeom>
          <a:ln>
            <a:noFill/>
          </a:ln>
          <a:effectLst>
            <a:softEdge rad="112500"/>
          </a:effectLst>
        </p:spPr>
      </p:pic>
      <p:pic>
        <p:nvPicPr>
          <p:cNvPr id="14" name="Picture 17"/>
          <p:cNvPicPr>
            <a:picLocks noChangeAspect="1" noChangeArrowheads="1"/>
          </p:cNvPicPr>
          <p:nvPr/>
        </p:nvPicPr>
        <p:blipFill>
          <a:blip r:embed="rId9" cstate="print"/>
          <a:srcRect/>
          <a:stretch>
            <a:fillRect/>
          </a:stretch>
        </p:blipFill>
        <p:spPr bwMode="auto">
          <a:xfrm>
            <a:off x="6876257" y="908720"/>
            <a:ext cx="1656184" cy="1524000"/>
          </a:xfrm>
          <a:prstGeom prst="ellipse">
            <a:avLst/>
          </a:prstGeom>
          <a:ln>
            <a:noFill/>
          </a:ln>
          <a:effectLst>
            <a:softEdge rad="112500"/>
          </a:effectLst>
        </p:spPr>
      </p:pic>
      <p:pic>
        <p:nvPicPr>
          <p:cNvPr id="15" name="Picture 9"/>
          <p:cNvPicPr>
            <a:picLocks noChangeAspect="1" noChangeArrowheads="1"/>
          </p:cNvPicPr>
          <p:nvPr/>
        </p:nvPicPr>
        <p:blipFill>
          <a:blip r:embed="rId10" cstate="print"/>
          <a:srcRect/>
          <a:stretch>
            <a:fillRect/>
          </a:stretch>
        </p:blipFill>
        <p:spPr bwMode="auto">
          <a:xfrm>
            <a:off x="0" y="836712"/>
            <a:ext cx="2051720" cy="1495425"/>
          </a:xfrm>
          <a:prstGeom prst="ellipse">
            <a:avLst/>
          </a:prstGeom>
          <a:ln>
            <a:noFill/>
          </a:ln>
          <a:effectLst>
            <a:softEdge rad="112500"/>
          </a:effectLst>
        </p:spPr>
      </p:pic>
      <p:pic>
        <p:nvPicPr>
          <p:cNvPr id="2051" name="Picture 3"/>
          <p:cNvPicPr>
            <a:picLocks noChangeAspect="1" noChangeArrowheads="1"/>
          </p:cNvPicPr>
          <p:nvPr/>
        </p:nvPicPr>
        <p:blipFill>
          <a:blip r:embed="rId11" cstate="print"/>
          <a:srcRect/>
          <a:stretch>
            <a:fillRect/>
          </a:stretch>
        </p:blipFill>
        <p:spPr bwMode="auto">
          <a:xfrm>
            <a:off x="467544" y="4797152"/>
            <a:ext cx="1907704" cy="1417315"/>
          </a:xfrm>
          <a:prstGeom prst="ellipse">
            <a:avLst/>
          </a:prstGeom>
          <a:ln>
            <a:noFill/>
          </a:ln>
          <a:effectLst>
            <a:softEdge rad="112500"/>
          </a:effectLst>
        </p:spPr>
      </p:pic>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
          <p:cNvGrpSpPr/>
          <p:nvPr/>
        </p:nvGrpSpPr>
        <p:grpSpPr>
          <a:xfrm>
            <a:off x="214282" y="6215082"/>
            <a:ext cx="1900132" cy="360000"/>
            <a:chOff x="214282" y="6215082"/>
            <a:chExt cx="1900132" cy="360000"/>
          </a:xfrm>
        </p:grpSpPr>
        <p:sp>
          <p:nvSpPr>
            <p:cNvPr id="13" name="Action Button: Forward or Next 12">
              <a:hlinkClick r:id="" action="ppaction://hlinkshowjump?jump=nextslide" highlightClick="1">
                <a:snd r:embed="rId3" name="click.wav"/>
              </a:hlinkClick>
            </p:cNvPr>
            <p:cNvSpPr/>
            <p:nvPr/>
          </p:nvSpPr>
          <p:spPr>
            <a:xfrm>
              <a:off x="1214414" y="6215082"/>
              <a:ext cx="900000" cy="360000"/>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smtClean="0">
                  <a:solidFill>
                    <a:srgbClr val="FFFF00"/>
                  </a:solidFill>
                  <a:cs typeface="B Yekan" pitchFamily="2" charset="-78"/>
                </a:rPr>
                <a:t>ادامه</a:t>
              </a:r>
              <a:endParaRPr lang="fa-IR" dirty="0">
                <a:solidFill>
                  <a:srgbClr val="FFFF00"/>
                </a:solidFill>
                <a:cs typeface="B Yekan" pitchFamily="2" charset="-78"/>
              </a:endParaRPr>
            </a:p>
          </p:txBody>
        </p:sp>
        <p:sp>
          <p:nvSpPr>
            <p:cNvPr id="14" name="Action Button: Back or Previous 13">
              <a:hlinkClick r:id="" action="ppaction://hlinkshowjump?jump=previousslide" highlightClick="1">
                <a:snd r:embed="rId3" name="click.wav"/>
              </a:hlinkClick>
            </p:cNvPr>
            <p:cNvSpPr/>
            <p:nvPr/>
          </p:nvSpPr>
          <p:spPr>
            <a:xfrm>
              <a:off x="214282" y="6215082"/>
              <a:ext cx="900000" cy="360000"/>
            </a:xfrm>
            <a:prstGeom prst="actionButtonBackPrevious">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fa-IR" dirty="0" smtClean="0">
                  <a:solidFill>
                    <a:srgbClr val="FFFF00"/>
                  </a:solidFill>
                  <a:cs typeface="B Yekan" pitchFamily="2" charset="-78"/>
                </a:rPr>
                <a:t>برگشت</a:t>
              </a:r>
              <a:endParaRPr lang="fa-IR" dirty="0">
                <a:solidFill>
                  <a:srgbClr val="FFFF00"/>
                </a:solidFill>
                <a:cs typeface="B Yekan" pitchFamily="2" charset="-78"/>
              </a:endParaRPr>
            </a:p>
          </p:txBody>
        </p:sp>
      </p:grpSp>
      <p:grpSp>
        <p:nvGrpSpPr>
          <p:cNvPr id="15" name="Group 14"/>
          <p:cNvGrpSpPr/>
          <p:nvPr/>
        </p:nvGrpSpPr>
        <p:grpSpPr>
          <a:xfrm>
            <a:off x="1547664" y="764704"/>
            <a:ext cx="7416826" cy="4176464"/>
            <a:chOff x="2434391" y="1000108"/>
            <a:chExt cx="5738854" cy="2575611"/>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p:grpSpPr>
        <p:grpSp>
          <p:nvGrpSpPr>
            <p:cNvPr id="16" name="Group 14"/>
            <p:cNvGrpSpPr/>
            <p:nvPr/>
          </p:nvGrpSpPr>
          <p:grpSpPr>
            <a:xfrm>
              <a:off x="2434391" y="1000108"/>
              <a:ext cx="4327660" cy="2575611"/>
              <a:chOff x="2434391" y="1000108"/>
              <a:chExt cx="4327660" cy="2575611"/>
            </a:xfrm>
            <a:grpFill/>
          </p:grpSpPr>
          <p:sp>
            <p:nvSpPr>
              <p:cNvPr id="23" name="Rectangle 22"/>
              <p:cNvSpPr/>
              <p:nvPr/>
            </p:nvSpPr>
            <p:spPr>
              <a:xfrm>
                <a:off x="2443514" y="1000108"/>
                <a:ext cx="4318537" cy="532885"/>
              </a:xfrm>
              <a:prstGeom prst="rect">
                <a:avLst/>
              </a:prstGeom>
              <a:grpFill/>
            </p:spPr>
            <p:style>
              <a:lnRef idx="1">
                <a:schemeClr val="accent6"/>
              </a:lnRef>
              <a:fillRef idx="3">
                <a:schemeClr val="accent6"/>
              </a:fillRef>
              <a:effectRef idx="2">
                <a:schemeClr val="accent6"/>
              </a:effectRef>
              <a:fontRef idx="minor">
                <a:schemeClr val="lt1"/>
              </a:fontRef>
            </p:style>
            <p:txBody>
              <a:bodyPr rtlCol="1" anchor="ctr"/>
              <a:lstStyle/>
              <a:p>
                <a:pPr lvl="0"/>
                <a:r>
                  <a:rPr lang="fa-IR" sz="2000" b="1" u="sng" dirty="0" smtClean="0">
                    <a:solidFill>
                      <a:srgbClr val="004274"/>
                    </a:solidFill>
                    <a:cs typeface="B Nazanin" pitchFamily="2" charset="-78"/>
                  </a:rPr>
                  <a:t>قلمه زدن: </a:t>
                </a:r>
                <a:r>
                  <a:rPr lang="fa-IR" sz="1600" b="1" dirty="0" smtClean="0">
                    <a:solidFill>
                      <a:schemeClr val="tx1">
                        <a:lumMod val="95000"/>
                        <a:lumOff val="5000"/>
                      </a:schemeClr>
                    </a:solidFill>
                    <a:cs typeface="B Nazanin" pitchFamily="2" charset="-78"/>
                  </a:rPr>
                  <a:t>تکثیر گیاه از طریق اندام هایی مثل ریشه، ساقه و یا برگ را قلمه زدن می گویند.</a:t>
                </a:r>
              </a:p>
              <a:p>
                <a:pPr lvl="0"/>
                <a:r>
                  <a:rPr lang="fa-IR" sz="1600" b="1" dirty="0" smtClean="0">
                    <a:solidFill>
                      <a:schemeClr val="tx1">
                        <a:lumMod val="95000"/>
                        <a:lumOff val="5000"/>
                      </a:schemeClr>
                    </a:solidFill>
                    <a:cs typeface="B Nazanin" pitchFamily="2" charset="-78"/>
                  </a:rPr>
                  <a:t>مثال: شمعدانی، بگونیا، حسن یوسف  و ...</a:t>
                </a:r>
              </a:p>
              <a:p>
                <a:endParaRPr lang="en-US" altLang="zh-TW" sz="100" b="1" dirty="0" smtClean="0">
                  <a:solidFill>
                    <a:schemeClr val="tx1">
                      <a:lumMod val="95000"/>
                      <a:lumOff val="5000"/>
                    </a:schemeClr>
                  </a:solidFill>
                  <a:latin typeface="Impact" pitchFamily="34" charset="0"/>
                  <a:cs typeface="B Nazanin" pitchFamily="2" charset="-78"/>
                </a:endParaRPr>
              </a:p>
            </p:txBody>
          </p:sp>
          <p:sp>
            <p:nvSpPr>
              <p:cNvPr id="24" name="Rectangle 23"/>
              <p:cNvSpPr/>
              <p:nvPr/>
            </p:nvSpPr>
            <p:spPr>
              <a:xfrm>
                <a:off x="2434391" y="1621807"/>
                <a:ext cx="4327659" cy="701778"/>
              </a:xfrm>
              <a:prstGeom prst="rect">
                <a:avLst/>
              </a:prstGeom>
              <a:grpFill/>
            </p:spPr>
            <p:style>
              <a:lnRef idx="1">
                <a:schemeClr val="accent6"/>
              </a:lnRef>
              <a:fillRef idx="3">
                <a:schemeClr val="accent6"/>
              </a:fillRef>
              <a:effectRef idx="2">
                <a:schemeClr val="accent6"/>
              </a:effectRef>
              <a:fontRef idx="minor">
                <a:schemeClr val="lt1"/>
              </a:fontRef>
            </p:style>
            <p:txBody>
              <a:bodyPr rtlCol="1" anchor="ctr"/>
              <a:lstStyle/>
              <a:p>
                <a:endParaRPr lang="fa-IR" sz="1600" b="1" dirty="0" smtClean="0">
                  <a:solidFill>
                    <a:schemeClr val="tx1">
                      <a:lumMod val="95000"/>
                      <a:lumOff val="5000"/>
                    </a:schemeClr>
                  </a:solidFill>
                  <a:cs typeface="B Nazanin" pitchFamily="2" charset="-78"/>
                </a:endParaRPr>
              </a:p>
              <a:p>
                <a:pPr marL="342900" lvl="0" indent="-342900">
                  <a:spcBef>
                    <a:spcPct val="20000"/>
                  </a:spcBef>
                </a:pPr>
                <a:r>
                  <a:rPr lang="fa-IR" sz="2000" b="1" u="sng" dirty="0" smtClean="0">
                    <a:solidFill>
                      <a:srgbClr val="004274"/>
                    </a:solidFill>
                    <a:cs typeface="B Nazanin" pitchFamily="2" charset="-78"/>
                  </a:rPr>
                  <a:t>خوابانیدن</a:t>
                </a:r>
                <a:r>
                  <a:rPr lang="fa-IR" sz="2000" b="1" u="sng" dirty="0" smtClean="0">
                    <a:solidFill>
                      <a:srgbClr val="FFFF00"/>
                    </a:solidFill>
                    <a:cs typeface="B Nazanin" pitchFamily="2" charset="-78"/>
                  </a:rPr>
                  <a:t>: </a:t>
                </a:r>
                <a:r>
                  <a:rPr lang="fa-IR" sz="1600" b="1" dirty="0" smtClean="0">
                    <a:solidFill>
                      <a:schemeClr val="tx1">
                        <a:lumMod val="95000"/>
                        <a:lumOff val="5000"/>
                      </a:schemeClr>
                    </a:solidFill>
                    <a:cs typeface="B Nazanin" pitchFamily="2" charset="-78"/>
                  </a:rPr>
                  <a:t>شکل تغییر یافته ای از قلمه زدن است.</a:t>
                </a:r>
              </a:p>
              <a:p>
                <a:pPr lvl="0" indent="-342900">
                  <a:spcBef>
                    <a:spcPct val="20000"/>
                  </a:spcBef>
                </a:pPr>
                <a:r>
                  <a:rPr lang="fa-IR" sz="1600" b="1" dirty="0" smtClean="0">
                    <a:solidFill>
                      <a:schemeClr val="tx1">
                        <a:lumMod val="95000"/>
                        <a:lumOff val="5000"/>
                      </a:schemeClr>
                    </a:solidFill>
                    <a:cs typeface="B Nazanin" pitchFamily="2" charset="-78"/>
                  </a:rPr>
                  <a:t>در این روش ساقه های بلند و قابل انعطاف را در زیر خاک قرار داده و پس از ریشه زدن از گیاه جدا می کنند و جداگانه پرورش می دهند.</a:t>
                </a:r>
              </a:p>
              <a:p>
                <a:pPr marL="342900" lvl="0" indent="-342900">
                  <a:spcBef>
                    <a:spcPct val="20000"/>
                  </a:spcBef>
                </a:pPr>
                <a:r>
                  <a:rPr lang="fa-IR" sz="1600" b="1" dirty="0" smtClean="0">
                    <a:solidFill>
                      <a:schemeClr val="tx1">
                        <a:lumMod val="95000"/>
                        <a:lumOff val="5000"/>
                      </a:schemeClr>
                    </a:solidFill>
                    <a:cs typeface="B Nazanin" pitchFamily="2" charset="-78"/>
                  </a:rPr>
                  <a:t>مثال: توت فرنگی، خرزهره و ...</a:t>
                </a:r>
              </a:p>
              <a:p>
                <a:pPr marL="342900" indent="-342900">
                  <a:spcBef>
                    <a:spcPct val="20000"/>
                  </a:spcBef>
                </a:pPr>
                <a:endParaRPr lang="en-US" altLang="zh-TW" sz="800" b="1" dirty="0" smtClean="0">
                  <a:solidFill>
                    <a:schemeClr val="tx1">
                      <a:lumMod val="95000"/>
                      <a:lumOff val="5000"/>
                    </a:schemeClr>
                  </a:solidFill>
                  <a:latin typeface="Impact" pitchFamily="34" charset="0"/>
                  <a:cs typeface="B Nazanin" pitchFamily="2" charset="-78"/>
                </a:endParaRPr>
              </a:p>
              <a:p>
                <a:endParaRPr lang="fa-IR" sz="1600" dirty="0">
                  <a:solidFill>
                    <a:schemeClr val="tx1">
                      <a:lumMod val="95000"/>
                      <a:lumOff val="5000"/>
                    </a:schemeClr>
                  </a:solidFill>
                  <a:cs typeface="B Nazanin" pitchFamily="2" charset="-78"/>
                </a:endParaRPr>
              </a:p>
            </p:txBody>
          </p:sp>
          <p:sp>
            <p:nvSpPr>
              <p:cNvPr id="25" name="Rectangle 24"/>
              <p:cNvSpPr/>
              <p:nvPr/>
            </p:nvSpPr>
            <p:spPr>
              <a:xfrm>
                <a:off x="2434391" y="2421135"/>
                <a:ext cx="4327659" cy="532885"/>
              </a:xfrm>
              <a:prstGeom prst="rect">
                <a:avLst/>
              </a:prstGeom>
              <a:grpFill/>
            </p:spPr>
            <p:style>
              <a:lnRef idx="1">
                <a:schemeClr val="accent6"/>
              </a:lnRef>
              <a:fillRef idx="3">
                <a:schemeClr val="accent6"/>
              </a:fillRef>
              <a:effectRef idx="2">
                <a:schemeClr val="accent6"/>
              </a:effectRef>
              <a:fontRef idx="minor">
                <a:schemeClr val="lt1"/>
              </a:fontRef>
            </p:style>
            <p:txBody>
              <a:bodyPr rtlCol="1" anchor="ctr"/>
              <a:lstStyle/>
              <a:p>
                <a:pPr lvl="0"/>
                <a:r>
                  <a:rPr lang="fa-IR" altLang="zh-TW" sz="2000" b="1" u="sng" dirty="0" smtClean="0">
                    <a:solidFill>
                      <a:srgbClr val="004274"/>
                    </a:solidFill>
                    <a:cs typeface="B Nazanin" pitchFamily="2" charset="-78"/>
                  </a:rPr>
                  <a:t>پیوند</a:t>
                </a:r>
                <a:r>
                  <a:rPr lang="fa-IR" altLang="zh-TW" sz="2000" b="1" u="sng" dirty="0" smtClean="0">
                    <a:solidFill>
                      <a:srgbClr val="FFFF00"/>
                    </a:solidFill>
                    <a:cs typeface="B Nazanin" pitchFamily="2" charset="-78"/>
                  </a:rPr>
                  <a:t> </a:t>
                </a:r>
                <a:r>
                  <a:rPr lang="fa-IR" altLang="zh-TW" sz="2000" b="1" u="sng" dirty="0" smtClean="0">
                    <a:solidFill>
                      <a:srgbClr val="004274"/>
                    </a:solidFill>
                    <a:cs typeface="B Nazanin" pitchFamily="2" charset="-78"/>
                  </a:rPr>
                  <a:t>زدن</a:t>
                </a:r>
                <a:r>
                  <a:rPr lang="fa-IR" altLang="zh-TW" sz="2000" b="1" u="sng" dirty="0" smtClean="0">
                    <a:solidFill>
                      <a:srgbClr val="FFFF00"/>
                    </a:solidFill>
                    <a:cs typeface="B Nazanin" pitchFamily="2" charset="-78"/>
                  </a:rPr>
                  <a:t>: </a:t>
                </a:r>
                <a:r>
                  <a:rPr lang="fa-IR" altLang="zh-TW" b="1" dirty="0" smtClean="0">
                    <a:solidFill>
                      <a:schemeClr val="tx1">
                        <a:lumMod val="95000"/>
                        <a:lumOff val="5000"/>
                      </a:schemeClr>
                    </a:solidFill>
                    <a:latin typeface="Impact" pitchFamily="34" charset="0"/>
                    <a:cs typeface="B Nazanin" pitchFamily="2" charset="-78"/>
                  </a:rPr>
                  <a:t>اتصال گیاهان مختلف به هم تا به صورت یک گیاه رشد کرده و گیاهی با ویژگی های جدید ایحاد شود.</a:t>
                </a:r>
              </a:p>
              <a:p>
                <a:pPr lvl="0"/>
                <a:r>
                  <a:rPr lang="fa-IR" altLang="zh-TW" b="1" dirty="0" smtClean="0">
                    <a:solidFill>
                      <a:schemeClr val="tx1">
                        <a:lumMod val="95000"/>
                        <a:lumOff val="5000"/>
                      </a:schemeClr>
                    </a:solidFill>
                    <a:latin typeface="Impact" pitchFamily="34" charset="0"/>
                    <a:cs typeface="B Nazanin" pitchFamily="2" charset="-78"/>
                  </a:rPr>
                  <a:t>مثال: آلبالو پیوندی و ...</a:t>
                </a:r>
                <a:endParaRPr lang="en-US" altLang="zh-TW" b="1" dirty="0">
                  <a:solidFill>
                    <a:schemeClr val="tx1">
                      <a:lumMod val="95000"/>
                      <a:lumOff val="5000"/>
                    </a:schemeClr>
                  </a:solidFill>
                  <a:latin typeface="Impact" pitchFamily="34" charset="0"/>
                  <a:cs typeface="B Nazanin" pitchFamily="2" charset="-78"/>
                </a:endParaRPr>
              </a:p>
            </p:txBody>
          </p:sp>
          <p:sp>
            <p:nvSpPr>
              <p:cNvPr id="26" name="Rectangle 25"/>
              <p:cNvSpPr/>
              <p:nvPr/>
            </p:nvSpPr>
            <p:spPr>
              <a:xfrm>
                <a:off x="2434391" y="3042834"/>
                <a:ext cx="4327659" cy="532885"/>
              </a:xfrm>
              <a:prstGeom prst="rect">
                <a:avLst/>
              </a:prstGeom>
              <a:grpFill/>
            </p:spPr>
            <p:style>
              <a:lnRef idx="1">
                <a:schemeClr val="accent6"/>
              </a:lnRef>
              <a:fillRef idx="3">
                <a:schemeClr val="accent6"/>
              </a:fillRef>
              <a:effectRef idx="2">
                <a:schemeClr val="accent6"/>
              </a:effectRef>
              <a:fontRef idx="minor">
                <a:schemeClr val="lt1"/>
              </a:fontRef>
            </p:style>
            <p:txBody>
              <a:bodyPr rtlCol="1" anchor="ctr"/>
              <a:lstStyle/>
              <a:p>
                <a:endParaRPr lang="fa-IR" b="1" dirty="0" smtClean="0">
                  <a:solidFill>
                    <a:schemeClr val="tx1">
                      <a:lumMod val="95000"/>
                      <a:lumOff val="5000"/>
                    </a:schemeClr>
                  </a:solidFill>
                  <a:cs typeface="B Nazanin" pitchFamily="2" charset="-78"/>
                </a:endParaRPr>
              </a:p>
              <a:p>
                <a:endParaRPr lang="fa-IR" b="1" dirty="0" smtClean="0">
                  <a:solidFill>
                    <a:schemeClr val="tx1">
                      <a:lumMod val="95000"/>
                      <a:lumOff val="5000"/>
                    </a:schemeClr>
                  </a:solidFill>
                  <a:cs typeface="B Nazanin" pitchFamily="2" charset="-78"/>
                </a:endParaRPr>
              </a:p>
              <a:p>
                <a:r>
                  <a:rPr lang="fa-IR" altLang="zh-TW" sz="2000" b="1" u="sng" dirty="0" smtClean="0">
                    <a:solidFill>
                      <a:srgbClr val="004274"/>
                    </a:solidFill>
                    <a:cs typeface="B Nazanin" pitchFamily="2" charset="-78"/>
                  </a:rPr>
                  <a:t>برگ های تغییریافته: </a:t>
                </a:r>
                <a:r>
                  <a:rPr lang="fa-IR" sz="1600" b="1" dirty="0" smtClean="0">
                    <a:solidFill>
                      <a:schemeClr val="tx1">
                        <a:lumMod val="95000"/>
                        <a:lumOff val="5000"/>
                      </a:schemeClr>
                    </a:solidFill>
                    <a:cs typeface="B Nazanin" pitchFamily="2" charset="-78"/>
                  </a:rPr>
                  <a:t>در این روش از بخش های کناری برگ ها گیاهچه هایی رشد می کنند که پس از جداشدن از برگ و قرارگیری در خاک رشد کرده و گیاه مشابهی را ایجاد می کنند مانند گیاه مادرانه (هزار بچه)!!!!</a:t>
                </a:r>
              </a:p>
              <a:p>
                <a:pPr lvl="0"/>
                <a:endParaRPr lang="fa-IR" b="1" dirty="0" smtClean="0">
                  <a:solidFill>
                    <a:schemeClr val="tx1">
                      <a:lumMod val="95000"/>
                      <a:lumOff val="5000"/>
                    </a:schemeClr>
                  </a:solidFill>
                  <a:cs typeface="B Nazanin" pitchFamily="2" charset="-78"/>
                </a:endParaRPr>
              </a:p>
              <a:p>
                <a:pPr marL="342900" indent="-342900">
                  <a:spcBef>
                    <a:spcPct val="20000"/>
                  </a:spcBef>
                </a:pPr>
                <a:endParaRPr lang="en-US" altLang="zh-TW" b="1" dirty="0">
                  <a:solidFill>
                    <a:schemeClr val="tx1">
                      <a:lumMod val="95000"/>
                      <a:lumOff val="5000"/>
                    </a:schemeClr>
                  </a:solidFill>
                  <a:latin typeface="Impact" pitchFamily="34" charset="0"/>
                  <a:cs typeface="B Nazanin" pitchFamily="2" charset="-78"/>
                </a:endParaRPr>
              </a:p>
            </p:txBody>
          </p:sp>
        </p:grpSp>
        <p:sp>
          <p:nvSpPr>
            <p:cNvPr id="17" name="Oval 16"/>
            <p:cNvSpPr/>
            <p:nvPr/>
          </p:nvSpPr>
          <p:spPr>
            <a:xfrm>
              <a:off x="6809091" y="2000240"/>
              <a:ext cx="1364154" cy="1131133"/>
            </a:xfrm>
            <a:prstGeom prst="ellipse">
              <a:avLst/>
            </a:prstGeom>
            <a:grpFill/>
          </p:spPr>
          <p:style>
            <a:lnRef idx="0">
              <a:schemeClr val="accent2"/>
            </a:lnRef>
            <a:fillRef idx="3">
              <a:schemeClr val="accent2"/>
            </a:fillRef>
            <a:effectRef idx="3">
              <a:schemeClr val="accent2"/>
            </a:effectRef>
            <a:fontRef idx="minor">
              <a:schemeClr val="lt1"/>
            </a:fontRef>
          </p:style>
          <p:txBody>
            <a:bodyPr rtlCol="1" anchor="ctr"/>
            <a:lstStyle/>
            <a:p>
              <a:pPr algn="ctr"/>
              <a:r>
                <a:rPr lang="fa-IR" altLang="zh-TW" sz="1600" b="1" dirty="0" smtClean="0">
                  <a:solidFill>
                    <a:srgbClr val="001642"/>
                  </a:solidFill>
                  <a:latin typeface="Impact" pitchFamily="34" charset="0"/>
                  <a:cs typeface="B Titr" pitchFamily="2" charset="-78"/>
                </a:rPr>
                <a:t>تولید مثل رویشی (غیرجنسی) در گیاهان</a:t>
              </a:r>
              <a:endParaRPr lang="fa-IR" sz="1600" b="1" dirty="0">
                <a:solidFill>
                  <a:srgbClr val="001642"/>
                </a:solidFill>
                <a:cs typeface="B Titr" pitchFamily="2" charset="-78"/>
              </a:endParaRPr>
            </a:p>
          </p:txBody>
        </p:sp>
      </p:grpSp>
      <p:pic>
        <p:nvPicPr>
          <p:cNvPr id="3074" name="Picture 2"/>
          <p:cNvPicPr>
            <a:picLocks noChangeAspect="1" noChangeArrowheads="1"/>
          </p:cNvPicPr>
          <p:nvPr/>
        </p:nvPicPr>
        <p:blipFill>
          <a:blip r:embed="rId4" cstate="print"/>
          <a:srcRect/>
          <a:stretch>
            <a:fillRect/>
          </a:stretch>
        </p:blipFill>
        <p:spPr bwMode="auto">
          <a:xfrm>
            <a:off x="0" y="692696"/>
            <a:ext cx="1656184" cy="1049137"/>
          </a:xfrm>
          <a:prstGeom prst="ellipse">
            <a:avLst/>
          </a:prstGeom>
          <a:ln>
            <a:noFill/>
          </a:ln>
          <a:effectLst>
            <a:softEdge rad="112500"/>
          </a:effectLst>
        </p:spPr>
      </p:pic>
      <p:pic>
        <p:nvPicPr>
          <p:cNvPr id="27" name="Picture 26" descr="wildstrawberryrunners"/>
          <p:cNvPicPr/>
          <p:nvPr/>
        </p:nvPicPr>
        <p:blipFill>
          <a:blip r:embed="rId5" cstate="print"/>
          <a:srcRect/>
          <a:stretch>
            <a:fillRect/>
          </a:stretch>
        </p:blipFill>
        <p:spPr bwMode="auto">
          <a:xfrm>
            <a:off x="0" y="1700808"/>
            <a:ext cx="1691680" cy="1354708"/>
          </a:xfrm>
          <a:prstGeom prst="ellipse">
            <a:avLst/>
          </a:prstGeom>
          <a:ln>
            <a:noFill/>
          </a:ln>
          <a:effectLst>
            <a:softEdge rad="112500"/>
          </a:effectLst>
        </p:spPr>
      </p:pic>
      <p:pic>
        <p:nvPicPr>
          <p:cNvPr id="28" name="Picture 22"/>
          <p:cNvPicPr>
            <a:picLocks noChangeAspect="1" noChangeArrowheads="1"/>
          </p:cNvPicPr>
          <p:nvPr/>
        </p:nvPicPr>
        <p:blipFill>
          <a:blip r:embed="rId6" cstate="print"/>
          <a:srcRect r="55301"/>
          <a:stretch>
            <a:fillRect/>
          </a:stretch>
        </p:blipFill>
        <p:spPr bwMode="auto">
          <a:xfrm>
            <a:off x="0" y="2996952"/>
            <a:ext cx="1841624" cy="1043558"/>
          </a:xfrm>
          <a:prstGeom prst="ellipse">
            <a:avLst/>
          </a:prstGeom>
          <a:ln>
            <a:noFill/>
          </a:ln>
          <a:effectLst>
            <a:softEdge rad="112500"/>
          </a:effectLst>
        </p:spPr>
      </p:pic>
      <p:pic>
        <p:nvPicPr>
          <p:cNvPr id="29" name="Picture 28" descr="E:\karaj book project\image\yek peleh balatar.png"/>
          <p:cNvPicPr>
            <a:picLocks noChangeAspect="1" noChangeArrowheads="1"/>
          </p:cNvPicPr>
          <p:nvPr/>
        </p:nvPicPr>
        <p:blipFill>
          <a:blip r:embed="rId7" cstate="print"/>
          <a:srcRect/>
          <a:stretch>
            <a:fillRect/>
          </a:stretch>
        </p:blipFill>
        <p:spPr bwMode="auto">
          <a:xfrm>
            <a:off x="7308304" y="476672"/>
            <a:ext cx="1619672" cy="2088232"/>
          </a:xfrm>
          <a:prstGeom prst="rect">
            <a:avLst/>
          </a:prstGeom>
          <a:noFill/>
        </p:spPr>
      </p:pic>
      <p:pic>
        <p:nvPicPr>
          <p:cNvPr id="30" name="Picture 19"/>
          <p:cNvPicPr>
            <a:picLocks noChangeAspect="1" noChangeArrowheads="1"/>
          </p:cNvPicPr>
          <p:nvPr/>
        </p:nvPicPr>
        <p:blipFill>
          <a:blip r:embed="rId8" cstate="print"/>
          <a:srcRect/>
          <a:stretch>
            <a:fillRect/>
          </a:stretch>
        </p:blipFill>
        <p:spPr bwMode="auto">
          <a:xfrm>
            <a:off x="0" y="3933056"/>
            <a:ext cx="1691680" cy="1282030"/>
          </a:xfrm>
          <a:prstGeom prst="ellipse">
            <a:avLst/>
          </a:prstGeom>
          <a:ln>
            <a:noFill/>
          </a:ln>
          <a:effectLst>
            <a:softEdge rad="112500"/>
          </a:effectLst>
        </p:spPr>
      </p:pic>
      <p:graphicFrame>
        <p:nvGraphicFramePr>
          <p:cNvPr id="31" name="Diagram 30"/>
          <p:cNvGraphicFramePr/>
          <p:nvPr/>
        </p:nvGraphicFramePr>
        <p:xfrm>
          <a:off x="2195736" y="5157192"/>
          <a:ext cx="6768752" cy="144529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68313" y="0"/>
            <a:ext cx="8229600" cy="908050"/>
          </a:xfrm>
        </p:spPr>
        <p:txBody>
          <a:bodyPr/>
          <a:lstStyle/>
          <a:p>
            <a:pPr eaLnBrk="1" fontAlgn="auto" hangingPunct="1">
              <a:spcAft>
                <a:spcPts val="0"/>
              </a:spcAft>
              <a:defRPr/>
            </a:pPr>
            <a:r>
              <a:rPr lang="fa-IR" smtClean="0">
                <a:solidFill>
                  <a:schemeClr val="tx2">
                    <a:satMod val="130000"/>
                  </a:schemeClr>
                </a:solidFill>
                <a:ea typeface="+mj-ea"/>
                <a:cs typeface="B Titr" pitchFamily="2" charset="-78"/>
              </a:rPr>
              <a:t>تولید مثل در گیاهان</a:t>
            </a:r>
            <a:endParaRPr lang="en-US" smtClean="0">
              <a:solidFill>
                <a:schemeClr val="tx2">
                  <a:satMod val="130000"/>
                </a:schemeClr>
              </a:solidFill>
              <a:ea typeface="+mj-ea"/>
              <a:cs typeface="B Titr" pitchFamily="2" charset="-78"/>
            </a:endParaRPr>
          </a:p>
        </p:txBody>
      </p:sp>
      <p:pic>
        <p:nvPicPr>
          <p:cNvPr id="22531" name="Picture 5" descr="ch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81075"/>
            <a:ext cx="8964613" cy="561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8552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descr="30%2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38100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39279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asle 12-5_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Flow">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fasle 12-5_1</Template>
  <TotalTime>7903</TotalTime>
  <Words>1893</Words>
  <Application>Microsoft Office PowerPoint</Application>
  <PresentationFormat>On-screen Show (4:3)</PresentationFormat>
  <Paragraphs>258</Paragraphs>
  <Slides>32</Slides>
  <Notes>1</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fasle 12-5_1</vt:lpstr>
      <vt:lpstr>Flow</vt:lpstr>
      <vt:lpstr>PowerPoint Presentation</vt:lpstr>
      <vt:lpstr>PowerPoint Presentation</vt:lpstr>
      <vt:lpstr>انواع تولید مثل</vt:lpstr>
      <vt:lpstr>PowerPoint Presentation</vt:lpstr>
      <vt:lpstr>PowerPoint Presentation</vt:lpstr>
      <vt:lpstr>PowerPoint Presentation</vt:lpstr>
      <vt:lpstr>PowerPoint Presentation</vt:lpstr>
      <vt:lpstr>تولید مثل در گیاهان</vt:lpstr>
      <vt:lpstr>PowerPoint Presentation</vt:lpstr>
      <vt:lpstr>PowerPoint Presentation</vt:lpstr>
      <vt:lpstr>PowerPoint Presentation</vt:lpstr>
      <vt:lpstr>تولید مثل جنسی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توليد مثل جنسي در گياهان گلدار </vt:lpstr>
      <vt:lpstr>PowerPoint Presentation</vt:lpstr>
      <vt:lpstr>PowerPoint Presentation</vt:lpstr>
      <vt:lpstr>PowerPoint Presentation</vt:lpstr>
      <vt:lpstr>PowerPoint Presentation</vt:lpstr>
      <vt:lpstr>گرده افشانی</vt:lpstr>
      <vt:lpstr>PowerPoint Presentation</vt:lpstr>
      <vt:lpstr>PowerPoint Presentation</vt:lpstr>
      <vt:lpstr>PowerPoint Presentation</vt:lpstr>
      <vt:lpstr>PowerPoint Presentation</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MRT</dc:creator>
  <cp:lastModifiedBy>Nasir2</cp:lastModifiedBy>
  <cp:revision>85</cp:revision>
  <dcterms:created xsi:type="dcterms:W3CDTF">2014-07-12T20:55:56Z</dcterms:created>
  <dcterms:modified xsi:type="dcterms:W3CDTF">2018-04-09T06:02:51Z</dcterms:modified>
</cp:coreProperties>
</file>