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a-IR"/>
    </a:defPPr>
    <a:lvl1pPr algn="l" rtl="0" fontAlgn="base">
      <a:spcBef>
        <a:spcPct val="0"/>
      </a:spcBef>
      <a:spcAft>
        <a:spcPct val="0"/>
      </a:spcAft>
      <a:defRPr kern="1200">
        <a:solidFill>
          <a:schemeClr val="tx1"/>
        </a:solidFill>
        <a:latin typeface="Constantia" panose="02030602050306030303" pitchFamily="18" charset="0"/>
        <a:ea typeface="Majalla UI"/>
        <a:cs typeface="Arial" panose="020B0604020202020204" pitchFamily="34" charset="0"/>
      </a:defRPr>
    </a:lvl1pPr>
    <a:lvl2pPr marL="457200" algn="l" rtl="0" fontAlgn="base">
      <a:spcBef>
        <a:spcPct val="0"/>
      </a:spcBef>
      <a:spcAft>
        <a:spcPct val="0"/>
      </a:spcAft>
      <a:defRPr kern="1200">
        <a:solidFill>
          <a:schemeClr val="tx1"/>
        </a:solidFill>
        <a:latin typeface="Constantia" panose="02030602050306030303" pitchFamily="18" charset="0"/>
        <a:ea typeface="Majalla UI"/>
        <a:cs typeface="Arial" panose="020B0604020202020204" pitchFamily="34" charset="0"/>
      </a:defRPr>
    </a:lvl2pPr>
    <a:lvl3pPr marL="914400" algn="l" rtl="0" fontAlgn="base">
      <a:spcBef>
        <a:spcPct val="0"/>
      </a:spcBef>
      <a:spcAft>
        <a:spcPct val="0"/>
      </a:spcAft>
      <a:defRPr kern="1200">
        <a:solidFill>
          <a:schemeClr val="tx1"/>
        </a:solidFill>
        <a:latin typeface="Constantia" panose="02030602050306030303" pitchFamily="18" charset="0"/>
        <a:ea typeface="Majalla UI"/>
        <a:cs typeface="Arial" panose="020B0604020202020204" pitchFamily="34" charset="0"/>
      </a:defRPr>
    </a:lvl3pPr>
    <a:lvl4pPr marL="1371600" algn="l" rtl="0" fontAlgn="base">
      <a:spcBef>
        <a:spcPct val="0"/>
      </a:spcBef>
      <a:spcAft>
        <a:spcPct val="0"/>
      </a:spcAft>
      <a:defRPr kern="1200">
        <a:solidFill>
          <a:schemeClr val="tx1"/>
        </a:solidFill>
        <a:latin typeface="Constantia" panose="02030602050306030303" pitchFamily="18" charset="0"/>
        <a:ea typeface="Majalla UI"/>
        <a:cs typeface="Arial" panose="020B0604020202020204" pitchFamily="34" charset="0"/>
      </a:defRPr>
    </a:lvl4pPr>
    <a:lvl5pPr marL="1828800" algn="l" rtl="0" fontAlgn="base">
      <a:spcBef>
        <a:spcPct val="0"/>
      </a:spcBef>
      <a:spcAft>
        <a:spcPct val="0"/>
      </a:spcAft>
      <a:defRPr kern="1200">
        <a:solidFill>
          <a:schemeClr val="tx1"/>
        </a:solidFill>
        <a:latin typeface="Constantia" panose="02030602050306030303" pitchFamily="18" charset="0"/>
        <a:ea typeface="Majalla UI"/>
        <a:cs typeface="Arial" panose="020B0604020202020204" pitchFamily="34" charset="0"/>
      </a:defRPr>
    </a:lvl5pPr>
    <a:lvl6pPr marL="2286000" algn="l" defTabSz="914400" rtl="0" eaLnBrk="1" latinLnBrk="0" hangingPunct="1">
      <a:defRPr kern="1200">
        <a:solidFill>
          <a:schemeClr val="tx1"/>
        </a:solidFill>
        <a:latin typeface="Constantia" panose="02030602050306030303" pitchFamily="18" charset="0"/>
        <a:ea typeface="Majalla UI"/>
        <a:cs typeface="Arial" panose="020B0604020202020204" pitchFamily="34" charset="0"/>
      </a:defRPr>
    </a:lvl6pPr>
    <a:lvl7pPr marL="2743200" algn="l" defTabSz="914400" rtl="0" eaLnBrk="1" latinLnBrk="0" hangingPunct="1">
      <a:defRPr kern="1200">
        <a:solidFill>
          <a:schemeClr val="tx1"/>
        </a:solidFill>
        <a:latin typeface="Constantia" panose="02030602050306030303" pitchFamily="18" charset="0"/>
        <a:ea typeface="Majalla UI"/>
        <a:cs typeface="Arial" panose="020B0604020202020204" pitchFamily="34" charset="0"/>
      </a:defRPr>
    </a:lvl7pPr>
    <a:lvl8pPr marL="3200400" algn="l" defTabSz="914400" rtl="0" eaLnBrk="1" latinLnBrk="0" hangingPunct="1">
      <a:defRPr kern="1200">
        <a:solidFill>
          <a:schemeClr val="tx1"/>
        </a:solidFill>
        <a:latin typeface="Constantia" panose="02030602050306030303" pitchFamily="18" charset="0"/>
        <a:ea typeface="Majalla UI"/>
        <a:cs typeface="Arial" panose="020B0604020202020204" pitchFamily="34" charset="0"/>
      </a:defRPr>
    </a:lvl8pPr>
    <a:lvl9pPr marL="3657600" algn="l" defTabSz="914400" rtl="0" eaLnBrk="1" latinLnBrk="0" hangingPunct="1">
      <a:defRPr kern="1200">
        <a:solidFill>
          <a:schemeClr val="tx1"/>
        </a:solidFill>
        <a:latin typeface="Constantia" panose="02030602050306030303" pitchFamily="18" charset="0"/>
        <a:ea typeface="Majalla UI"/>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972" autoAdjust="0"/>
    <p:restoredTop sz="94660"/>
  </p:normalViewPr>
  <p:slideViewPr>
    <p:cSldViewPr>
      <p:cViewPr varScale="1">
        <p:scale>
          <a:sx n="60" d="100"/>
          <a:sy n="60" d="100"/>
        </p:scale>
        <p:origin x="80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DF29CAE0-0A22-4688-907F-06676FBA4FA6}" type="datetimeFigureOut">
              <a:rPr lang="fa-IR"/>
              <a:pPr>
                <a:defRPr/>
              </a:pPr>
              <a:t>07/02/1443</a:t>
            </a:fld>
            <a:endParaRPr lang="fa-IR"/>
          </a:p>
        </p:txBody>
      </p:sp>
      <p:sp>
        <p:nvSpPr>
          <p:cNvPr id="5" name="Footer Placeholder 18"/>
          <p:cNvSpPr>
            <a:spLocks noGrp="1"/>
          </p:cNvSpPr>
          <p:nvPr>
            <p:ph type="ftr" sz="quarter" idx="11"/>
          </p:nvPr>
        </p:nvSpPr>
        <p:spPr/>
        <p:txBody>
          <a:bodyPr/>
          <a:lstStyle>
            <a:lvl1pPr>
              <a:defRPr/>
            </a:lvl1pPr>
          </a:lstStyle>
          <a:p>
            <a:pPr>
              <a:defRPr/>
            </a:pPr>
            <a:endParaRPr lang="fa-I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F3C0F8E4-A139-42C5-8E0F-EE8A9DF4F63C}" type="slidenum">
              <a:rPr lang="fa-IR"/>
              <a:pPr/>
              <a:t>‹#›</a:t>
            </a:fld>
            <a:endParaRPr lang="fa-IR"/>
          </a:p>
        </p:txBody>
      </p:sp>
    </p:spTree>
    <p:extLst>
      <p:ext uri="{BB962C8B-B14F-4D97-AF65-F5344CB8AC3E}">
        <p14:creationId xmlns:p14="http://schemas.microsoft.com/office/powerpoint/2010/main" val="2759989639"/>
      </p:ext>
    </p:extLst>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DF2639D-BFBB-4F21-BFCD-784C4849851F}" type="datetimeFigureOut">
              <a:rPr lang="fa-IR"/>
              <a:pPr>
                <a:defRPr/>
              </a:pPr>
              <a:t>07/02/1443</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fld id="{60B42F86-0791-48B9-8778-A07B9620CCEA}" type="slidenum">
              <a:rPr lang="fa-IR"/>
              <a:pPr/>
              <a:t>‹#›</a:t>
            </a:fld>
            <a:endParaRPr lang="fa-IR"/>
          </a:p>
        </p:txBody>
      </p:sp>
    </p:spTree>
    <p:extLst>
      <p:ext uri="{BB962C8B-B14F-4D97-AF65-F5344CB8AC3E}">
        <p14:creationId xmlns:p14="http://schemas.microsoft.com/office/powerpoint/2010/main" val="3051163103"/>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EDFCDF9-D323-4B90-978C-432FFBFA143D}" type="datetimeFigureOut">
              <a:rPr lang="fa-IR"/>
              <a:pPr>
                <a:defRPr/>
              </a:pPr>
              <a:t>07/02/1443</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fld id="{88C532A4-9560-4509-A3A7-C1C059920E54}" type="slidenum">
              <a:rPr lang="fa-IR"/>
              <a:pPr/>
              <a:t>‹#›</a:t>
            </a:fld>
            <a:endParaRPr lang="fa-IR"/>
          </a:p>
        </p:txBody>
      </p:sp>
    </p:spTree>
    <p:extLst>
      <p:ext uri="{BB962C8B-B14F-4D97-AF65-F5344CB8AC3E}">
        <p14:creationId xmlns:p14="http://schemas.microsoft.com/office/powerpoint/2010/main" val="4141830095"/>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E3ABD9B-D181-4114-B5AA-8A81075449D8}" type="datetimeFigureOut">
              <a:rPr lang="fa-IR"/>
              <a:pPr>
                <a:defRPr/>
              </a:pPr>
              <a:t>07/02/1443</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fld id="{66E77AD2-6DD5-4F60-9B21-94DF4A3D6069}" type="slidenum">
              <a:rPr lang="fa-IR"/>
              <a:pPr/>
              <a:t>‹#›</a:t>
            </a:fld>
            <a:endParaRPr lang="fa-IR"/>
          </a:p>
        </p:txBody>
      </p:sp>
    </p:spTree>
    <p:extLst>
      <p:ext uri="{BB962C8B-B14F-4D97-AF65-F5344CB8AC3E}">
        <p14:creationId xmlns:p14="http://schemas.microsoft.com/office/powerpoint/2010/main" val="2253080634"/>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A6D0C98-6678-4DCA-8264-1CEF242346CE}" type="datetimeFigureOut">
              <a:rPr lang="fa-IR"/>
              <a:pPr>
                <a:defRPr/>
              </a:pPr>
              <a:t>07/02/1443</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89A406D0-52BC-4398-8419-8A18F81DF1AF}" type="slidenum">
              <a:rPr lang="fa-IR"/>
              <a:pPr/>
              <a:t>‹#›</a:t>
            </a:fld>
            <a:endParaRPr lang="fa-IR"/>
          </a:p>
        </p:txBody>
      </p:sp>
    </p:spTree>
    <p:extLst>
      <p:ext uri="{BB962C8B-B14F-4D97-AF65-F5344CB8AC3E}">
        <p14:creationId xmlns:p14="http://schemas.microsoft.com/office/powerpoint/2010/main" val="3160127290"/>
      </p:ext>
    </p:extLst>
  </p:cSld>
  <p:clrMapOvr>
    <a:overrideClrMapping bg1="dk1" tx1="lt1" bg2="dk2" tx2="lt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5F3C11A-8B56-46F9-87C8-A357BBD02496}" type="datetimeFigureOut">
              <a:rPr lang="fa-IR"/>
              <a:pPr>
                <a:defRPr/>
              </a:pPr>
              <a:t>07/02/1443</a:t>
            </a:fld>
            <a:endParaRPr lang="fa-IR"/>
          </a:p>
        </p:txBody>
      </p:sp>
      <p:sp>
        <p:nvSpPr>
          <p:cNvPr id="6" name="Footer Placeholder 21"/>
          <p:cNvSpPr>
            <a:spLocks noGrp="1"/>
          </p:cNvSpPr>
          <p:nvPr>
            <p:ph type="ftr" sz="quarter" idx="11"/>
          </p:nvPr>
        </p:nvSpPr>
        <p:spPr/>
        <p:txBody>
          <a:bodyPr/>
          <a:lstStyle>
            <a:lvl1pPr>
              <a:defRPr/>
            </a:lvl1pPr>
          </a:lstStyle>
          <a:p>
            <a:pPr>
              <a:defRPr/>
            </a:pPr>
            <a:endParaRPr lang="fa-IR"/>
          </a:p>
        </p:txBody>
      </p:sp>
      <p:sp>
        <p:nvSpPr>
          <p:cNvPr id="7" name="Slide Number Placeholder 17"/>
          <p:cNvSpPr>
            <a:spLocks noGrp="1"/>
          </p:cNvSpPr>
          <p:nvPr>
            <p:ph type="sldNum" sz="quarter" idx="12"/>
          </p:nvPr>
        </p:nvSpPr>
        <p:spPr/>
        <p:txBody>
          <a:bodyPr/>
          <a:lstStyle>
            <a:lvl1pPr>
              <a:defRPr/>
            </a:lvl1pPr>
          </a:lstStyle>
          <a:p>
            <a:fld id="{0148C155-62DD-4626-BD7F-BCDC4AB907EB}" type="slidenum">
              <a:rPr lang="fa-IR"/>
              <a:pPr/>
              <a:t>‹#›</a:t>
            </a:fld>
            <a:endParaRPr lang="fa-IR"/>
          </a:p>
        </p:txBody>
      </p:sp>
    </p:spTree>
    <p:extLst>
      <p:ext uri="{BB962C8B-B14F-4D97-AF65-F5344CB8AC3E}">
        <p14:creationId xmlns:p14="http://schemas.microsoft.com/office/powerpoint/2010/main" val="3021331414"/>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EACDF640-6289-4981-8B7A-F40224430B1A}" type="datetimeFigureOut">
              <a:rPr lang="fa-IR"/>
              <a:pPr>
                <a:defRPr/>
              </a:pPr>
              <a:t>07/02/1443</a:t>
            </a:fld>
            <a:endParaRPr lang="fa-IR"/>
          </a:p>
        </p:txBody>
      </p:sp>
      <p:sp>
        <p:nvSpPr>
          <p:cNvPr id="8" name="Footer Placeholder 21"/>
          <p:cNvSpPr>
            <a:spLocks noGrp="1"/>
          </p:cNvSpPr>
          <p:nvPr>
            <p:ph type="ftr" sz="quarter" idx="11"/>
          </p:nvPr>
        </p:nvSpPr>
        <p:spPr/>
        <p:txBody>
          <a:bodyPr/>
          <a:lstStyle>
            <a:lvl1pPr>
              <a:defRPr/>
            </a:lvl1pPr>
          </a:lstStyle>
          <a:p>
            <a:pPr>
              <a:defRPr/>
            </a:pPr>
            <a:endParaRPr lang="fa-IR"/>
          </a:p>
        </p:txBody>
      </p:sp>
      <p:sp>
        <p:nvSpPr>
          <p:cNvPr id="9" name="Slide Number Placeholder 17"/>
          <p:cNvSpPr>
            <a:spLocks noGrp="1"/>
          </p:cNvSpPr>
          <p:nvPr>
            <p:ph type="sldNum" sz="quarter" idx="12"/>
          </p:nvPr>
        </p:nvSpPr>
        <p:spPr/>
        <p:txBody>
          <a:bodyPr/>
          <a:lstStyle>
            <a:lvl1pPr>
              <a:defRPr/>
            </a:lvl1pPr>
          </a:lstStyle>
          <a:p>
            <a:fld id="{0E0B58A6-6C89-4350-A751-BBD97CDD33AC}" type="slidenum">
              <a:rPr lang="fa-IR"/>
              <a:pPr/>
              <a:t>‹#›</a:t>
            </a:fld>
            <a:endParaRPr lang="fa-IR"/>
          </a:p>
        </p:txBody>
      </p:sp>
    </p:spTree>
    <p:extLst>
      <p:ext uri="{BB962C8B-B14F-4D97-AF65-F5344CB8AC3E}">
        <p14:creationId xmlns:p14="http://schemas.microsoft.com/office/powerpoint/2010/main" val="3027948710"/>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75FE4772-83AD-4849-865D-13817606B213}" type="datetimeFigureOut">
              <a:rPr lang="fa-IR"/>
              <a:pPr>
                <a:defRPr/>
              </a:pPr>
              <a:t>07/02/1443</a:t>
            </a:fld>
            <a:endParaRPr lang="fa-IR"/>
          </a:p>
        </p:txBody>
      </p:sp>
      <p:sp>
        <p:nvSpPr>
          <p:cNvPr id="4" name="Footer Placeholder 21"/>
          <p:cNvSpPr>
            <a:spLocks noGrp="1"/>
          </p:cNvSpPr>
          <p:nvPr>
            <p:ph type="ftr" sz="quarter" idx="11"/>
          </p:nvPr>
        </p:nvSpPr>
        <p:spPr/>
        <p:txBody>
          <a:bodyPr/>
          <a:lstStyle>
            <a:lvl1pPr>
              <a:defRPr/>
            </a:lvl1pPr>
          </a:lstStyle>
          <a:p>
            <a:pPr>
              <a:defRPr/>
            </a:pPr>
            <a:endParaRPr lang="fa-IR"/>
          </a:p>
        </p:txBody>
      </p:sp>
      <p:sp>
        <p:nvSpPr>
          <p:cNvPr id="5" name="Slide Number Placeholder 17"/>
          <p:cNvSpPr>
            <a:spLocks noGrp="1"/>
          </p:cNvSpPr>
          <p:nvPr>
            <p:ph type="sldNum" sz="quarter" idx="12"/>
          </p:nvPr>
        </p:nvSpPr>
        <p:spPr/>
        <p:txBody>
          <a:bodyPr/>
          <a:lstStyle>
            <a:lvl1pPr>
              <a:defRPr/>
            </a:lvl1pPr>
          </a:lstStyle>
          <a:p>
            <a:fld id="{9DDF2BC1-F482-4608-B258-D947080A5F0C}" type="slidenum">
              <a:rPr lang="fa-IR"/>
              <a:pPr/>
              <a:t>‹#›</a:t>
            </a:fld>
            <a:endParaRPr lang="fa-IR"/>
          </a:p>
        </p:txBody>
      </p:sp>
    </p:spTree>
    <p:extLst>
      <p:ext uri="{BB962C8B-B14F-4D97-AF65-F5344CB8AC3E}">
        <p14:creationId xmlns:p14="http://schemas.microsoft.com/office/powerpoint/2010/main" val="1569960494"/>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86FF041-E510-482C-9BD4-CC9EB3E4E2B2}" type="datetimeFigureOut">
              <a:rPr lang="fa-IR"/>
              <a:pPr>
                <a:defRPr/>
              </a:pPr>
              <a:t>07/02/1443</a:t>
            </a:fld>
            <a:endParaRPr lang="fa-IR"/>
          </a:p>
        </p:txBody>
      </p:sp>
      <p:sp>
        <p:nvSpPr>
          <p:cNvPr id="3" name="Footer Placeholder 21"/>
          <p:cNvSpPr>
            <a:spLocks noGrp="1"/>
          </p:cNvSpPr>
          <p:nvPr>
            <p:ph type="ftr" sz="quarter" idx="11"/>
          </p:nvPr>
        </p:nvSpPr>
        <p:spPr/>
        <p:txBody>
          <a:bodyPr/>
          <a:lstStyle>
            <a:lvl1pPr>
              <a:defRPr/>
            </a:lvl1pPr>
          </a:lstStyle>
          <a:p>
            <a:pPr>
              <a:defRPr/>
            </a:pPr>
            <a:endParaRPr lang="fa-IR"/>
          </a:p>
        </p:txBody>
      </p:sp>
      <p:sp>
        <p:nvSpPr>
          <p:cNvPr id="4" name="Slide Number Placeholder 17"/>
          <p:cNvSpPr>
            <a:spLocks noGrp="1"/>
          </p:cNvSpPr>
          <p:nvPr>
            <p:ph type="sldNum" sz="quarter" idx="12"/>
          </p:nvPr>
        </p:nvSpPr>
        <p:spPr/>
        <p:txBody>
          <a:bodyPr/>
          <a:lstStyle>
            <a:lvl1pPr>
              <a:defRPr/>
            </a:lvl1pPr>
          </a:lstStyle>
          <a:p>
            <a:fld id="{10738896-FFFC-499B-82FD-90BB814A89AF}" type="slidenum">
              <a:rPr lang="fa-IR"/>
              <a:pPr/>
              <a:t>‹#›</a:t>
            </a:fld>
            <a:endParaRPr lang="fa-IR"/>
          </a:p>
        </p:txBody>
      </p:sp>
    </p:spTree>
    <p:extLst>
      <p:ext uri="{BB962C8B-B14F-4D97-AF65-F5344CB8AC3E}">
        <p14:creationId xmlns:p14="http://schemas.microsoft.com/office/powerpoint/2010/main" val="3572534891"/>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9E36E98-B3BD-4DC0-BB12-72A5543F62E6}" type="datetimeFigureOut">
              <a:rPr lang="fa-IR"/>
              <a:pPr>
                <a:defRPr/>
              </a:pPr>
              <a:t>07/02/1443</a:t>
            </a:fld>
            <a:endParaRPr lang="fa-IR"/>
          </a:p>
        </p:txBody>
      </p:sp>
      <p:sp>
        <p:nvSpPr>
          <p:cNvPr id="6" name="Footer Placeholder 21"/>
          <p:cNvSpPr>
            <a:spLocks noGrp="1"/>
          </p:cNvSpPr>
          <p:nvPr>
            <p:ph type="ftr" sz="quarter" idx="11"/>
          </p:nvPr>
        </p:nvSpPr>
        <p:spPr/>
        <p:txBody>
          <a:bodyPr/>
          <a:lstStyle>
            <a:lvl1pPr>
              <a:defRPr/>
            </a:lvl1pPr>
          </a:lstStyle>
          <a:p>
            <a:pPr>
              <a:defRPr/>
            </a:pPr>
            <a:endParaRPr lang="fa-IR"/>
          </a:p>
        </p:txBody>
      </p:sp>
      <p:sp>
        <p:nvSpPr>
          <p:cNvPr id="7" name="Slide Number Placeholder 17"/>
          <p:cNvSpPr>
            <a:spLocks noGrp="1"/>
          </p:cNvSpPr>
          <p:nvPr>
            <p:ph type="sldNum" sz="quarter" idx="12"/>
          </p:nvPr>
        </p:nvSpPr>
        <p:spPr/>
        <p:txBody>
          <a:bodyPr/>
          <a:lstStyle>
            <a:lvl1pPr>
              <a:defRPr/>
            </a:lvl1pPr>
          </a:lstStyle>
          <a:p>
            <a:fld id="{5920D636-62D0-4849-AD9E-1AEC9BD3817C}" type="slidenum">
              <a:rPr lang="fa-IR"/>
              <a:pPr/>
              <a:t>‹#›</a:t>
            </a:fld>
            <a:endParaRPr lang="fa-IR"/>
          </a:p>
        </p:txBody>
      </p:sp>
    </p:spTree>
    <p:extLst>
      <p:ext uri="{BB962C8B-B14F-4D97-AF65-F5344CB8AC3E}">
        <p14:creationId xmlns:p14="http://schemas.microsoft.com/office/powerpoint/2010/main" val="52033444"/>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04B9A446-1A04-4D51-879E-8042B9C4C1DC}" type="datetimeFigureOut">
              <a:rPr lang="fa-IR"/>
              <a:pPr>
                <a:defRPr/>
              </a:pPr>
              <a:t>07/02/1443</a:t>
            </a:fld>
            <a:endParaRPr lang="fa-IR"/>
          </a:p>
        </p:txBody>
      </p:sp>
      <p:sp>
        <p:nvSpPr>
          <p:cNvPr id="10" name="Footer Placeholder 5"/>
          <p:cNvSpPr>
            <a:spLocks noGrp="1"/>
          </p:cNvSpPr>
          <p:nvPr>
            <p:ph type="ftr" sz="quarter" idx="11"/>
          </p:nvPr>
        </p:nvSpPr>
        <p:spPr/>
        <p:txBody>
          <a:bodyPr/>
          <a:lstStyle>
            <a:lvl1pPr>
              <a:defRPr/>
            </a:lvl1pPr>
          </a:lstStyle>
          <a:p>
            <a:pPr>
              <a:defRPr/>
            </a:pPr>
            <a:endParaRPr lang="fa-I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C50F119C-12FA-4755-9154-E6799A789C9A}" type="slidenum">
              <a:rPr lang="fa-IR"/>
              <a:pPr/>
              <a:t>‹#›</a:t>
            </a:fld>
            <a:endParaRPr lang="fa-IR"/>
          </a:p>
        </p:txBody>
      </p:sp>
    </p:spTree>
    <p:extLst>
      <p:ext uri="{BB962C8B-B14F-4D97-AF65-F5344CB8AC3E}">
        <p14:creationId xmlns:p14="http://schemas.microsoft.com/office/powerpoint/2010/main" val="4080155161"/>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endParaRPr lang="en-US" smtClean="0"/>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rtl="1" eaLnBrk="1" fontAlgn="auto" latinLnBrk="0" hangingPunct="1">
              <a:spcBef>
                <a:spcPts val="0"/>
              </a:spcBef>
              <a:spcAft>
                <a:spcPts val="0"/>
              </a:spcAft>
              <a:defRPr kumimoji="0" sz="1200" smtClean="0">
                <a:solidFill>
                  <a:schemeClr val="tx2">
                    <a:shade val="90000"/>
                  </a:schemeClr>
                </a:solidFill>
                <a:latin typeface="+mn-lt"/>
                <a:ea typeface="+mn-ea"/>
                <a:cs typeface="+mn-cs"/>
              </a:defRPr>
            </a:lvl1pPr>
          </a:lstStyle>
          <a:p>
            <a:pPr>
              <a:defRPr/>
            </a:pPr>
            <a:fld id="{6A3F8D4E-F598-4259-9D63-769E2823F1E2}" type="datetimeFigureOut">
              <a:rPr lang="fa-IR"/>
              <a:pPr>
                <a:defRPr/>
              </a:pPr>
              <a:t>07/02/1443</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rtl="1"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a:defRPr/>
            </a:pPr>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rtl="1">
              <a:defRPr sz="1200">
                <a:solidFill>
                  <a:srgbClr val="045C75"/>
                </a:solidFill>
                <a:cs typeface="Majalla UI"/>
              </a:defRPr>
            </a:lvl1pPr>
          </a:lstStyle>
          <a:p>
            <a:fld id="{E5C711FE-3137-4868-B7E6-5C3F7D1726AD}" type="slidenum">
              <a:rPr lang="fa-IR"/>
              <a:pPr/>
              <a:t>‹#›</a:t>
            </a:fld>
            <a:endParaRPr lang="fa-I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r" rtl="1" fontAlgn="auto">
                <a:spcBef>
                  <a:spcPts val="0"/>
                </a:spcBef>
                <a:spcAft>
                  <a:spcPts val="0"/>
                </a:spcAft>
                <a:defRPr/>
              </a:pPr>
              <a:endParaRPr lang="en-US">
                <a:latin typeface="+mn-lt"/>
                <a:ea typeface="+mn-e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r" rtl="1" fontAlgn="auto">
                <a:spcBef>
                  <a:spcPts val="0"/>
                </a:spcBef>
                <a:spcAft>
                  <a:spcPts val="0"/>
                </a:spcAft>
                <a:defRPr/>
              </a:pPr>
              <a:endParaRPr lang="en-US">
                <a:latin typeface="+mn-lt"/>
                <a:ea typeface="+mn-ea"/>
                <a:cs typeface="+mn-cs"/>
              </a:endParaRPr>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transition spd="slow">
    <p:wipe/>
  </p:transition>
  <p:txStyles>
    <p:titleStyle>
      <a:lvl1pPr algn="l" rtl="1" eaLnBrk="1" fontAlgn="base" hangingPunct="1">
        <a:spcBef>
          <a:spcPct val="0"/>
        </a:spcBef>
        <a:spcAft>
          <a:spcPct val="0"/>
        </a:spcAft>
        <a:defRPr sz="5000" kern="1200">
          <a:solidFill>
            <a:schemeClr val="tx2"/>
          </a:solidFill>
          <a:latin typeface="+mj-lt"/>
          <a:ea typeface="+mj-ea"/>
          <a:cs typeface="+mj-cs"/>
        </a:defRPr>
      </a:lvl1pPr>
      <a:lvl2pPr algn="l" rtl="1" eaLnBrk="1" fontAlgn="base" hangingPunct="1">
        <a:spcBef>
          <a:spcPct val="0"/>
        </a:spcBef>
        <a:spcAft>
          <a:spcPct val="0"/>
        </a:spcAft>
        <a:defRPr sz="5000">
          <a:solidFill>
            <a:schemeClr val="tx2"/>
          </a:solidFill>
          <a:latin typeface="Calibri" panose="020F0502020204030204" pitchFamily="34" charset="0"/>
          <a:cs typeface="Traditional Arabic" panose="02020603050405020304" pitchFamily="18" charset="-78"/>
        </a:defRPr>
      </a:lvl2pPr>
      <a:lvl3pPr algn="l" rtl="1" eaLnBrk="1" fontAlgn="base" hangingPunct="1">
        <a:spcBef>
          <a:spcPct val="0"/>
        </a:spcBef>
        <a:spcAft>
          <a:spcPct val="0"/>
        </a:spcAft>
        <a:defRPr sz="5000">
          <a:solidFill>
            <a:schemeClr val="tx2"/>
          </a:solidFill>
          <a:latin typeface="Calibri" panose="020F0502020204030204" pitchFamily="34" charset="0"/>
          <a:cs typeface="Traditional Arabic" panose="02020603050405020304" pitchFamily="18" charset="-78"/>
        </a:defRPr>
      </a:lvl3pPr>
      <a:lvl4pPr algn="l" rtl="1" eaLnBrk="1" fontAlgn="base" hangingPunct="1">
        <a:spcBef>
          <a:spcPct val="0"/>
        </a:spcBef>
        <a:spcAft>
          <a:spcPct val="0"/>
        </a:spcAft>
        <a:defRPr sz="5000">
          <a:solidFill>
            <a:schemeClr val="tx2"/>
          </a:solidFill>
          <a:latin typeface="Calibri" panose="020F0502020204030204" pitchFamily="34" charset="0"/>
          <a:cs typeface="Traditional Arabic" panose="02020603050405020304" pitchFamily="18" charset="-78"/>
        </a:defRPr>
      </a:lvl4pPr>
      <a:lvl5pPr algn="l" rtl="1" eaLnBrk="1" fontAlgn="base" hangingPunct="1">
        <a:spcBef>
          <a:spcPct val="0"/>
        </a:spcBef>
        <a:spcAft>
          <a:spcPct val="0"/>
        </a:spcAft>
        <a:defRPr sz="5000">
          <a:solidFill>
            <a:schemeClr val="tx2"/>
          </a:solidFill>
          <a:latin typeface="Calibri" panose="020F0502020204030204" pitchFamily="34" charset="0"/>
          <a:cs typeface="Traditional Arabic" panose="02020603050405020304" pitchFamily="18" charset="-78"/>
        </a:defRPr>
      </a:lvl5pPr>
      <a:lvl6pPr marL="457200" algn="l" rtl="1" eaLnBrk="1" fontAlgn="base" hangingPunct="1">
        <a:spcBef>
          <a:spcPct val="0"/>
        </a:spcBef>
        <a:spcAft>
          <a:spcPct val="0"/>
        </a:spcAft>
        <a:defRPr sz="5000">
          <a:solidFill>
            <a:schemeClr val="tx2"/>
          </a:solidFill>
          <a:latin typeface="Calibri" panose="020F0502020204030204" pitchFamily="34" charset="0"/>
          <a:cs typeface="Traditional Arabic" panose="02020603050405020304" pitchFamily="18" charset="-78"/>
        </a:defRPr>
      </a:lvl6pPr>
      <a:lvl7pPr marL="914400" algn="l" rtl="1" eaLnBrk="1" fontAlgn="base" hangingPunct="1">
        <a:spcBef>
          <a:spcPct val="0"/>
        </a:spcBef>
        <a:spcAft>
          <a:spcPct val="0"/>
        </a:spcAft>
        <a:defRPr sz="5000">
          <a:solidFill>
            <a:schemeClr val="tx2"/>
          </a:solidFill>
          <a:latin typeface="Calibri" panose="020F0502020204030204" pitchFamily="34" charset="0"/>
          <a:cs typeface="Traditional Arabic" panose="02020603050405020304" pitchFamily="18" charset="-78"/>
        </a:defRPr>
      </a:lvl7pPr>
      <a:lvl8pPr marL="1371600" algn="l" rtl="1" eaLnBrk="1" fontAlgn="base" hangingPunct="1">
        <a:spcBef>
          <a:spcPct val="0"/>
        </a:spcBef>
        <a:spcAft>
          <a:spcPct val="0"/>
        </a:spcAft>
        <a:defRPr sz="5000">
          <a:solidFill>
            <a:schemeClr val="tx2"/>
          </a:solidFill>
          <a:latin typeface="Calibri" panose="020F0502020204030204" pitchFamily="34" charset="0"/>
          <a:cs typeface="Traditional Arabic" panose="02020603050405020304" pitchFamily="18" charset="-78"/>
        </a:defRPr>
      </a:lvl8pPr>
      <a:lvl9pPr marL="1828800" algn="l" rtl="1" eaLnBrk="1" fontAlgn="base" hangingPunct="1">
        <a:spcBef>
          <a:spcPct val="0"/>
        </a:spcBef>
        <a:spcAft>
          <a:spcPct val="0"/>
        </a:spcAft>
        <a:defRPr sz="5000">
          <a:solidFill>
            <a:schemeClr val="tx2"/>
          </a:solidFill>
          <a:latin typeface="Calibri" panose="020F0502020204030204" pitchFamily="34" charset="0"/>
          <a:cs typeface="Traditional Arabic" panose="02020603050405020304" pitchFamily="18" charset="-78"/>
        </a:defRPr>
      </a:lvl9pPr>
    </p:titleStyle>
    <p:bodyStyle>
      <a:lvl1pPr marL="273050" indent="-273050" algn="r" rtl="1" eaLnBrk="1" fontAlgn="base" hangingPunct="1">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ajalla UI"/>
          <a:cs typeface="+mn-cs"/>
        </a:defRPr>
      </a:lvl1pPr>
      <a:lvl2pPr marL="639763" indent="-246063" algn="r" rtl="1" eaLnBrk="1" fontAlgn="base" hangingPunct="1">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ajalla UI"/>
          <a:cs typeface="+mn-cs"/>
        </a:defRPr>
      </a:lvl2pPr>
      <a:lvl3pPr marL="914400" indent="-246063" algn="r" rtl="1" eaLnBrk="1" fontAlgn="base" hangingPunct="1">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ajalla UI"/>
          <a:cs typeface="+mn-cs"/>
        </a:defRPr>
      </a:lvl3pPr>
      <a:lvl4pPr marL="1187450" indent="-209550" algn="r" rtl="1" eaLnBrk="1" fontAlgn="base" hangingPunct="1">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ajalla UI"/>
          <a:cs typeface="+mn-cs"/>
        </a:defRPr>
      </a:lvl4pPr>
      <a:lvl5pPr marL="1462088" indent="-209550" algn="r" rtl="1" eaLnBrk="1" fontAlgn="base" hangingPunct="1">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ajalla UI"/>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fontAlgn="auto">
              <a:spcAft>
                <a:spcPts val="0"/>
              </a:spcAft>
              <a:defRPr/>
            </a:pPr>
            <a:r>
              <a:rPr lang="fa-IR" sz="8800" dirty="0" smtClean="0">
                <a:cs typeface="B Araz" pitchFamily="2" charset="-78"/>
              </a:rPr>
              <a:t>هدایت تحصیلی پایه </a:t>
            </a:r>
            <a:r>
              <a:rPr lang="fa-IR" sz="8800" dirty="0" smtClean="0">
                <a:cs typeface="B Araz" pitchFamily="2" charset="-78"/>
              </a:rPr>
              <a:t>نهم</a:t>
            </a:r>
            <a:endParaRPr lang="fa-IR" sz="8800" dirty="0">
              <a:cs typeface="B Araz" pitchFamily="2" charset="-78"/>
            </a:endParaRPr>
          </a:p>
        </p:txBody>
      </p:sp>
      <p:sp>
        <p:nvSpPr>
          <p:cNvPr id="5123" name="Subtitle 2"/>
          <p:cNvSpPr>
            <a:spLocks noGrp="1"/>
          </p:cNvSpPr>
          <p:nvPr>
            <p:ph type="subTitle" idx="1"/>
          </p:nvPr>
        </p:nvSpPr>
        <p:spPr>
          <a:xfrm>
            <a:off x="533400" y="3228975"/>
            <a:ext cx="7854950" cy="1752600"/>
          </a:xfrm>
        </p:spPr>
        <p:txBody>
          <a:bodyPr/>
          <a:lstStyle/>
          <a:p>
            <a:pPr marR="0" algn="ctr"/>
            <a:r>
              <a:rPr lang="fa-IR" sz="6000" smtClean="0">
                <a:ea typeface="B Araz"/>
                <a:cs typeface="B Araz"/>
              </a:rPr>
              <a:t>عوامل موثر در انتخاب رشته</a:t>
            </a: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endParaRPr lang="fa-IR" smtClean="0"/>
          </a:p>
        </p:txBody>
      </p:sp>
      <p:sp>
        <p:nvSpPr>
          <p:cNvPr id="14339" name="Content Placeholder 2"/>
          <p:cNvSpPr>
            <a:spLocks noGrp="1"/>
          </p:cNvSpPr>
          <p:nvPr>
            <p:ph idx="1"/>
          </p:nvPr>
        </p:nvSpPr>
        <p:spPr/>
        <p:txBody>
          <a:bodyPr/>
          <a:lstStyle/>
          <a:p>
            <a:r>
              <a:rPr lang="fa-IR" sz="4400" smtClean="0">
                <a:cs typeface="B Nazanin" pitchFamily="2" charset="-78"/>
              </a:rPr>
              <a:t>مجموع نمرات هدایت تحصیلی 100 نمره بوده که 35 نمره آن مربوط به دروس و65 نمره آن بررسی های مشاوره ای می باشد.</a:t>
            </a:r>
          </a:p>
          <a:p>
            <a:pPr algn="ctr"/>
            <a:r>
              <a:rPr lang="fa-IR" sz="4400" smtClean="0">
                <a:cs typeface="B Nazanin" pitchFamily="2" charset="-78"/>
              </a:rPr>
              <a:t>ثبت نمره به صورت </a:t>
            </a:r>
            <a:r>
              <a:rPr lang="fa-IR" sz="4400" smtClean="0">
                <a:cs typeface="B Jadid" pitchFamily="2" charset="-78"/>
              </a:rPr>
              <a:t>نمره کتبی ترم اول باضریب 1 ونمره کتبی ترم دوم با ضریب 2</a:t>
            </a:r>
            <a:r>
              <a:rPr lang="fa-IR" sz="4400" smtClean="0">
                <a:cs typeface="B Nazanin" pitchFamily="2" charset="-78"/>
              </a:rPr>
              <a:t> می باشد.</a:t>
            </a:r>
            <a:endParaRPr lang="fa-IR" sz="4400" smtClean="0">
              <a:cs typeface="B Jadid" pitchFamily="2" charset="-78"/>
            </a:endParaRPr>
          </a:p>
        </p:txBody>
      </p:sp>
    </p:spTree>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endParaRPr lang="fa-IR" smtClean="0"/>
          </a:p>
        </p:txBody>
      </p:sp>
      <p:sp>
        <p:nvSpPr>
          <p:cNvPr id="3" name="Content Placeholder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Char char=""/>
              <a:defRPr/>
            </a:pPr>
            <a:r>
              <a:rPr lang="fa-IR" sz="4400" dirty="0" smtClean="0">
                <a:ea typeface="+mn-ea"/>
                <a:cs typeface="B Nazanin" pitchFamily="2" charset="-78"/>
              </a:rPr>
              <a:t>بررسی های مشاوره ای شامل:</a:t>
            </a:r>
          </a:p>
          <a:p>
            <a:pPr marL="274320" indent="-274320" fontAlgn="auto">
              <a:spcAft>
                <a:spcPts val="0"/>
              </a:spcAft>
              <a:buClr>
                <a:schemeClr val="accent3"/>
              </a:buClr>
              <a:buFont typeface="Wingdings 2"/>
              <a:buChar char=""/>
              <a:defRPr/>
            </a:pPr>
            <a:r>
              <a:rPr lang="fa-IR" sz="4400" dirty="0" smtClean="0">
                <a:ea typeface="+mn-ea"/>
                <a:cs typeface="B Nazanin" pitchFamily="2" charset="-78"/>
              </a:rPr>
              <a:t>نظر مشاور            10امتیاز</a:t>
            </a:r>
          </a:p>
          <a:p>
            <a:pPr marL="274320" indent="-274320" fontAlgn="auto">
              <a:spcAft>
                <a:spcPts val="0"/>
              </a:spcAft>
              <a:buClr>
                <a:schemeClr val="accent3"/>
              </a:buClr>
              <a:buFont typeface="Wingdings 2"/>
              <a:buChar char=""/>
              <a:defRPr/>
            </a:pPr>
            <a:r>
              <a:rPr lang="fa-IR" sz="4400" dirty="0" smtClean="0">
                <a:ea typeface="+mn-ea"/>
                <a:cs typeface="B Nazanin" pitchFamily="2" charset="-78"/>
              </a:rPr>
              <a:t>نظر دبیران           10امتیاز</a:t>
            </a:r>
          </a:p>
          <a:p>
            <a:pPr marL="274320" indent="-274320" fontAlgn="auto">
              <a:spcAft>
                <a:spcPts val="0"/>
              </a:spcAft>
              <a:buClr>
                <a:schemeClr val="accent3"/>
              </a:buClr>
              <a:buFont typeface="Wingdings 2"/>
              <a:buChar char=""/>
              <a:defRPr/>
            </a:pPr>
            <a:r>
              <a:rPr lang="fa-IR" sz="4400" dirty="0" smtClean="0">
                <a:ea typeface="+mn-ea"/>
                <a:cs typeface="B Nazanin" pitchFamily="2" charset="-78"/>
              </a:rPr>
              <a:t>نظر دانش آموز      10 امتیاز </a:t>
            </a:r>
          </a:p>
          <a:p>
            <a:pPr marL="274320" indent="-274320" fontAlgn="auto">
              <a:spcAft>
                <a:spcPts val="0"/>
              </a:spcAft>
              <a:buClr>
                <a:schemeClr val="accent3"/>
              </a:buClr>
              <a:buFont typeface="Wingdings 2"/>
              <a:buChar char=""/>
              <a:defRPr/>
            </a:pPr>
            <a:r>
              <a:rPr lang="fa-IR" sz="4400" dirty="0" smtClean="0">
                <a:ea typeface="+mn-ea"/>
                <a:cs typeface="B Nazanin" pitchFamily="2" charset="-78"/>
              </a:rPr>
              <a:t>آزمون رغبت         15امتیاز</a:t>
            </a:r>
          </a:p>
          <a:p>
            <a:pPr marL="274320" indent="-274320" fontAlgn="auto">
              <a:spcAft>
                <a:spcPts val="0"/>
              </a:spcAft>
              <a:buClr>
                <a:schemeClr val="accent3"/>
              </a:buClr>
              <a:buFont typeface="Wingdings 2"/>
              <a:buChar char=""/>
              <a:defRPr/>
            </a:pPr>
            <a:r>
              <a:rPr lang="fa-IR" sz="4400" dirty="0" smtClean="0">
                <a:ea typeface="+mn-ea"/>
                <a:cs typeface="B Nazanin" pitchFamily="2" charset="-78"/>
              </a:rPr>
              <a:t>آزمون  استعداد     15 امتیاز</a:t>
            </a:r>
          </a:p>
          <a:p>
            <a:pPr marL="274320" indent="-274320" fontAlgn="auto">
              <a:spcAft>
                <a:spcPts val="0"/>
              </a:spcAft>
              <a:buClr>
                <a:schemeClr val="accent3"/>
              </a:buClr>
              <a:buFont typeface="Wingdings 2"/>
              <a:buChar char=""/>
              <a:defRPr/>
            </a:pPr>
            <a:r>
              <a:rPr lang="fa-IR" sz="4400" dirty="0" smtClean="0">
                <a:ea typeface="+mn-ea"/>
                <a:cs typeface="B Nazanin" pitchFamily="2" charset="-78"/>
              </a:rPr>
              <a:t>نظر والدین           5 امتیاز</a:t>
            </a:r>
            <a:endParaRPr lang="fa-IR" sz="4400" dirty="0">
              <a:ea typeface="+mn-ea"/>
              <a:cs typeface="B Nazanin" pitchFamily="2" charset="-78"/>
            </a:endParaRPr>
          </a:p>
        </p:txBody>
      </p:sp>
    </p:spTree>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ctr"/>
            <a:r>
              <a:rPr lang="fa-IR" sz="3200" smtClean="0">
                <a:cs typeface="B Jadid" pitchFamily="2" charset="-78"/>
              </a:rPr>
              <a:t>تفاوت شاخه فنی وحرفه ای و کاردانش</a:t>
            </a:r>
          </a:p>
        </p:txBody>
      </p:sp>
      <p:sp>
        <p:nvSpPr>
          <p:cNvPr id="16387" name="Content Placeholder 2"/>
          <p:cNvSpPr>
            <a:spLocks noGrp="1"/>
          </p:cNvSpPr>
          <p:nvPr>
            <p:ph idx="1"/>
          </p:nvPr>
        </p:nvSpPr>
        <p:spPr/>
        <p:txBody>
          <a:bodyPr/>
          <a:lstStyle/>
          <a:p>
            <a:r>
              <a:rPr lang="fa-IR" sz="4400" smtClean="0">
                <a:cs typeface="B Nazanin" pitchFamily="2" charset="-78"/>
              </a:rPr>
              <a:t>1.شرایط ورود به شاخه فنی وحرفه ای از کاردانش دشوارتر است.</a:t>
            </a:r>
          </a:p>
          <a:p>
            <a:r>
              <a:rPr lang="fa-IR" sz="4400" smtClean="0">
                <a:cs typeface="B Nazanin" pitchFamily="2" charset="-78"/>
              </a:rPr>
              <a:t>2.دروس شاخه فنی وحرفه ای مشکل تر از کاردانش است.</a:t>
            </a:r>
          </a:p>
          <a:p>
            <a:r>
              <a:rPr lang="fa-IR" sz="4400" smtClean="0">
                <a:cs typeface="B Nazanin" pitchFamily="2" charset="-78"/>
              </a:rPr>
              <a:t>3.دروس عملی وساعات کارگاهی شاخه کار دانش بیشتر از فنی وحرفه ای است.</a:t>
            </a:r>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endParaRPr lang="fa-IR" smtClean="0"/>
          </a:p>
        </p:txBody>
      </p:sp>
      <p:sp>
        <p:nvSpPr>
          <p:cNvPr id="17411" name="Content Placeholder 2"/>
          <p:cNvSpPr>
            <a:spLocks noGrp="1"/>
          </p:cNvSpPr>
          <p:nvPr>
            <p:ph idx="1"/>
          </p:nvPr>
        </p:nvSpPr>
        <p:spPr/>
        <p:txBody>
          <a:bodyPr/>
          <a:lstStyle/>
          <a:p>
            <a:r>
              <a:rPr lang="fa-IR" sz="4400" smtClean="0">
                <a:cs typeface="B Nazanin" pitchFamily="2" charset="-78"/>
              </a:rPr>
              <a:t>4.رشته های شاخه کاردانش متنوع تر از فنی وحرفه ای است.</a:t>
            </a:r>
          </a:p>
          <a:p>
            <a:r>
              <a:rPr lang="fa-IR" sz="4400" smtClean="0">
                <a:cs typeface="B Nazanin" pitchFamily="2" charset="-78"/>
              </a:rPr>
              <a:t>5.دانش آموزان فنی وحرفه ای برخی از دروسی را که دانش آموزان کار دانش از گذراندن آن معاف هستند را می گذرانند.</a:t>
            </a:r>
          </a:p>
        </p:txBody>
      </p:sp>
    </p:spTree>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a:r>
              <a:rPr lang="fa-IR" sz="3600" smtClean="0">
                <a:cs typeface="B Jadid" pitchFamily="2" charset="-78"/>
              </a:rPr>
              <a:t>ادامه تحصیل در فنی وحرفه ای و کاردانش</a:t>
            </a:r>
          </a:p>
        </p:txBody>
      </p:sp>
      <p:sp>
        <p:nvSpPr>
          <p:cNvPr id="18435" name="Content Placeholder 2"/>
          <p:cNvSpPr>
            <a:spLocks noGrp="1"/>
          </p:cNvSpPr>
          <p:nvPr>
            <p:ph idx="1"/>
          </p:nvPr>
        </p:nvSpPr>
        <p:spPr/>
        <p:txBody>
          <a:bodyPr/>
          <a:lstStyle/>
          <a:p>
            <a:r>
              <a:rPr lang="fa-IR" sz="4400" smtClean="0">
                <a:cs typeface="B Nazanin" pitchFamily="2" charset="-78"/>
              </a:rPr>
              <a:t>1.می توان بعد از گرفتن دیپلم وارد بازار کار شد.</a:t>
            </a:r>
          </a:p>
          <a:p>
            <a:r>
              <a:rPr lang="fa-IR" sz="4400" smtClean="0">
                <a:cs typeface="B Nazanin" pitchFamily="2" charset="-78"/>
              </a:rPr>
              <a:t>2.می توان از طریق موسسات مرتبط با فنی وحرفه ای و کاردانش ادامه تحصیل داد ومدرک فوق دیپلم وبعد لیسانس وبعد فوق لیسانس گرفت.</a:t>
            </a:r>
          </a:p>
        </p:txBody>
      </p:sp>
    </p:spTree>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endParaRPr lang="fa-IR" smtClean="0"/>
          </a:p>
        </p:txBody>
      </p:sp>
      <p:sp>
        <p:nvSpPr>
          <p:cNvPr id="19459" name="Content Placeholder 2"/>
          <p:cNvSpPr>
            <a:spLocks noGrp="1"/>
          </p:cNvSpPr>
          <p:nvPr>
            <p:ph idx="1"/>
          </p:nvPr>
        </p:nvSpPr>
        <p:spPr/>
        <p:txBody>
          <a:bodyPr/>
          <a:lstStyle/>
          <a:p>
            <a:r>
              <a:rPr lang="fa-IR" sz="4400" smtClean="0">
                <a:cs typeface="B Nazanin" pitchFamily="2" charset="-78"/>
              </a:rPr>
              <a:t>می توان بعد از گرفتن مدرک فوق دیپلم فنی (که معادل مدرک پیش دانشگاهی حساب میشود) از طریق کنکور سراسری ادامه تحصیل داد،البته به شرط اینکه رشته ای که در فنی وحرفه ای یا کاردانش خوانده ایم ،مرتبط با رشته دانشگاهی موجود باشد.</a:t>
            </a:r>
          </a:p>
        </p:txBody>
      </p:sp>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endParaRPr lang="fa-IR" smtClean="0"/>
          </a:p>
        </p:txBody>
      </p:sp>
      <p:sp>
        <p:nvSpPr>
          <p:cNvPr id="20483" name="Content Placeholder 2"/>
          <p:cNvSpPr>
            <a:spLocks noGrp="1"/>
          </p:cNvSpPr>
          <p:nvPr>
            <p:ph idx="1"/>
          </p:nvPr>
        </p:nvSpPr>
        <p:spPr/>
        <p:txBody>
          <a:bodyPr/>
          <a:lstStyle/>
          <a:p>
            <a:pPr algn="ctr"/>
            <a:endParaRPr lang="fa-IR" sz="4400" smtClean="0">
              <a:cs typeface="B Jadid" pitchFamily="2" charset="-78"/>
            </a:endParaRPr>
          </a:p>
          <a:p>
            <a:pPr algn="ctr"/>
            <a:endParaRPr lang="fa-IR" sz="4400" smtClean="0">
              <a:cs typeface="B Jadid" pitchFamily="2" charset="-78"/>
            </a:endParaRPr>
          </a:p>
          <a:p>
            <a:pPr algn="ctr"/>
            <a:r>
              <a:rPr lang="fa-IR" sz="8000" smtClean="0">
                <a:cs typeface="B Jadid" pitchFamily="2" charset="-78"/>
              </a:rPr>
              <a:t>پایان</a:t>
            </a:r>
          </a:p>
        </p:txBody>
      </p:sp>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fa-IR" smtClean="0"/>
          </a:p>
        </p:txBody>
      </p:sp>
      <p:sp>
        <p:nvSpPr>
          <p:cNvPr id="6147" name="Content Placeholder 2"/>
          <p:cNvSpPr>
            <a:spLocks noGrp="1"/>
          </p:cNvSpPr>
          <p:nvPr>
            <p:ph idx="1"/>
          </p:nvPr>
        </p:nvSpPr>
        <p:spPr/>
        <p:txBody>
          <a:bodyPr/>
          <a:lstStyle/>
          <a:p>
            <a:r>
              <a:rPr lang="fa-IR" sz="4000" smtClean="0">
                <a:ea typeface="B Araz"/>
                <a:cs typeface="B Araz"/>
              </a:rPr>
              <a:t>در انتخاب رشته تحصیلی توجه به موارد زیر ضروری است:</a:t>
            </a:r>
          </a:p>
          <a:p>
            <a:r>
              <a:rPr lang="fa-IR" sz="4000" smtClean="0">
                <a:ea typeface="B Araz"/>
                <a:cs typeface="B Araz"/>
              </a:rPr>
              <a:t>1.شناخت شخصی(شناخت هر فرد از خودش)</a:t>
            </a:r>
          </a:p>
          <a:p>
            <a:r>
              <a:rPr lang="fa-IR" sz="4000" smtClean="0">
                <a:ea typeface="B Araz"/>
                <a:cs typeface="B Araz"/>
              </a:rPr>
              <a:t>2.شناخت بازار کار</a:t>
            </a:r>
          </a:p>
          <a:p>
            <a:r>
              <a:rPr lang="fa-IR" sz="4000" smtClean="0">
                <a:ea typeface="B Araz"/>
                <a:cs typeface="B Araz"/>
              </a:rPr>
              <a:t>3.توجه به ظرفیت دانشگاهها در خصوص رشته های دانشگاهی</a:t>
            </a:r>
          </a:p>
          <a:p>
            <a:r>
              <a:rPr lang="fa-IR" sz="4000" smtClean="0">
                <a:ea typeface="B Araz"/>
                <a:cs typeface="B Araz"/>
              </a:rPr>
              <a:t>4.مشاوره با افراد متخصص</a:t>
            </a: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endParaRPr lang="fa-IR" smtClean="0"/>
          </a:p>
        </p:txBody>
      </p:sp>
      <p:sp>
        <p:nvSpPr>
          <p:cNvPr id="7171" name="Content Placeholder 2"/>
          <p:cNvSpPr>
            <a:spLocks noGrp="1"/>
          </p:cNvSpPr>
          <p:nvPr>
            <p:ph idx="1"/>
          </p:nvPr>
        </p:nvSpPr>
        <p:spPr/>
        <p:txBody>
          <a:bodyPr/>
          <a:lstStyle/>
          <a:p>
            <a:r>
              <a:rPr lang="fa-IR" sz="4400" smtClean="0">
                <a:cs typeface="B Nazanin" pitchFamily="2" charset="-78"/>
              </a:rPr>
              <a:t>برای ورود به پایه دهم دانش آموز سه شاخه را می تواند انتخاب کند.</a:t>
            </a:r>
          </a:p>
          <a:p>
            <a:r>
              <a:rPr lang="fa-IR" sz="4400" smtClean="0">
                <a:cs typeface="B Nazanin" pitchFamily="2" charset="-78"/>
              </a:rPr>
              <a:t>1.شاخه نظری</a:t>
            </a:r>
          </a:p>
          <a:p>
            <a:r>
              <a:rPr lang="fa-IR" sz="4400" smtClean="0">
                <a:cs typeface="B Nazanin" pitchFamily="2" charset="-78"/>
              </a:rPr>
              <a:t>2.شاخه فنی وحرفه ای</a:t>
            </a:r>
          </a:p>
          <a:p>
            <a:r>
              <a:rPr lang="fa-IR" sz="4400" smtClean="0">
                <a:cs typeface="B Nazanin" pitchFamily="2" charset="-78"/>
              </a:rPr>
              <a:t>3.شاخه کاردانش</a:t>
            </a:r>
            <a:endParaRPr lang="fa-IR" sz="4400" smtClean="0">
              <a:cs typeface="B Zar" pitchFamily="2" charset="-78"/>
            </a:endParaRPr>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endParaRPr lang="fa-IR" smtClean="0"/>
          </a:p>
        </p:txBody>
      </p:sp>
      <p:sp>
        <p:nvSpPr>
          <p:cNvPr id="3" name="Content Placeholder 2"/>
          <p:cNvSpPr>
            <a:spLocks noGrp="1"/>
          </p:cNvSpPr>
          <p:nvPr>
            <p:ph idx="1"/>
          </p:nvPr>
        </p:nvSpPr>
        <p:spPr/>
        <p:txBody>
          <a:bodyPr>
            <a:normAutofit/>
          </a:bodyPr>
          <a:lstStyle/>
          <a:p>
            <a:pPr marL="274320" indent="-274320" fontAlgn="auto">
              <a:spcAft>
                <a:spcPts val="0"/>
              </a:spcAft>
              <a:buClr>
                <a:schemeClr val="accent3"/>
              </a:buClr>
              <a:buFont typeface="Wingdings 2"/>
              <a:buChar char=""/>
              <a:defRPr/>
            </a:pPr>
            <a:r>
              <a:rPr lang="fa-IR" sz="4400" dirty="0" smtClean="0">
                <a:ea typeface="+mn-ea"/>
                <a:cs typeface="B Nazanin" pitchFamily="2" charset="-78"/>
              </a:rPr>
              <a:t>در شاخه نظری 4 رشته را میتواند انتخاب کند:</a:t>
            </a:r>
          </a:p>
          <a:p>
            <a:pPr marL="274320" indent="-274320" fontAlgn="auto">
              <a:spcAft>
                <a:spcPts val="0"/>
              </a:spcAft>
              <a:buClr>
                <a:schemeClr val="accent3"/>
              </a:buClr>
              <a:buFont typeface="Wingdings 2"/>
              <a:buChar char=""/>
              <a:defRPr/>
            </a:pPr>
            <a:r>
              <a:rPr lang="fa-IR" sz="4400" dirty="0" smtClean="0">
                <a:ea typeface="+mn-ea"/>
                <a:cs typeface="B Nazanin" pitchFamily="2" charset="-78"/>
              </a:rPr>
              <a:t>1.ریاضی</a:t>
            </a:r>
          </a:p>
          <a:p>
            <a:pPr marL="274320" indent="-274320" fontAlgn="auto">
              <a:spcAft>
                <a:spcPts val="0"/>
              </a:spcAft>
              <a:buClr>
                <a:schemeClr val="accent3"/>
              </a:buClr>
              <a:buFont typeface="Wingdings 2"/>
              <a:buChar char=""/>
              <a:defRPr/>
            </a:pPr>
            <a:r>
              <a:rPr lang="fa-IR" sz="4400" dirty="0" smtClean="0">
                <a:ea typeface="+mn-ea"/>
                <a:cs typeface="B Nazanin" pitchFamily="2" charset="-78"/>
              </a:rPr>
              <a:t>2.تجربی</a:t>
            </a:r>
          </a:p>
          <a:p>
            <a:pPr marL="274320" indent="-274320" fontAlgn="auto">
              <a:spcAft>
                <a:spcPts val="0"/>
              </a:spcAft>
              <a:buClr>
                <a:schemeClr val="accent3"/>
              </a:buClr>
              <a:buFont typeface="Wingdings 2"/>
              <a:buChar char=""/>
              <a:defRPr/>
            </a:pPr>
            <a:r>
              <a:rPr lang="fa-IR" sz="4400" dirty="0" smtClean="0">
                <a:ea typeface="+mn-ea"/>
                <a:cs typeface="B Nazanin" pitchFamily="2" charset="-78"/>
              </a:rPr>
              <a:t>3.انسانی</a:t>
            </a:r>
          </a:p>
          <a:p>
            <a:pPr marL="274320" indent="-274320" fontAlgn="auto">
              <a:spcAft>
                <a:spcPts val="0"/>
              </a:spcAft>
              <a:buClr>
                <a:schemeClr val="accent3"/>
              </a:buClr>
              <a:buFont typeface="Wingdings 2"/>
              <a:buChar char=""/>
              <a:defRPr/>
            </a:pPr>
            <a:r>
              <a:rPr lang="fa-IR" sz="4400" dirty="0" smtClean="0">
                <a:ea typeface="+mn-ea"/>
                <a:cs typeface="B Nazanin" pitchFamily="2" charset="-78"/>
              </a:rPr>
              <a:t>4.معارف اسلامی</a:t>
            </a:r>
            <a:endParaRPr lang="fa-IR" sz="4400" dirty="0">
              <a:ea typeface="+mn-ea"/>
              <a:cs typeface="B Nazanin" pitchFamily="2" charset="-78"/>
            </a:endParaRPr>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endParaRPr lang="fa-IR" smtClean="0"/>
          </a:p>
        </p:txBody>
      </p:sp>
      <p:sp>
        <p:nvSpPr>
          <p:cNvPr id="9219" name="Content Placeholder 2"/>
          <p:cNvSpPr>
            <a:spLocks noGrp="1"/>
          </p:cNvSpPr>
          <p:nvPr>
            <p:ph idx="1"/>
          </p:nvPr>
        </p:nvSpPr>
        <p:spPr/>
        <p:txBody>
          <a:bodyPr/>
          <a:lstStyle/>
          <a:p>
            <a:pPr algn="ctr"/>
            <a:r>
              <a:rPr lang="fa-IR" sz="4800" smtClean="0">
                <a:cs typeface="B Jadid" pitchFamily="2" charset="-78"/>
              </a:rPr>
              <a:t>کلیه دروس دوره متوسطه اول ،برای انتخاب رشته دارای ضریب می باشند،ولی به نسبت هر رشته ضریب برخی از دروس از سایر درسها بیشتر است.</a:t>
            </a:r>
          </a:p>
        </p:txBody>
      </p:sp>
    </p:spTree>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endParaRPr lang="fa-IR" smtClean="0"/>
          </a:p>
        </p:txBody>
      </p:sp>
      <p:sp>
        <p:nvSpPr>
          <p:cNvPr id="10243" name="Content Placeholder 2"/>
          <p:cNvSpPr>
            <a:spLocks noGrp="1"/>
          </p:cNvSpPr>
          <p:nvPr>
            <p:ph idx="1"/>
          </p:nvPr>
        </p:nvSpPr>
        <p:spPr/>
        <p:txBody>
          <a:bodyPr/>
          <a:lstStyle/>
          <a:p>
            <a:r>
              <a:rPr lang="fa-IR" sz="4400" smtClean="0">
                <a:cs typeface="B Nazanin" pitchFamily="2" charset="-78"/>
              </a:rPr>
              <a:t>برای رشته ریاضی توانمندی در درسهای </a:t>
            </a:r>
            <a:r>
              <a:rPr lang="fa-IR" sz="4400" smtClean="0">
                <a:cs typeface="B Jadid" pitchFamily="2" charset="-78"/>
              </a:rPr>
              <a:t>علوم تجربی و ریاضی </a:t>
            </a:r>
            <a:r>
              <a:rPr lang="fa-IR" sz="4400" smtClean="0">
                <a:cs typeface="B Nazanin" pitchFamily="2" charset="-78"/>
              </a:rPr>
              <a:t>بسیار موثر است.</a:t>
            </a:r>
          </a:p>
          <a:p>
            <a:endParaRPr lang="fa-IR" sz="4400" smtClean="0">
              <a:cs typeface="B Nazanin" pitchFamily="2" charset="-78"/>
            </a:endParaRPr>
          </a:p>
          <a:p>
            <a:r>
              <a:rPr lang="fa-IR" sz="4400" smtClean="0">
                <a:cs typeface="B Nazanin" pitchFamily="2" charset="-78"/>
              </a:rPr>
              <a:t>برای رشته علوم تجربی توانمندی در درسهای </a:t>
            </a:r>
            <a:r>
              <a:rPr lang="fa-IR" sz="4400" smtClean="0">
                <a:cs typeface="B Jadid" pitchFamily="2" charset="-78"/>
              </a:rPr>
              <a:t>علوم تجربی وریاضی </a:t>
            </a:r>
            <a:r>
              <a:rPr lang="fa-IR" sz="4400" smtClean="0">
                <a:cs typeface="B Nazanin" pitchFamily="2" charset="-78"/>
              </a:rPr>
              <a:t>بسیار موثر است.</a:t>
            </a:r>
          </a:p>
        </p:txBody>
      </p:sp>
    </p:spTree>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endParaRPr lang="fa-IR" smtClean="0"/>
          </a:p>
        </p:txBody>
      </p:sp>
      <p:sp>
        <p:nvSpPr>
          <p:cNvPr id="11267" name="Content Placeholder 2"/>
          <p:cNvSpPr>
            <a:spLocks noGrp="1"/>
          </p:cNvSpPr>
          <p:nvPr>
            <p:ph idx="1"/>
          </p:nvPr>
        </p:nvSpPr>
        <p:spPr/>
        <p:txBody>
          <a:bodyPr/>
          <a:lstStyle/>
          <a:p>
            <a:pPr algn="ctr"/>
            <a:endParaRPr lang="fa-IR" sz="4400" smtClean="0">
              <a:cs typeface="B Nazanin" pitchFamily="2" charset="-78"/>
            </a:endParaRPr>
          </a:p>
          <a:p>
            <a:pPr algn="ctr"/>
            <a:r>
              <a:rPr lang="fa-IR" sz="4400" smtClean="0">
                <a:cs typeface="B Nazanin" pitchFamily="2" charset="-78"/>
              </a:rPr>
              <a:t>برای رشته ادبیات وعلوم انسانی توانمندی در درسهای </a:t>
            </a:r>
            <a:r>
              <a:rPr lang="fa-IR" sz="4400" smtClean="0">
                <a:cs typeface="B Jadid" pitchFamily="2" charset="-78"/>
              </a:rPr>
              <a:t>ادبیات فارسی،مطالعات اجتماعی وعربی </a:t>
            </a:r>
            <a:r>
              <a:rPr lang="fa-IR" sz="4400" smtClean="0">
                <a:cs typeface="B Nazanin" pitchFamily="2" charset="-78"/>
              </a:rPr>
              <a:t>بسیار موثر است.</a:t>
            </a: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endParaRPr lang="fa-IR" smtClean="0"/>
          </a:p>
        </p:txBody>
      </p:sp>
      <p:sp>
        <p:nvSpPr>
          <p:cNvPr id="12291" name="Content Placeholder 2"/>
          <p:cNvSpPr>
            <a:spLocks noGrp="1"/>
          </p:cNvSpPr>
          <p:nvPr>
            <p:ph idx="1"/>
          </p:nvPr>
        </p:nvSpPr>
        <p:spPr/>
        <p:txBody>
          <a:bodyPr/>
          <a:lstStyle/>
          <a:p>
            <a:endParaRPr lang="fa-IR" sz="4400" smtClean="0">
              <a:cs typeface="B Nazanin" pitchFamily="2" charset="-78"/>
            </a:endParaRPr>
          </a:p>
          <a:p>
            <a:r>
              <a:rPr lang="fa-IR" sz="4400" smtClean="0">
                <a:cs typeface="B Nazanin" pitchFamily="2" charset="-78"/>
              </a:rPr>
              <a:t>برای رشته علوم ومعارف اسلامی توانمندی در درسهای </a:t>
            </a:r>
            <a:r>
              <a:rPr lang="fa-IR" sz="4400" smtClean="0">
                <a:cs typeface="B Jadid" pitchFamily="2" charset="-78"/>
              </a:rPr>
              <a:t>ادبیات فارسی،عربی و دین وزندگی </a:t>
            </a:r>
            <a:r>
              <a:rPr lang="fa-IR" sz="4400" smtClean="0">
                <a:cs typeface="B Nazanin" pitchFamily="2" charset="-78"/>
              </a:rPr>
              <a:t>بسیار موثر است.</a:t>
            </a:r>
          </a:p>
        </p:txBody>
      </p:sp>
    </p:spTree>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endParaRPr lang="fa-IR" smtClean="0"/>
          </a:p>
        </p:txBody>
      </p:sp>
      <p:sp>
        <p:nvSpPr>
          <p:cNvPr id="13315" name="Content Placeholder 2"/>
          <p:cNvSpPr>
            <a:spLocks noGrp="1"/>
          </p:cNvSpPr>
          <p:nvPr>
            <p:ph idx="1"/>
          </p:nvPr>
        </p:nvSpPr>
        <p:spPr/>
        <p:txBody>
          <a:bodyPr/>
          <a:lstStyle/>
          <a:p>
            <a:r>
              <a:rPr lang="fa-IR" sz="4400" smtClean="0">
                <a:cs typeface="B Nazanin" pitchFamily="2" charset="-78"/>
              </a:rPr>
              <a:t>برای شاخه فنی وحرفه ای توانمندی در درسهای </a:t>
            </a:r>
            <a:r>
              <a:rPr lang="fa-IR" sz="4400" smtClean="0">
                <a:cs typeface="B Jadid" pitchFamily="2" charset="-78"/>
              </a:rPr>
              <a:t>ریاضی و کار وفن آوری </a:t>
            </a:r>
            <a:r>
              <a:rPr lang="fa-IR" sz="4400" smtClean="0">
                <a:cs typeface="B Nazanin" pitchFamily="2" charset="-78"/>
              </a:rPr>
              <a:t>بسیار موثر است.</a:t>
            </a:r>
          </a:p>
          <a:p>
            <a:r>
              <a:rPr lang="fa-IR" sz="4400" smtClean="0">
                <a:cs typeface="B Nazanin" pitchFamily="2" charset="-78"/>
              </a:rPr>
              <a:t>برای شاخه کاردانش توانمندی در درسهای </a:t>
            </a:r>
            <a:r>
              <a:rPr lang="fa-IR" sz="4400" smtClean="0">
                <a:cs typeface="B Jadid" pitchFamily="2" charset="-78"/>
              </a:rPr>
              <a:t>کار وفن آوری ومطالعات اجتماعی </a:t>
            </a:r>
            <a:r>
              <a:rPr lang="fa-IR" sz="4400" smtClean="0">
                <a:cs typeface="B Nazanin" pitchFamily="2" charset="-78"/>
              </a:rPr>
              <a:t>بسیار موثر است.</a:t>
            </a:r>
          </a:p>
        </p:txBody>
      </p:sp>
    </p:spTree>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هدایت تحصیلی پایه نهم</Template>
  <TotalTime>0</TotalTime>
  <Words>444</Words>
  <Application>Microsoft Office PowerPoint</Application>
  <PresentationFormat>On-screen Show (4:3)</PresentationFormat>
  <Paragraphs>48</Paragraphs>
  <Slides>16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16</vt:i4>
      </vt:variant>
    </vt:vector>
  </HeadingPairs>
  <TitlesOfParts>
    <vt:vector size="27" baseType="lpstr">
      <vt:lpstr>Constantia</vt:lpstr>
      <vt:lpstr>Majalla UI</vt:lpstr>
      <vt:lpstr>Arial</vt:lpstr>
      <vt:lpstr>Calibri</vt:lpstr>
      <vt:lpstr>Traditional Arabic</vt:lpstr>
      <vt:lpstr>Wingdings 2</vt:lpstr>
      <vt:lpstr>B Araz</vt:lpstr>
      <vt:lpstr>B Nazanin</vt:lpstr>
      <vt:lpstr>B Zar</vt:lpstr>
      <vt:lpstr>B Jadid</vt:lpstr>
      <vt:lpstr>Flow</vt:lpstr>
      <vt:lpstr>هدایت تحصیلی پایه نهم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تفاوت شاخه فنی وحرفه ای و کاردانش</vt:lpstr>
      <vt:lpstr>PowerPoint Presentation</vt:lpstr>
      <vt:lpstr>ادامه تحصیل در فنی وحرفه ای و کاردانش</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هدایت تحصیلی پایه نهم</dc:title>
  <dc:creator>omid arzi</dc:creator>
  <cp:lastModifiedBy>omid arzi</cp:lastModifiedBy>
  <cp:revision>1</cp:revision>
  <dcterms:created xsi:type="dcterms:W3CDTF">2022-02-03T14:45:16Z</dcterms:created>
  <dcterms:modified xsi:type="dcterms:W3CDTF">2022-02-03T14:45:34Z</dcterms:modified>
</cp:coreProperties>
</file>