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3" r:id="rId2"/>
    <p:sldId id="278" r:id="rId3"/>
    <p:sldId id="280" r:id="rId4"/>
    <p:sldId id="279" r:id="rId5"/>
    <p:sldId id="257" r:id="rId6"/>
    <p:sldId id="258" r:id="rId7"/>
    <p:sldId id="259" r:id="rId8"/>
    <p:sldId id="260" r:id="rId9"/>
    <p:sldId id="261" r:id="rId10"/>
    <p:sldId id="262" r:id="rId11"/>
    <p:sldId id="281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82" r:id="rId21"/>
    <p:sldId id="272" r:id="rId22"/>
    <p:sldId id="273" r:id="rId23"/>
    <p:sldId id="274" r:id="rId24"/>
    <p:sldId id="275" r:id="rId25"/>
    <p:sldId id="276" r:id="rId26"/>
    <p:sldId id="277" r:id="rId27"/>
  </p:sldIdLst>
  <p:sldSz cx="9144000" cy="6858000" type="screen4x3"/>
  <p:notesSz cx="9144000" cy="6858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6" d="100"/>
          <a:sy n="56" d="100"/>
        </p:scale>
        <p:origin x="93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8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5648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97766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7108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628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31370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0624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1329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53362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0894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36925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D8F49-842C-457C-AE81-299C7A8725BC}" type="datetimeFigureOut">
              <a:rPr lang="fa-IR" smtClean="0"/>
              <a:t>06/15/1441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AF5A7-C6D6-490D-B24C-B21F1884DAC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7236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0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13" Type="http://schemas.openxmlformats.org/officeDocument/2006/relationships/slide" Target="slide21.xml"/><Relationship Id="rId18" Type="http://schemas.openxmlformats.org/officeDocument/2006/relationships/slide" Target="slide14.xml"/><Relationship Id="rId26" Type="http://schemas.openxmlformats.org/officeDocument/2006/relationships/image" Target="../media/image11.png"/><Relationship Id="rId3" Type="http://schemas.openxmlformats.org/officeDocument/2006/relationships/slide" Target="slide4.xml"/><Relationship Id="rId21" Type="http://schemas.openxmlformats.org/officeDocument/2006/relationships/slide" Target="slide18.xml"/><Relationship Id="rId7" Type="http://schemas.openxmlformats.org/officeDocument/2006/relationships/slide" Target="slide7.xml"/><Relationship Id="rId12" Type="http://schemas.openxmlformats.org/officeDocument/2006/relationships/slide" Target="slide20.xml"/><Relationship Id="rId17" Type="http://schemas.openxmlformats.org/officeDocument/2006/relationships/slide" Target="slide12.xml"/><Relationship Id="rId25" Type="http://schemas.openxmlformats.org/officeDocument/2006/relationships/slide" Target="slide26.xml"/><Relationship Id="rId2" Type="http://schemas.openxmlformats.org/officeDocument/2006/relationships/slide" Target="slide3.xml"/><Relationship Id="rId16" Type="http://schemas.openxmlformats.org/officeDocument/2006/relationships/slide" Target="slide9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0.xml"/><Relationship Id="rId11" Type="http://schemas.openxmlformats.org/officeDocument/2006/relationships/slide" Target="slide19.xml"/><Relationship Id="rId24" Type="http://schemas.openxmlformats.org/officeDocument/2006/relationships/slide" Target="slide25.xml"/><Relationship Id="rId5" Type="http://schemas.openxmlformats.org/officeDocument/2006/relationships/slide" Target="slide8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3.xml"/><Relationship Id="rId19" Type="http://schemas.openxmlformats.org/officeDocument/2006/relationships/slide" Target="slide17.xml"/><Relationship Id="rId4" Type="http://schemas.openxmlformats.org/officeDocument/2006/relationships/slide" Target="slide5.xml"/><Relationship Id="rId9" Type="http://schemas.openxmlformats.org/officeDocument/2006/relationships/slide" Target="slide15.xml"/><Relationship Id="rId14" Type="http://schemas.openxmlformats.org/officeDocument/2006/relationships/slide" Target="slide22.xml"/><Relationship Id="rId22" Type="http://schemas.openxmlformats.org/officeDocument/2006/relationships/slide" Target="slide23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2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3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4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5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6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7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8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19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0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1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2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3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4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5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26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3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4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5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6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7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8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20.xml"/><Relationship Id="rId18" Type="http://schemas.openxmlformats.org/officeDocument/2006/relationships/slide" Target="slide12.xml"/><Relationship Id="rId26" Type="http://schemas.openxmlformats.org/officeDocument/2006/relationships/slide" Target="slide26.xml"/><Relationship Id="rId3" Type="http://schemas.openxmlformats.org/officeDocument/2006/relationships/slide" Target="slide3.xml"/><Relationship Id="rId21" Type="http://schemas.openxmlformats.org/officeDocument/2006/relationships/slide" Target="slide11.xml"/><Relationship Id="rId7" Type="http://schemas.openxmlformats.org/officeDocument/2006/relationships/slide" Target="slide10.xml"/><Relationship Id="rId12" Type="http://schemas.openxmlformats.org/officeDocument/2006/relationships/slide" Target="slide19.xml"/><Relationship Id="rId17" Type="http://schemas.openxmlformats.org/officeDocument/2006/relationships/slide" Target="slide9.xml"/><Relationship Id="rId25" Type="http://schemas.openxmlformats.org/officeDocument/2006/relationships/slide" Target="slide25.xml"/><Relationship Id="rId2" Type="http://schemas.openxmlformats.org/officeDocument/2006/relationships/image" Target="../media/image9.png"/><Relationship Id="rId16" Type="http://schemas.openxmlformats.org/officeDocument/2006/relationships/slide" Target="slide16.xml"/><Relationship Id="rId20" Type="http://schemas.openxmlformats.org/officeDocument/2006/relationships/slide" Target="slide1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4.xml"/><Relationship Id="rId5" Type="http://schemas.openxmlformats.org/officeDocument/2006/relationships/slide" Target="slide5.xml"/><Relationship Id="rId15" Type="http://schemas.openxmlformats.org/officeDocument/2006/relationships/slide" Target="slide22.xml"/><Relationship Id="rId23" Type="http://schemas.openxmlformats.org/officeDocument/2006/relationships/slide" Target="slide23.xml"/><Relationship Id="rId10" Type="http://schemas.openxmlformats.org/officeDocument/2006/relationships/slide" Target="slide15.xml"/><Relationship Id="rId19" Type="http://schemas.openxmlformats.org/officeDocument/2006/relationships/slide" Target="slide14.xml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21.xml"/><Relationship Id="rId22" Type="http://schemas.openxmlformats.org/officeDocument/2006/relationships/slide" Target="slid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03691" y="1268760"/>
            <a:ext cx="6136615" cy="22621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a-IR" sz="54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Titr" pitchFamily="2" charset="-78"/>
              </a:rPr>
              <a:t>رودها ودرياچه هاي ايران</a:t>
            </a:r>
          </a:p>
          <a:p>
            <a:pPr algn="ctr">
              <a:lnSpc>
                <a:spcPct val="150000"/>
              </a:lnSpc>
            </a:pPr>
            <a:r>
              <a:rPr lang="fa-IR" sz="4000" b="1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Titr" pitchFamily="2" charset="-78"/>
              </a:rPr>
              <a:t>دبير </a:t>
            </a:r>
            <a:r>
              <a:rPr lang="fa-IR" sz="4000" b="1" dirty="0" smtClean="0">
                <a:ln w="1905"/>
                <a:solidFill>
                  <a:srgbClr val="FF33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Titr" pitchFamily="2" charset="-78"/>
              </a:rPr>
              <a:t>مطالعات اجتماعي ناحيه يك اردبيل</a:t>
            </a:r>
            <a:endParaRPr lang="fa-IR" sz="4000" b="1" dirty="0">
              <a:ln w="1905"/>
              <a:solidFill>
                <a:srgbClr val="FF33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933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" y="0"/>
            <a:ext cx="9141718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2" name="TextBox 41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3" name="TextBox 42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4" name="TextBox 43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5" name="TextBox 44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6" name="TextBox 45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7" name="TextBox 46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8" name="TextBox 47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9" name="TextBox 48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0" name="TextBox 49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1" name="TextBox 50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2" name="TextBox 51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4" name="TextBox 53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56" name="TextBox 55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61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hlinkClick r:id="rId2" action="ppaction://hlinksldjump"/>
          </p:cNvPr>
          <p:cNvSpPr txBox="1"/>
          <p:nvPr/>
        </p:nvSpPr>
        <p:spPr>
          <a:xfrm>
            <a:off x="7862969" y="82224"/>
            <a:ext cx="1164465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درياي خزر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4" name="TextBox 3">
            <a:hlinkClick r:id="rId3" action="ppaction://hlinksldjump"/>
          </p:cNvPr>
          <p:cNvSpPr txBox="1"/>
          <p:nvPr/>
        </p:nvSpPr>
        <p:spPr>
          <a:xfrm>
            <a:off x="7862971" y="359223"/>
            <a:ext cx="1164463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خليج فارس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5" name="TextBox 4">
            <a:hlinkClick r:id="rId4" action="ppaction://hlinksldjump"/>
          </p:cNvPr>
          <p:cNvSpPr txBox="1"/>
          <p:nvPr/>
        </p:nvSpPr>
        <p:spPr>
          <a:xfrm>
            <a:off x="7862972" y="647255"/>
            <a:ext cx="1164463" cy="27699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درياي عمان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6" name="TextBox 5">
            <a:hlinkClick r:id="rId5" action="ppaction://hlinksldjump"/>
          </p:cNvPr>
          <p:cNvSpPr txBox="1"/>
          <p:nvPr/>
        </p:nvSpPr>
        <p:spPr>
          <a:xfrm>
            <a:off x="7862974" y="1511351"/>
            <a:ext cx="1164463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رودهراز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7" name="TextBox 6">
            <a:hlinkClick r:id="rId6" action="ppaction://hlinksldjump"/>
          </p:cNvPr>
          <p:cNvSpPr txBox="1"/>
          <p:nvPr/>
        </p:nvSpPr>
        <p:spPr>
          <a:xfrm>
            <a:off x="7862974" y="2087415"/>
            <a:ext cx="1164463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روداترك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8" name="TextBox 7">
            <a:hlinkClick r:id="rId7" action="ppaction://hlinksldjump"/>
          </p:cNvPr>
          <p:cNvSpPr txBox="1"/>
          <p:nvPr/>
        </p:nvSpPr>
        <p:spPr>
          <a:xfrm>
            <a:off x="7862974" y="1223319"/>
            <a:ext cx="1164463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سفيدرود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9" name="TextBox 8">
            <a:hlinkClick r:id="rId8" action="ppaction://hlinksldjump"/>
          </p:cNvPr>
          <p:cNvSpPr txBox="1"/>
          <p:nvPr/>
        </p:nvSpPr>
        <p:spPr>
          <a:xfrm>
            <a:off x="7863275" y="935287"/>
            <a:ext cx="1172182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رودارس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0" name="TextBox 9">
            <a:hlinkClick r:id="rId9" action="ppaction://hlinksldjump"/>
          </p:cNvPr>
          <p:cNvSpPr txBox="1"/>
          <p:nvPr/>
        </p:nvSpPr>
        <p:spPr>
          <a:xfrm>
            <a:off x="7862974" y="3505376"/>
            <a:ext cx="1164463" cy="276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درياچه قم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1" name="TextBox 10">
            <a:hlinkClick r:id="rId10" action="ppaction://hlinksldjump"/>
          </p:cNvPr>
          <p:cNvSpPr txBox="1"/>
          <p:nvPr/>
        </p:nvSpPr>
        <p:spPr>
          <a:xfrm>
            <a:off x="7862974" y="2925348"/>
            <a:ext cx="1164463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سيمينه رود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2" name="TextBox 11">
            <a:hlinkClick r:id="rId11" action="ppaction://hlinksldjump"/>
          </p:cNvPr>
          <p:cNvSpPr txBox="1"/>
          <p:nvPr/>
        </p:nvSpPr>
        <p:spPr>
          <a:xfrm>
            <a:off x="7862362" y="4613601"/>
            <a:ext cx="1164463" cy="276999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رودكارون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3" name="TextBox 12">
            <a:hlinkClick r:id="rId12" action="ppaction://hlinksldjump"/>
          </p:cNvPr>
          <p:cNvSpPr txBox="1"/>
          <p:nvPr/>
        </p:nvSpPr>
        <p:spPr>
          <a:xfrm>
            <a:off x="7863759" y="4893110"/>
            <a:ext cx="1163677" cy="274489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رودكرخه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4" name="TextBox 13">
            <a:hlinkClick r:id="rId13" action="ppaction://hlinksldjump"/>
          </p:cNvPr>
          <p:cNvSpPr txBox="1"/>
          <p:nvPr/>
        </p:nvSpPr>
        <p:spPr>
          <a:xfrm>
            <a:off x="7863759" y="5167599"/>
            <a:ext cx="1162637" cy="276999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رودجراحي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5" name="TextBox 14">
            <a:hlinkClick r:id="rId14" action="ppaction://hlinksldjump"/>
          </p:cNvPr>
          <p:cNvSpPr txBox="1"/>
          <p:nvPr/>
        </p:nvSpPr>
        <p:spPr>
          <a:xfrm>
            <a:off x="7863283" y="5451736"/>
            <a:ext cx="1163113" cy="276999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روددالكي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6" name="TextBox 15">
            <a:hlinkClick r:id="rId15" action="ppaction://hlinksldjump"/>
          </p:cNvPr>
          <p:cNvSpPr txBox="1"/>
          <p:nvPr/>
        </p:nvSpPr>
        <p:spPr>
          <a:xfrm>
            <a:off x="7862974" y="3782604"/>
            <a:ext cx="1164463" cy="276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>
                <a:cs typeface="2  Nazanin" pitchFamily="2" charset="-78"/>
              </a:rPr>
              <a:t>رودقره چاي</a:t>
            </a:r>
          </a:p>
        </p:txBody>
      </p:sp>
      <p:sp>
        <p:nvSpPr>
          <p:cNvPr id="17" name="TextBox 16">
            <a:hlinkClick r:id="rId16" action="ppaction://hlinksldjump"/>
          </p:cNvPr>
          <p:cNvSpPr txBox="1"/>
          <p:nvPr/>
        </p:nvSpPr>
        <p:spPr>
          <a:xfrm>
            <a:off x="7862974" y="1799383"/>
            <a:ext cx="1164463" cy="276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رودگرگان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8" name="TextBox 17">
            <a:hlinkClick r:id="rId17" action="ppaction://hlinksldjump"/>
          </p:cNvPr>
          <p:cNvSpPr txBox="1"/>
          <p:nvPr/>
        </p:nvSpPr>
        <p:spPr>
          <a:xfrm>
            <a:off x="7862974" y="2639596"/>
            <a:ext cx="1164463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تلخه رود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19" name="TextBox 18">
            <a:hlinkClick r:id="rId18" action="ppaction://hlinksldjump"/>
          </p:cNvPr>
          <p:cNvSpPr txBox="1"/>
          <p:nvPr/>
        </p:nvSpPr>
        <p:spPr>
          <a:xfrm>
            <a:off x="7862974" y="3211100"/>
            <a:ext cx="1164463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زرينه رود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0" name="TextBox 19">
            <a:hlinkClick r:id="rId19" action="ppaction://hlinksldjump"/>
          </p:cNvPr>
          <p:cNvSpPr txBox="1"/>
          <p:nvPr/>
        </p:nvSpPr>
        <p:spPr>
          <a:xfrm>
            <a:off x="7862970" y="4059603"/>
            <a:ext cx="1163426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باتلاق گاو خوني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1" name="TextBox 20">
            <a:hlinkClick r:id="rId20" action="ppaction://hlinksldjump"/>
          </p:cNvPr>
          <p:cNvSpPr txBox="1"/>
          <p:nvPr/>
        </p:nvSpPr>
        <p:spPr>
          <a:xfrm>
            <a:off x="7862974" y="2353844"/>
            <a:ext cx="1164463" cy="2769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درياچه اروميه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2" name="TextBox 21">
            <a:hlinkClick r:id="rId21" action="ppaction://hlinksldjump"/>
          </p:cNvPr>
          <p:cNvSpPr txBox="1"/>
          <p:nvPr/>
        </p:nvSpPr>
        <p:spPr>
          <a:xfrm>
            <a:off x="7863760" y="4336602"/>
            <a:ext cx="1163674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زاينده رود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3" name="TextBox 22">
            <a:hlinkClick r:id="rId22" action="ppaction://hlinksldjump"/>
          </p:cNvPr>
          <p:cNvSpPr txBox="1"/>
          <p:nvPr/>
        </p:nvSpPr>
        <p:spPr>
          <a:xfrm>
            <a:off x="7863760" y="5728735"/>
            <a:ext cx="1171698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درياچه بختگان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4" name="TextBox 23">
            <a:hlinkClick r:id="rId23" action="ppaction://hlinksldjump"/>
          </p:cNvPr>
          <p:cNvSpPr txBox="1"/>
          <p:nvPr/>
        </p:nvSpPr>
        <p:spPr>
          <a:xfrm>
            <a:off x="7863306" y="6005734"/>
            <a:ext cx="1172152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رودكر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5" name="TextBox 24">
            <a:hlinkClick r:id="rId24" action="ppaction://hlinksldjump"/>
          </p:cNvPr>
          <p:cNvSpPr txBox="1"/>
          <p:nvPr/>
        </p:nvSpPr>
        <p:spPr>
          <a:xfrm>
            <a:off x="7863307" y="6282733"/>
            <a:ext cx="1172151" cy="2769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درياچه جازموزيان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6" name="TextBox 25">
            <a:hlinkClick r:id="rId25" action="ppaction://hlinksldjump"/>
          </p:cNvPr>
          <p:cNvSpPr txBox="1"/>
          <p:nvPr/>
        </p:nvSpPr>
        <p:spPr>
          <a:xfrm>
            <a:off x="7863306" y="6536377"/>
            <a:ext cx="1172152" cy="276999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200" b="1" dirty="0" smtClean="0">
                <a:cs typeface="2  Nazanin" pitchFamily="2" charset="-78"/>
              </a:rPr>
              <a:t>هليل رود</a:t>
            </a:r>
            <a:endParaRPr lang="fa-IR" sz="1200" b="1" dirty="0">
              <a:cs typeface="2  Nazanin" pitchFamily="2" charset="-78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283" y="616477"/>
            <a:ext cx="129614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درياچه اروميه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3140" y="677773"/>
            <a:ext cx="862955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روداترك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427984" y="1513294"/>
            <a:ext cx="1008112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رودگرگان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491880" y="1799383"/>
            <a:ext cx="720080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رودهراز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267744" y="1511351"/>
            <a:ext cx="86409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سفيدرود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83568" y="178702"/>
            <a:ext cx="864096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رود ارس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652120" y="6505599"/>
            <a:ext cx="129614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درياي عمان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627784" y="5974955"/>
            <a:ext cx="129614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خليج فارس</a:t>
            </a:r>
            <a:endParaRPr lang="fa-IR" sz="1400" b="1" dirty="0">
              <a:cs typeface="2  Nazanin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27784" y="583785"/>
            <a:ext cx="1296144" cy="3077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400" b="1" dirty="0" smtClean="0">
                <a:cs typeface="2  Nazanin" pitchFamily="2" charset="-78"/>
              </a:rPr>
              <a:t>درياي خزر</a:t>
            </a:r>
            <a:endParaRPr lang="fa-IR" sz="1400" b="1" dirty="0">
              <a:cs typeface="2  Nazanin" pitchFamily="2" charset="-78"/>
            </a:endParaRPr>
          </a:p>
        </p:txBody>
      </p:sp>
      <p:pic>
        <p:nvPicPr>
          <p:cNvPr id="36" name="Picture 2" descr="C:\Documents and Settings\Ali\Desktop\rod iran\درياچه اروميه..bmp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2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3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4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5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6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7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8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9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10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11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12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13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14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15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92" name="TextBox 91">
            <a:hlinkClick r:id="rId16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3" name="TextBox 92">
            <a:hlinkClick r:id="rId17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4" name="TextBox 93">
            <a:hlinkClick r:id="rId18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5" name="TextBox 94">
            <a:hlinkClick r:id="rId19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6" name="TextBox 95">
            <a:hlinkClick r:id="rId20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7" name="TextBox 96">
            <a:hlinkClick r:id="rId21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8" name="TextBox 97">
            <a:hlinkClick r:id="rId22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9" name="TextBox 98">
            <a:hlinkClick r:id="rId23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0" name="TextBox 99">
            <a:hlinkClick r:id="rId24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1" name="TextBox 100">
            <a:hlinkClick r:id="rId25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8348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li\Desktop\rod iran\تلخه رود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69" name="TextBox 68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242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li\Desktop\rod iran\سيمينه رود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9" name="TextBox 48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0" name="TextBox 49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1" name="TextBox 50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2" name="TextBox 51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4" name="TextBox 53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62" name="TextBox 61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188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li\Desktop\rod iran\زرينه رود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2"/>
            <a:ext cx="9144000" cy="6855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1" name="TextBox 50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2" name="TextBox 51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4" name="TextBox 53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64" name="TextBox 63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590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4" name="TextBox 53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66" name="TextBox 65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80" name="TextBox 79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1069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70" name="TextBox 69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742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72" name="TextBox 71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939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89" name="TextBox 88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2" name="TextBox 91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3" name="TextBox 92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4" name="TextBox 93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5" name="TextBox 94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6" name="TextBox 95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7" name="TextBox 96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8" name="TextBox 97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5336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li\Desktop\rod iran\Copy of asl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" name="TextBox 3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" name="TextBox 4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" name="TextBox 5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" name="TextBox 6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" name="TextBox 7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" name="TextBox 8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" name="TextBox 9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1" name="TextBox 10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2" name="TextBox 11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3" name="TextBox 12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4" name="TextBox 13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5" name="TextBox 14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6" name="TextBox 15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17" name="TextBox 16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8" name="TextBox 17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9" name="TextBox 18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20" name="TextBox 19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21" name="TextBox 20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22" name="TextBox 21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24" name="TextBox 23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25" name="TextBox 24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28" name="TextBox 27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29" name="TextBox 28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156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li\Desktop\rod iran\كرخه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TextBox 26"/>
          <p:cNvSpPr txBox="1"/>
          <p:nvPr/>
        </p:nvSpPr>
        <p:spPr>
          <a:xfrm>
            <a:off x="755576" y="2941578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رودكرخه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92" name="TextBox 91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3" name="TextBox 92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4" name="TextBox 93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5" name="TextBox 94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6" name="TextBox 95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7" name="TextBox 96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8" name="TextBox 97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9" name="TextBox 98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0" name="TextBox 99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1" name="TextBox 100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1414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2051720" y="4098558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رودجراحي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55576" y="2941578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رودكرخه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79" name="TextBox 78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1609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483768" y="477740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روددالكي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51720" y="4098558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رودجراحي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5576" y="2941578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رودكرخه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80" name="TextBox 79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532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211960" y="4893110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بختگان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483768" y="477740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روددالكي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051720" y="4098558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رودجراحي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55576" y="2941578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رودكرخه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2" name="TextBox 91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3" name="TextBox 92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4" name="TextBox 93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5" name="TextBox 94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6" name="TextBox 95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7" name="TextBox 96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8" name="TextBox 97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9" name="TextBox 98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0" name="TextBox 99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101" name="TextBox 100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2" name="TextBox 101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3" name="TextBox 102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4" name="TextBox 103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5" name="TextBox 104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6" name="TextBox 105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7" name="TextBox 106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8" name="TextBox 107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9" name="TextBox 108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10" name="TextBox 109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787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139952" y="4200045"/>
            <a:ext cx="6480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211960" y="4893110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بختگان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483768" y="477740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روددالكي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1720" y="4098558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رودجراحي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55576" y="2941578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رودكرخه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84" name="TextBox 83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2" name="TextBox 91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3" name="TextBox 92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6860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24128" y="5632838"/>
            <a:ext cx="172819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جازموريان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139952" y="4200045"/>
            <a:ext cx="6480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211960" y="4893110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بختگان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83768" y="477740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روددالكي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051720" y="4098558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رودجراحي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5576" y="2941578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رودكرخه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86" name="TextBox 85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2" name="TextBox 91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3" name="TextBox 92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4" name="TextBox 93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5" name="TextBox 94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597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652120" y="485982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هليل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724128" y="5632838"/>
            <a:ext cx="172819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جازموريان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139952" y="4200045"/>
            <a:ext cx="64807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11960" y="4893110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بختگان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483768" y="477740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روددالكي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051720" y="4098558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رودجراحي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55576" y="2941578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رودكرخه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835696" y="3433993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رودكارون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699792" y="3140968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زاينده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707904" y="3573016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باتلاق گاوخوني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555776" y="2204864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رودقره چاي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131840" y="2689175"/>
            <a:ext cx="1080120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قم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43608" y="1537047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زرينه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0" y="153704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سيمينه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1043608" y="960983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تلخه 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79512" y="616477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درياچه اروميه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573140" y="680759"/>
            <a:ext cx="862955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روداترك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88" name="TextBox 87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2" name="TextBox 91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3" name="TextBox 92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4" name="TextBox 93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5" name="TextBox 94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6" name="TextBox 95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7" name="TextBox 96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26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li\Desktop\rod iran\Copy (3) of Copy of asl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4" name="TextBox 53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67" name="TextBox 66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9843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li\Desktop\rod iran\Copy of Copy of asli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xtBox 74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1" name="TextBox 90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2" name="TextBox 91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93" name="TextBox 92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4" name="TextBox 93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5" name="TextBox 94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6" name="TextBox 95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7" name="TextBox 96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8" name="TextBox 97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9" name="TextBox 98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0" name="TextBox 99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1" name="TextBox 100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2" name="TextBox 101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768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1" name="TextBox 30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2" name="TextBox 31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3" name="TextBox 32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4" name="TextBox 33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5" name="TextBox 34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6" name="TextBox 35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7" name="TextBox 36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8" name="TextBox 37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9" name="TextBox 38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0" name="TextBox 39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1" name="TextBox 40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2" name="TextBox 41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3" name="TextBox 42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4" name="TextBox 43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45" name="TextBox 44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6" name="TextBox 45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7" name="TextBox 46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8" name="TextBox 47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9" name="TextBox 48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0" name="TextBox 49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1" name="TextBox 50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2" name="TextBox 51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4" name="TextBox 53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3420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1" name="TextBox 30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5" name="TextBox 34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6" name="TextBox 35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7" name="TextBox 36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8" name="TextBox 37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39" name="TextBox 38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0" name="TextBox 39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1" name="TextBox 40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2" name="TextBox 41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3" name="TextBox 42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4" name="TextBox 43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5" name="TextBox 44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6" name="TextBox 45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7" name="TextBox 46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48" name="TextBox 47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9" name="TextBox 48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0" name="TextBox 49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1" name="TextBox 50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2" name="TextBox 51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4" name="TextBox 53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923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4" name="TextBox 63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5" name="TextBox 64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6" name="TextBox 65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75" name="TextBox 74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1" name="TextBox 80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309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67" name="TextBox 66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8" name="TextBox 67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9" name="TextBox 68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0" name="TextBox 69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1" name="TextBox 70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2" name="TextBox 71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3" name="TextBox 72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4" name="TextBox 73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5" name="TextBox 74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6" name="TextBox 75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7" name="TextBox 76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8" name="TextBox 77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79" name="TextBox 78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0" name="TextBox 79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81" name="TextBox 80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2" name="TextBox 81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3" name="TextBox 82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4" name="TextBox 83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5" name="TextBox 84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6" name="TextBox 85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7" name="TextBox 86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8" name="TextBox 87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89" name="TextBox 88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90" name="TextBox 89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292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4427984" y="1513294"/>
            <a:ext cx="100811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رودگرگان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91880" y="1799383"/>
            <a:ext cx="792088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رودهراز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267744" y="1511351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سفيدرود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83568" y="178702"/>
            <a:ext cx="864096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رود 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652120" y="6505599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عمان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27784" y="597495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خليج فارس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627784" y="583785"/>
            <a:ext cx="1296144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1600" b="1" dirty="0" smtClean="0">
                <a:cs typeface="2  Titr" pitchFamily="2" charset="-78"/>
              </a:rPr>
              <a:t>درياي خزر</a:t>
            </a:r>
            <a:endParaRPr lang="fa-IR" sz="1600" b="1" dirty="0">
              <a:cs typeface="2  Titr" pitchFamily="2" charset="-78"/>
            </a:endParaRPr>
          </a:p>
        </p:txBody>
      </p:sp>
      <p:sp>
        <p:nvSpPr>
          <p:cNvPr id="40" name="TextBox 39">
            <a:hlinkClick r:id="rId3" action="ppaction://hlinksldjump"/>
          </p:cNvPr>
          <p:cNvSpPr txBox="1"/>
          <p:nvPr/>
        </p:nvSpPr>
        <p:spPr>
          <a:xfrm>
            <a:off x="7862969" y="82224"/>
            <a:ext cx="1164465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خزر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1" name="TextBox 40">
            <a:hlinkClick r:id="rId4" action="ppaction://hlinksldjump"/>
          </p:cNvPr>
          <p:cNvSpPr txBox="1"/>
          <p:nvPr/>
        </p:nvSpPr>
        <p:spPr>
          <a:xfrm>
            <a:off x="7862971" y="359223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خليج فارس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2" name="TextBox 41">
            <a:hlinkClick r:id="rId5" action="ppaction://hlinksldjump"/>
          </p:cNvPr>
          <p:cNvSpPr txBox="1"/>
          <p:nvPr/>
        </p:nvSpPr>
        <p:spPr>
          <a:xfrm>
            <a:off x="7862972" y="647255"/>
            <a:ext cx="1164463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درياي عمان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3" name="TextBox 42">
            <a:hlinkClick r:id="rId6" action="ppaction://hlinksldjump"/>
          </p:cNvPr>
          <p:cNvSpPr txBox="1"/>
          <p:nvPr/>
        </p:nvSpPr>
        <p:spPr>
          <a:xfrm>
            <a:off x="7862974" y="1511351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رودهراز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4" name="TextBox 43">
            <a:hlinkClick r:id="rId7" action="ppaction://hlinksldjump"/>
          </p:cNvPr>
          <p:cNvSpPr txBox="1"/>
          <p:nvPr/>
        </p:nvSpPr>
        <p:spPr>
          <a:xfrm>
            <a:off x="7862974" y="2087415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روداترك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5" name="TextBox 44">
            <a:hlinkClick r:id="rId8" action="ppaction://hlinksldjump"/>
          </p:cNvPr>
          <p:cNvSpPr txBox="1"/>
          <p:nvPr/>
        </p:nvSpPr>
        <p:spPr>
          <a:xfrm>
            <a:off x="7862974" y="1223319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سفيدرود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6" name="TextBox 45">
            <a:hlinkClick r:id="rId9" action="ppaction://hlinksldjump"/>
          </p:cNvPr>
          <p:cNvSpPr txBox="1"/>
          <p:nvPr/>
        </p:nvSpPr>
        <p:spPr>
          <a:xfrm>
            <a:off x="7863275" y="935287"/>
            <a:ext cx="1172182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رودارس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7" name="TextBox 46">
            <a:hlinkClick r:id="rId10" action="ppaction://hlinksldjump"/>
          </p:cNvPr>
          <p:cNvSpPr txBox="1"/>
          <p:nvPr/>
        </p:nvSpPr>
        <p:spPr>
          <a:xfrm>
            <a:off x="7862974" y="3505376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قم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8" name="TextBox 47">
            <a:hlinkClick r:id="rId11" action="ppaction://hlinksldjump"/>
          </p:cNvPr>
          <p:cNvSpPr txBox="1"/>
          <p:nvPr/>
        </p:nvSpPr>
        <p:spPr>
          <a:xfrm>
            <a:off x="7862974" y="2925348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سيمينه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49" name="TextBox 48">
            <a:hlinkClick r:id="rId12" action="ppaction://hlinksldjump"/>
          </p:cNvPr>
          <p:cNvSpPr txBox="1"/>
          <p:nvPr/>
        </p:nvSpPr>
        <p:spPr>
          <a:xfrm>
            <a:off x="7862362" y="4613601"/>
            <a:ext cx="116446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رودكارون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0" name="TextBox 49">
            <a:hlinkClick r:id="rId13" action="ppaction://hlinksldjump"/>
          </p:cNvPr>
          <p:cNvSpPr txBox="1"/>
          <p:nvPr/>
        </p:nvSpPr>
        <p:spPr>
          <a:xfrm>
            <a:off x="7863759" y="4893110"/>
            <a:ext cx="116367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رودكرخه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1" name="TextBox 50">
            <a:hlinkClick r:id="rId14" action="ppaction://hlinksldjump"/>
          </p:cNvPr>
          <p:cNvSpPr txBox="1"/>
          <p:nvPr/>
        </p:nvSpPr>
        <p:spPr>
          <a:xfrm>
            <a:off x="7863759" y="5167599"/>
            <a:ext cx="1162637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رودجراحي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2" name="TextBox 51">
            <a:hlinkClick r:id="rId15" action="ppaction://hlinksldjump"/>
          </p:cNvPr>
          <p:cNvSpPr txBox="1"/>
          <p:nvPr/>
        </p:nvSpPr>
        <p:spPr>
          <a:xfrm>
            <a:off x="7863283" y="5451736"/>
            <a:ext cx="1163113" cy="307777"/>
          </a:xfrm>
          <a:prstGeom prst="rect">
            <a:avLst/>
          </a:prstGeom>
          <a:solidFill>
            <a:schemeClr val="accent3"/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روددالكي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3" name="TextBox 52">
            <a:hlinkClick r:id="rId16" action="ppaction://hlinksldjump"/>
          </p:cNvPr>
          <p:cNvSpPr txBox="1"/>
          <p:nvPr/>
        </p:nvSpPr>
        <p:spPr>
          <a:xfrm>
            <a:off x="7862974" y="3782604"/>
            <a:ext cx="1164463" cy="3077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>
                <a:cs typeface="2  Titr" pitchFamily="2" charset="-78"/>
              </a:rPr>
              <a:t>رودقره چاي</a:t>
            </a:r>
          </a:p>
        </p:txBody>
      </p:sp>
      <p:sp>
        <p:nvSpPr>
          <p:cNvPr id="54" name="TextBox 53">
            <a:hlinkClick r:id="rId17" action="ppaction://hlinksldjump"/>
          </p:cNvPr>
          <p:cNvSpPr txBox="1"/>
          <p:nvPr/>
        </p:nvSpPr>
        <p:spPr>
          <a:xfrm>
            <a:off x="7862974" y="1799383"/>
            <a:ext cx="1164463" cy="30777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رودگرگان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5" name="TextBox 54">
            <a:hlinkClick r:id="rId18" action="ppaction://hlinksldjump"/>
          </p:cNvPr>
          <p:cNvSpPr txBox="1"/>
          <p:nvPr/>
        </p:nvSpPr>
        <p:spPr>
          <a:xfrm>
            <a:off x="7862974" y="2639596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تلخه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6" name="TextBox 55">
            <a:hlinkClick r:id="rId19" action="ppaction://hlinksldjump"/>
          </p:cNvPr>
          <p:cNvSpPr txBox="1"/>
          <p:nvPr/>
        </p:nvSpPr>
        <p:spPr>
          <a:xfrm>
            <a:off x="7862974" y="3211100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زرينه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7" name="TextBox 56">
            <a:hlinkClick r:id="rId20" action="ppaction://hlinksldjump"/>
          </p:cNvPr>
          <p:cNvSpPr txBox="1"/>
          <p:nvPr/>
        </p:nvSpPr>
        <p:spPr>
          <a:xfrm>
            <a:off x="7862970" y="4059603"/>
            <a:ext cx="1163426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باتلاق گاو خوني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8" name="TextBox 57">
            <a:hlinkClick r:id="rId21" action="ppaction://hlinksldjump"/>
          </p:cNvPr>
          <p:cNvSpPr txBox="1"/>
          <p:nvPr/>
        </p:nvSpPr>
        <p:spPr>
          <a:xfrm>
            <a:off x="7862974" y="2353844"/>
            <a:ext cx="1164463" cy="30777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اروميه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59" name="TextBox 58">
            <a:hlinkClick r:id="rId22" action="ppaction://hlinksldjump"/>
          </p:cNvPr>
          <p:cNvSpPr txBox="1"/>
          <p:nvPr/>
        </p:nvSpPr>
        <p:spPr>
          <a:xfrm>
            <a:off x="7863760" y="4336602"/>
            <a:ext cx="116367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زاينده رود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0" name="TextBox 59">
            <a:hlinkClick r:id="rId23" action="ppaction://hlinksldjump"/>
          </p:cNvPr>
          <p:cNvSpPr txBox="1"/>
          <p:nvPr/>
        </p:nvSpPr>
        <p:spPr>
          <a:xfrm>
            <a:off x="7863760" y="5728735"/>
            <a:ext cx="1171698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بختگان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1" name="TextBox 60">
            <a:hlinkClick r:id="rId24" action="ppaction://hlinksldjump"/>
          </p:cNvPr>
          <p:cNvSpPr txBox="1"/>
          <p:nvPr/>
        </p:nvSpPr>
        <p:spPr>
          <a:xfrm>
            <a:off x="7863306" y="6005734"/>
            <a:ext cx="1172152" cy="3077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رودكر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2" name="TextBox 61">
            <a:hlinkClick r:id="rId25" action="ppaction://hlinksldjump"/>
          </p:cNvPr>
          <p:cNvSpPr txBox="1"/>
          <p:nvPr/>
        </p:nvSpPr>
        <p:spPr>
          <a:xfrm>
            <a:off x="7863307" y="6282733"/>
            <a:ext cx="1172151" cy="52322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درياچه جازموزيان</a:t>
            </a:r>
            <a:endParaRPr lang="fa-IR" sz="1400" b="1" dirty="0">
              <a:cs typeface="2  Titr" pitchFamily="2" charset="-78"/>
            </a:endParaRPr>
          </a:p>
        </p:txBody>
      </p:sp>
      <p:sp>
        <p:nvSpPr>
          <p:cNvPr id="63" name="TextBox 62">
            <a:hlinkClick r:id="rId26" action="ppaction://hlinksldjump"/>
          </p:cNvPr>
          <p:cNvSpPr txBox="1"/>
          <p:nvPr/>
        </p:nvSpPr>
        <p:spPr>
          <a:xfrm>
            <a:off x="7863306" y="6536377"/>
            <a:ext cx="1172152" cy="30777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fa-IR" sz="1400" b="1" dirty="0" smtClean="0">
                <a:cs typeface="2  Titr" pitchFamily="2" charset="-78"/>
              </a:rPr>
              <a:t>هليل رود</a:t>
            </a:r>
            <a:endParaRPr lang="fa-IR" sz="1400" b="1" dirty="0"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801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attach201601322260314027156</Template>
  <TotalTime>0</TotalTime>
  <Words>1535</Words>
  <Application>Microsoft Office PowerPoint</Application>
  <PresentationFormat>On-screen Show (4:3)</PresentationFormat>
  <Paragraphs>935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2  Nazanin</vt:lpstr>
      <vt:lpstr>2  Titr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</dc:creator>
  <cp:lastModifiedBy>omid</cp:lastModifiedBy>
  <cp:revision>1</cp:revision>
  <dcterms:created xsi:type="dcterms:W3CDTF">2020-02-09T09:23:34Z</dcterms:created>
  <dcterms:modified xsi:type="dcterms:W3CDTF">2020-02-09T09:23:47Z</dcterms:modified>
</cp:coreProperties>
</file>