
<file path=[Content_Types].xml><?xml version="1.0" encoding="utf-8"?>
<Types xmlns="http://schemas.openxmlformats.org/package/2006/content-types">
  <Default Extension="png" ContentType="image/png"/>
  <Default Extension="bin" ContentType="application/vnd.openxmlformats-officedocument.oleObject"/>
  <Default Extension="wmf" ContentType="image/x-wmf"/>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 id="282" r:id="rId27"/>
    <p:sldId id="283" r:id="rId28"/>
    <p:sldId id="284" r:id="rId29"/>
    <p:sldId id="285" r:id="rId30"/>
    <p:sldId id="286" r:id="rId31"/>
    <p:sldId id="287" r:id="rId3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28" autoAdjust="0"/>
    <p:restoredTop sz="94660"/>
  </p:normalViewPr>
  <p:slideViewPr>
    <p:cSldViewPr snapToGrid="0">
      <p:cViewPr varScale="1">
        <p:scale>
          <a:sx n="60" d="100"/>
          <a:sy n="60" d="100"/>
        </p:scale>
        <p:origin x="234"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3" Type="http://schemas.openxmlformats.org/officeDocument/2006/relationships/image" Target="../media/image5.wmf"/><Relationship Id="rId2" Type="http://schemas.openxmlformats.org/officeDocument/2006/relationships/image" Target="../media/image4.wmf"/><Relationship Id="rId1" Type="http://schemas.openxmlformats.org/officeDocument/2006/relationships/image" Target="../media/image3.wmf"/></Relationships>
</file>

<file path=ppt/drawings/_rels/vmlDrawing10.vml.rels><?xml version="1.0" encoding="UTF-8" standalone="yes"?>
<Relationships xmlns="http://schemas.openxmlformats.org/package/2006/relationships"><Relationship Id="rId3" Type="http://schemas.openxmlformats.org/officeDocument/2006/relationships/image" Target="../media/image27.wmf"/><Relationship Id="rId2" Type="http://schemas.openxmlformats.org/officeDocument/2006/relationships/image" Target="../media/image26.wmf"/><Relationship Id="rId1" Type="http://schemas.openxmlformats.org/officeDocument/2006/relationships/image" Target="../media/image25.wmf"/><Relationship Id="rId4" Type="http://schemas.openxmlformats.org/officeDocument/2006/relationships/image" Target="../media/image28.wmf"/></Relationships>
</file>

<file path=ppt/drawings/_rels/vmlDrawing11.vml.rels><?xml version="1.0" encoding="UTF-8" standalone="yes"?>
<Relationships xmlns="http://schemas.openxmlformats.org/package/2006/relationships"><Relationship Id="rId3" Type="http://schemas.openxmlformats.org/officeDocument/2006/relationships/image" Target="../media/image31.wmf"/><Relationship Id="rId2" Type="http://schemas.openxmlformats.org/officeDocument/2006/relationships/image" Target="../media/image30.wmf"/><Relationship Id="rId1" Type="http://schemas.openxmlformats.org/officeDocument/2006/relationships/image" Target="../media/image29.wmf"/><Relationship Id="rId5" Type="http://schemas.openxmlformats.org/officeDocument/2006/relationships/image" Target="../media/image33.wmf"/><Relationship Id="rId4" Type="http://schemas.openxmlformats.org/officeDocument/2006/relationships/image" Target="../media/image32.wmf"/></Relationships>
</file>

<file path=ppt/drawings/_rels/vmlDrawing12.vml.rels><?xml version="1.0" encoding="UTF-8" standalone="yes"?>
<Relationships xmlns="http://schemas.openxmlformats.org/package/2006/relationships"><Relationship Id="rId3" Type="http://schemas.openxmlformats.org/officeDocument/2006/relationships/image" Target="../media/image36.wmf"/><Relationship Id="rId2" Type="http://schemas.openxmlformats.org/officeDocument/2006/relationships/image" Target="../media/image35.wmf"/><Relationship Id="rId1" Type="http://schemas.openxmlformats.org/officeDocument/2006/relationships/image" Target="../media/image34.wmf"/><Relationship Id="rId5" Type="http://schemas.openxmlformats.org/officeDocument/2006/relationships/image" Target="../media/image38.wmf"/><Relationship Id="rId4" Type="http://schemas.openxmlformats.org/officeDocument/2006/relationships/image" Target="../media/image37.wmf"/></Relationships>
</file>

<file path=ppt/drawings/_rels/vmlDrawing13.vml.rels><?xml version="1.0" encoding="UTF-8" standalone="yes"?>
<Relationships xmlns="http://schemas.openxmlformats.org/package/2006/relationships"><Relationship Id="rId3" Type="http://schemas.openxmlformats.org/officeDocument/2006/relationships/image" Target="../media/image41.wmf"/><Relationship Id="rId2" Type="http://schemas.openxmlformats.org/officeDocument/2006/relationships/image" Target="../media/image40.wmf"/><Relationship Id="rId1" Type="http://schemas.openxmlformats.org/officeDocument/2006/relationships/image" Target="../media/image39.wmf"/></Relationships>
</file>

<file path=ppt/drawings/_rels/vmlDrawing14.vml.rels><?xml version="1.0" encoding="UTF-8" standalone="yes"?>
<Relationships xmlns="http://schemas.openxmlformats.org/package/2006/relationships"><Relationship Id="rId1" Type="http://schemas.openxmlformats.org/officeDocument/2006/relationships/image" Target="../media/image42.wmf"/></Relationships>
</file>

<file path=ppt/drawings/_rels/vmlDrawing15.vml.rels><?xml version="1.0" encoding="UTF-8" standalone="yes"?>
<Relationships xmlns="http://schemas.openxmlformats.org/package/2006/relationships"><Relationship Id="rId8" Type="http://schemas.openxmlformats.org/officeDocument/2006/relationships/image" Target="../media/image50.wmf"/><Relationship Id="rId3" Type="http://schemas.openxmlformats.org/officeDocument/2006/relationships/image" Target="../media/image45.wmf"/><Relationship Id="rId7" Type="http://schemas.openxmlformats.org/officeDocument/2006/relationships/image" Target="../media/image49.wmf"/><Relationship Id="rId2" Type="http://schemas.openxmlformats.org/officeDocument/2006/relationships/image" Target="../media/image44.wmf"/><Relationship Id="rId1" Type="http://schemas.openxmlformats.org/officeDocument/2006/relationships/image" Target="../media/image43.wmf"/><Relationship Id="rId6" Type="http://schemas.openxmlformats.org/officeDocument/2006/relationships/image" Target="../media/image48.wmf"/><Relationship Id="rId5" Type="http://schemas.openxmlformats.org/officeDocument/2006/relationships/image" Target="../media/image47.wmf"/><Relationship Id="rId4" Type="http://schemas.openxmlformats.org/officeDocument/2006/relationships/image" Target="../media/image46.wmf"/><Relationship Id="rId9" Type="http://schemas.openxmlformats.org/officeDocument/2006/relationships/image" Target="../media/image51.wmf"/></Relationships>
</file>

<file path=ppt/drawings/_rels/vmlDrawing16.vml.rels><?xml version="1.0" encoding="UTF-8" standalone="yes"?>
<Relationships xmlns="http://schemas.openxmlformats.org/package/2006/relationships"><Relationship Id="rId3" Type="http://schemas.openxmlformats.org/officeDocument/2006/relationships/image" Target="../media/image53.wmf"/><Relationship Id="rId7" Type="http://schemas.openxmlformats.org/officeDocument/2006/relationships/image" Target="../media/image57.wmf"/><Relationship Id="rId2" Type="http://schemas.openxmlformats.org/officeDocument/2006/relationships/image" Target="../media/image5.wmf"/><Relationship Id="rId1" Type="http://schemas.openxmlformats.org/officeDocument/2006/relationships/image" Target="../media/image52.wmf"/><Relationship Id="rId6" Type="http://schemas.openxmlformats.org/officeDocument/2006/relationships/image" Target="../media/image56.wmf"/><Relationship Id="rId5" Type="http://schemas.openxmlformats.org/officeDocument/2006/relationships/image" Target="../media/image55.wmf"/><Relationship Id="rId4" Type="http://schemas.openxmlformats.org/officeDocument/2006/relationships/image" Target="../media/image54.wmf"/></Relationships>
</file>

<file path=ppt/drawings/_rels/vmlDrawing17.vml.rels><?xml version="1.0" encoding="UTF-8" standalone="yes"?>
<Relationships xmlns="http://schemas.openxmlformats.org/package/2006/relationships"><Relationship Id="rId3" Type="http://schemas.openxmlformats.org/officeDocument/2006/relationships/image" Target="../media/image60.wmf"/><Relationship Id="rId2" Type="http://schemas.openxmlformats.org/officeDocument/2006/relationships/image" Target="../media/image59.wmf"/><Relationship Id="rId1" Type="http://schemas.openxmlformats.org/officeDocument/2006/relationships/image" Target="../media/image58.wmf"/><Relationship Id="rId6" Type="http://schemas.openxmlformats.org/officeDocument/2006/relationships/image" Target="../media/image63.wmf"/><Relationship Id="rId5" Type="http://schemas.openxmlformats.org/officeDocument/2006/relationships/image" Target="../media/image62.wmf"/><Relationship Id="rId4" Type="http://schemas.openxmlformats.org/officeDocument/2006/relationships/image" Target="../media/image61.wmf"/></Relationships>
</file>

<file path=ppt/drawings/_rels/vmlDrawing18.vml.rels><?xml version="1.0" encoding="UTF-8" standalone="yes"?>
<Relationships xmlns="http://schemas.openxmlformats.org/package/2006/relationships"><Relationship Id="rId1" Type="http://schemas.openxmlformats.org/officeDocument/2006/relationships/image" Target="../media/image64.wmf"/></Relationships>
</file>

<file path=ppt/drawings/_rels/vmlDrawing19.vml.rels><?xml version="1.0" encoding="UTF-8" standalone="yes"?>
<Relationships xmlns="http://schemas.openxmlformats.org/package/2006/relationships"><Relationship Id="rId3" Type="http://schemas.openxmlformats.org/officeDocument/2006/relationships/image" Target="../media/image67.wmf"/><Relationship Id="rId2" Type="http://schemas.openxmlformats.org/officeDocument/2006/relationships/image" Target="../media/image66.wmf"/><Relationship Id="rId1" Type="http://schemas.openxmlformats.org/officeDocument/2006/relationships/image" Target="../media/image65.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6.emf"/></Relationships>
</file>

<file path=ppt/drawings/_rels/vmlDrawing20.vml.rels><?xml version="1.0" encoding="UTF-8" standalone="yes"?>
<Relationships xmlns="http://schemas.openxmlformats.org/package/2006/relationships"><Relationship Id="rId3" Type="http://schemas.openxmlformats.org/officeDocument/2006/relationships/image" Target="../media/image70.wmf"/><Relationship Id="rId2" Type="http://schemas.openxmlformats.org/officeDocument/2006/relationships/image" Target="../media/image69.wmf"/><Relationship Id="rId1" Type="http://schemas.openxmlformats.org/officeDocument/2006/relationships/image" Target="../media/image68.wmf"/><Relationship Id="rId4" Type="http://schemas.openxmlformats.org/officeDocument/2006/relationships/image" Target="../media/image71.wmf"/></Relationships>
</file>

<file path=ppt/drawings/_rels/vmlDrawing21.vml.rels><?xml version="1.0" encoding="UTF-8" standalone="yes"?>
<Relationships xmlns="http://schemas.openxmlformats.org/package/2006/relationships"><Relationship Id="rId3" Type="http://schemas.openxmlformats.org/officeDocument/2006/relationships/image" Target="../media/image76.wmf"/><Relationship Id="rId2" Type="http://schemas.openxmlformats.org/officeDocument/2006/relationships/image" Target="../media/image75.wmf"/><Relationship Id="rId1" Type="http://schemas.openxmlformats.org/officeDocument/2006/relationships/image" Target="../media/image74.wmf"/></Relationships>
</file>

<file path=ppt/drawings/_rels/vmlDrawing22.vml.rels><?xml version="1.0" encoding="UTF-8" standalone="yes"?>
<Relationships xmlns="http://schemas.openxmlformats.org/package/2006/relationships"><Relationship Id="rId3" Type="http://schemas.openxmlformats.org/officeDocument/2006/relationships/image" Target="../media/image79.wmf"/><Relationship Id="rId2" Type="http://schemas.openxmlformats.org/officeDocument/2006/relationships/image" Target="../media/image78.wmf"/><Relationship Id="rId1" Type="http://schemas.openxmlformats.org/officeDocument/2006/relationships/image" Target="../media/image77.wmf"/></Relationships>
</file>

<file path=ppt/drawings/_rels/vmlDrawing23.vml.rels><?xml version="1.0" encoding="UTF-8" standalone="yes"?>
<Relationships xmlns="http://schemas.openxmlformats.org/package/2006/relationships"><Relationship Id="rId3" Type="http://schemas.openxmlformats.org/officeDocument/2006/relationships/image" Target="../media/image81.wmf"/><Relationship Id="rId7" Type="http://schemas.openxmlformats.org/officeDocument/2006/relationships/image" Target="../media/image85.wmf"/><Relationship Id="rId2" Type="http://schemas.openxmlformats.org/officeDocument/2006/relationships/image" Target="../media/image80.wmf"/><Relationship Id="rId1" Type="http://schemas.openxmlformats.org/officeDocument/2006/relationships/image" Target="../media/image5.wmf"/><Relationship Id="rId6" Type="http://schemas.openxmlformats.org/officeDocument/2006/relationships/image" Target="../media/image84.wmf"/><Relationship Id="rId5" Type="http://schemas.openxmlformats.org/officeDocument/2006/relationships/image" Target="../media/image83.wmf"/><Relationship Id="rId4" Type="http://schemas.openxmlformats.org/officeDocument/2006/relationships/image" Target="../media/image82.wmf"/></Relationships>
</file>

<file path=ppt/drawings/_rels/vmlDrawing24.vml.rels><?xml version="1.0" encoding="UTF-8" standalone="yes"?>
<Relationships xmlns="http://schemas.openxmlformats.org/package/2006/relationships"><Relationship Id="rId1" Type="http://schemas.openxmlformats.org/officeDocument/2006/relationships/image" Target="../media/image86.wmf"/></Relationships>
</file>

<file path=ppt/drawings/_rels/vmlDrawing25.vml.rels><?xml version="1.0" encoding="UTF-8" standalone="yes"?>
<Relationships xmlns="http://schemas.openxmlformats.org/package/2006/relationships"><Relationship Id="rId8" Type="http://schemas.openxmlformats.org/officeDocument/2006/relationships/image" Target="../media/image93.wmf"/><Relationship Id="rId3" Type="http://schemas.openxmlformats.org/officeDocument/2006/relationships/image" Target="../media/image89.wmf"/><Relationship Id="rId7" Type="http://schemas.openxmlformats.org/officeDocument/2006/relationships/image" Target="../media/image5.wmf"/><Relationship Id="rId12" Type="http://schemas.openxmlformats.org/officeDocument/2006/relationships/image" Target="../media/image97.wmf"/><Relationship Id="rId2" Type="http://schemas.openxmlformats.org/officeDocument/2006/relationships/image" Target="../media/image88.wmf"/><Relationship Id="rId1" Type="http://schemas.openxmlformats.org/officeDocument/2006/relationships/image" Target="../media/image87.wmf"/><Relationship Id="rId6" Type="http://schemas.openxmlformats.org/officeDocument/2006/relationships/image" Target="../media/image92.wmf"/><Relationship Id="rId11" Type="http://schemas.openxmlformats.org/officeDocument/2006/relationships/image" Target="../media/image96.wmf"/><Relationship Id="rId5" Type="http://schemas.openxmlformats.org/officeDocument/2006/relationships/image" Target="../media/image91.wmf"/><Relationship Id="rId10" Type="http://schemas.openxmlformats.org/officeDocument/2006/relationships/image" Target="../media/image95.wmf"/><Relationship Id="rId4" Type="http://schemas.openxmlformats.org/officeDocument/2006/relationships/image" Target="../media/image90.wmf"/><Relationship Id="rId9" Type="http://schemas.openxmlformats.org/officeDocument/2006/relationships/image" Target="../media/image94.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7.wmf"/></Relationships>
</file>

<file path=ppt/drawings/_rels/vmlDrawing4.vml.rels><?xml version="1.0" encoding="UTF-8" standalone="yes"?>
<Relationships xmlns="http://schemas.openxmlformats.org/package/2006/relationships"><Relationship Id="rId3" Type="http://schemas.openxmlformats.org/officeDocument/2006/relationships/image" Target="../media/image10.wmf"/><Relationship Id="rId2" Type="http://schemas.openxmlformats.org/officeDocument/2006/relationships/image" Target="../media/image9.wmf"/><Relationship Id="rId1" Type="http://schemas.openxmlformats.org/officeDocument/2006/relationships/image" Target="../media/image8.w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11.emf"/></Relationships>
</file>

<file path=ppt/drawings/_rels/vmlDrawing6.vml.rels><?xml version="1.0" encoding="UTF-8" standalone="yes"?>
<Relationships xmlns="http://schemas.openxmlformats.org/package/2006/relationships"><Relationship Id="rId3" Type="http://schemas.openxmlformats.org/officeDocument/2006/relationships/image" Target="../media/image14.wmf"/><Relationship Id="rId2" Type="http://schemas.openxmlformats.org/officeDocument/2006/relationships/image" Target="../media/image13.wmf"/><Relationship Id="rId1" Type="http://schemas.openxmlformats.org/officeDocument/2006/relationships/image" Target="../media/image12.wmf"/><Relationship Id="rId5" Type="http://schemas.openxmlformats.org/officeDocument/2006/relationships/image" Target="../media/image16.wmf"/><Relationship Id="rId4" Type="http://schemas.openxmlformats.org/officeDocument/2006/relationships/image" Target="../media/image15.wmf"/></Relationships>
</file>

<file path=ppt/drawings/_rels/vmlDrawing7.vml.rels><?xml version="1.0" encoding="UTF-8" standalone="yes"?>
<Relationships xmlns="http://schemas.openxmlformats.org/package/2006/relationships"><Relationship Id="rId3" Type="http://schemas.openxmlformats.org/officeDocument/2006/relationships/image" Target="../media/image19.wmf"/><Relationship Id="rId2" Type="http://schemas.openxmlformats.org/officeDocument/2006/relationships/image" Target="../media/image18.wmf"/><Relationship Id="rId1" Type="http://schemas.openxmlformats.org/officeDocument/2006/relationships/image" Target="../media/image17.wmf"/><Relationship Id="rId4" Type="http://schemas.openxmlformats.org/officeDocument/2006/relationships/image" Target="../media/image20.wmf"/></Relationships>
</file>

<file path=ppt/drawings/_rels/vmlDrawing8.vml.rels><?xml version="1.0" encoding="UTF-8" standalone="yes"?>
<Relationships xmlns="http://schemas.openxmlformats.org/package/2006/relationships"><Relationship Id="rId2" Type="http://schemas.openxmlformats.org/officeDocument/2006/relationships/image" Target="../media/image22.wmf"/><Relationship Id="rId1" Type="http://schemas.openxmlformats.org/officeDocument/2006/relationships/image" Target="../media/image21.wmf"/></Relationships>
</file>

<file path=ppt/drawings/_rels/vmlDrawing9.vml.rels><?xml version="1.0" encoding="UTF-8" standalone="yes"?>
<Relationships xmlns="http://schemas.openxmlformats.org/package/2006/relationships"><Relationship Id="rId2" Type="http://schemas.openxmlformats.org/officeDocument/2006/relationships/image" Target="../media/image24.emf"/><Relationship Id="rId1" Type="http://schemas.openxmlformats.org/officeDocument/2006/relationships/image" Target="../media/image23.w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39EC4FC2-AB8F-41B1-B23C-82461A62797E}" type="datetimeFigureOut">
              <a:rPr lang="en-US" smtClean="0"/>
              <a:t>2/5/2022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EEF177B-1C15-4874-99A6-CF3D87BDA68F}" type="slidenum">
              <a:rPr lang="en-US" smtClean="0"/>
              <a:t>‹#›</a:t>
            </a:fld>
            <a:endParaRPr lang="en-US"/>
          </a:p>
        </p:txBody>
      </p:sp>
    </p:spTree>
    <p:extLst>
      <p:ext uri="{BB962C8B-B14F-4D97-AF65-F5344CB8AC3E}">
        <p14:creationId xmlns:p14="http://schemas.microsoft.com/office/powerpoint/2010/main" val="38424073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9EC4FC2-AB8F-41B1-B23C-82461A62797E}" type="datetimeFigureOut">
              <a:rPr lang="en-US" smtClean="0"/>
              <a:t>2/5/2022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EEF177B-1C15-4874-99A6-CF3D87BDA68F}" type="slidenum">
              <a:rPr lang="en-US" smtClean="0"/>
              <a:t>‹#›</a:t>
            </a:fld>
            <a:endParaRPr lang="en-US"/>
          </a:p>
        </p:txBody>
      </p:sp>
    </p:spTree>
    <p:extLst>
      <p:ext uri="{BB962C8B-B14F-4D97-AF65-F5344CB8AC3E}">
        <p14:creationId xmlns:p14="http://schemas.microsoft.com/office/powerpoint/2010/main" val="34291352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9EC4FC2-AB8F-41B1-B23C-82461A62797E}" type="datetimeFigureOut">
              <a:rPr lang="en-US" smtClean="0"/>
              <a:t>2/5/2022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EEF177B-1C15-4874-99A6-CF3D87BDA68F}" type="slidenum">
              <a:rPr lang="en-US" smtClean="0"/>
              <a:t>‹#›</a:t>
            </a:fld>
            <a:endParaRPr lang="en-US"/>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87660797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9EC4FC2-AB8F-41B1-B23C-82461A62797E}" type="datetimeFigureOut">
              <a:rPr lang="en-US" smtClean="0"/>
              <a:t>2/5/2022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EEF177B-1C15-4874-99A6-CF3D87BDA68F}" type="slidenum">
              <a:rPr lang="en-US" smtClean="0"/>
              <a:t>‹#›</a:t>
            </a:fld>
            <a:endParaRPr lang="en-US"/>
          </a:p>
        </p:txBody>
      </p:sp>
    </p:spTree>
    <p:extLst>
      <p:ext uri="{BB962C8B-B14F-4D97-AF65-F5344CB8AC3E}">
        <p14:creationId xmlns:p14="http://schemas.microsoft.com/office/powerpoint/2010/main" val="74388710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9EC4FC2-AB8F-41B1-B23C-82461A62797E}" type="datetimeFigureOut">
              <a:rPr lang="en-US" smtClean="0"/>
              <a:t>2/5/2022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EEF177B-1C15-4874-99A6-CF3D87BDA68F}"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79387210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9EC4FC2-AB8F-41B1-B23C-82461A62797E}" type="datetimeFigureOut">
              <a:rPr lang="en-US" smtClean="0"/>
              <a:t>2/5/2022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EEF177B-1C15-4874-99A6-CF3D87BDA68F}" type="slidenum">
              <a:rPr lang="en-US" smtClean="0"/>
              <a:t>‹#›</a:t>
            </a:fld>
            <a:endParaRPr lang="en-US"/>
          </a:p>
        </p:txBody>
      </p:sp>
    </p:spTree>
    <p:extLst>
      <p:ext uri="{BB962C8B-B14F-4D97-AF65-F5344CB8AC3E}">
        <p14:creationId xmlns:p14="http://schemas.microsoft.com/office/powerpoint/2010/main" val="145899548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9EC4FC2-AB8F-41B1-B23C-82461A62797E}" type="datetimeFigureOut">
              <a:rPr lang="en-US" smtClean="0"/>
              <a:t>2/5/2022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EEF177B-1C15-4874-99A6-CF3D87BDA68F}" type="slidenum">
              <a:rPr lang="en-US" smtClean="0"/>
              <a:t>‹#›</a:t>
            </a:fld>
            <a:endParaRPr lang="en-US"/>
          </a:p>
        </p:txBody>
      </p:sp>
    </p:spTree>
    <p:extLst>
      <p:ext uri="{BB962C8B-B14F-4D97-AF65-F5344CB8AC3E}">
        <p14:creationId xmlns:p14="http://schemas.microsoft.com/office/powerpoint/2010/main" val="228916916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9EC4FC2-AB8F-41B1-B23C-82461A62797E}" type="datetimeFigureOut">
              <a:rPr lang="en-US" smtClean="0"/>
              <a:t>2/5/2022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EEF177B-1C15-4874-99A6-CF3D87BDA68F}" type="slidenum">
              <a:rPr lang="en-US" smtClean="0"/>
              <a:t>‹#›</a:t>
            </a:fld>
            <a:endParaRPr lang="en-US"/>
          </a:p>
        </p:txBody>
      </p:sp>
    </p:spTree>
    <p:extLst>
      <p:ext uri="{BB962C8B-B14F-4D97-AF65-F5344CB8AC3E}">
        <p14:creationId xmlns:p14="http://schemas.microsoft.com/office/powerpoint/2010/main" val="214627685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xAndTwoObj">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508000" y="381000"/>
            <a:ext cx="10668000" cy="8382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914400" y="1295400"/>
            <a:ext cx="5080000" cy="464820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6197600" y="1295400"/>
            <a:ext cx="5080000" cy="224790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6197600" y="3695700"/>
            <a:ext cx="5080000" cy="224790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7"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8" name="Rectangle 6"/>
          <p:cNvSpPr>
            <a:spLocks noGrp="1" noChangeArrowheads="1"/>
          </p:cNvSpPr>
          <p:nvPr>
            <p:ph type="sldNum" sz="quarter" idx="12"/>
          </p:nvPr>
        </p:nvSpPr>
        <p:spPr>
          <a:ln/>
        </p:spPr>
        <p:txBody>
          <a:bodyPr/>
          <a:lstStyle>
            <a:lvl1pPr>
              <a:defRPr/>
            </a:lvl1pPr>
          </a:lstStyle>
          <a:p>
            <a:pPr>
              <a:defRPr/>
            </a:pPr>
            <a:fld id="{E26DD10F-9462-4104-9305-7F125A2525E4}" type="slidenum">
              <a:rPr lang="ar-SA" altLang="en-US"/>
              <a:pPr>
                <a:defRPr/>
              </a:pPr>
              <a:t>‹#›</a:t>
            </a:fld>
            <a:endParaRPr lang="en-US" altLang="en-US"/>
          </a:p>
        </p:txBody>
      </p:sp>
    </p:spTree>
    <p:extLst>
      <p:ext uri="{BB962C8B-B14F-4D97-AF65-F5344CB8AC3E}">
        <p14:creationId xmlns:p14="http://schemas.microsoft.com/office/powerpoint/2010/main" val="763384120"/>
      </p:ext>
    </p:extLst>
  </p:cSld>
  <p:clrMapOvr>
    <a:masterClrMapping/>
  </p:clrMapOvr>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08000" y="381000"/>
            <a:ext cx="10668000" cy="8382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914400" y="1295400"/>
            <a:ext cx="5080000" cy="464820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7600" y="1295400"/>
            <a:ext cx="5080000" cy="464820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29631B8E-2D11-4FAE-BEC5-19FFAB344825}" type="slidenum">
              <a:rPr lang="ar-SA" altLang="en-US"/>
              <a:pPr>
                <a:defRPr/>
              </a:pPr>
              <a:t>‹#›</a:t>
            </a:fld>
            <a:endParaRPr lang="en-US" altLang="en-US"/>
          </a:p>
        </p:txBody>
      </p:sp>
    </p:spTree>
    <p:extLst>
      <p:ext uri="{BB962C8B-B14F-4D97-AF65-F5344CB8AC3E}">
        <p14:creationId xmlns:p14="http://schemas.microsoft.com/office/powerpoint/2010/main" val="3093972405"/>
      </p:ext>
    </p:extLst>
  </p:cSld>
  <p:clrMapOvr>
    <a:masterClrMapping/>
  </p:clrMapOvr>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fourObj">
  <p:cSld name="Title and 4 Content">
    <p:spTree>
      <p:nvGrpSpPr>
        <p:cNvPr id="1" name=""/>
        <p:cNvGrpSpPr/>
        <p:nvPr/>
      </p:nvGrpSpPr>
      <p:grpSpPr>
        <a:xfrm>
          <a:off x="0" y="0"/>
          <a:ext cx="0" cy="0"/>
          <a:chOff x="0" y="0"/>
          <a:chExt cx="0" cy="0"/>
        </a:xfrm>
      </p:grpSpPr>
      <p:sp>
        <p:nvSpPr>
          <p:cNvPr id="2" name="Title 1"/>
          <p:cNvSpPr>
            <a:spLocks noGrp="1"/>
          </p:cNvSpPr>
          <p:nvPr>
            <p:ph type="title" sz="quarter"/>
          </p:nvPr>
        </p:nvSpPr>
        <p:spPr>
          <a:xfrm>
            <a:off x="508000" y="381000"/>
            <a:ext cx="10668000" cy="838200"/>
          </a:xfrm>
        </p:spPr>
        <p:txBody>
          <a:bodyPr/>
          <a:lstStyle/>
          <a:p>
            <a:r>
              <a:rPr lang="en-US" smtClean="0"/>
              <a:t>Click to edit Master title style</a:t>
            </a:r>
            <a:endParaRPr lang="en-US"/>
          </a:p>
        </p:txBody>
      </p:sp>
      <p:sp>
        <p:nvSpPr>
          <p:cNvPr id="3" name="Content Placeholder 2"/>
          <p:cNvSpPr>
            <a:spLocks noGrp="1"/>
          </p:cNvSpPr>
          <p:nvPr>
            <p:ph sz="quarter" idx="1"/>
          </p:nvPr>
        </p:nvSpPr>
        <p:spPr>
          <a:xfrm>
            <a:off x="914400" y="1295400"/>
            <a:ext cx="5080000" cy="224790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6197600" y="1295400"/>
            <a:ext cx="5080000" cy="224790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914400" y="3695700"/>
            <a:ext cx="5080000" cy="224790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6197600" y="3695700"/>
            <a:ext cx="5080000" cy="224790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9" name="Rectangle 6"/>
          <p:cNvSpPr>
            <a:spLocks noGrp="1" noChangeArrowheads="1"/>
          </p:cNvSpPr>
          <p:nvPr>
            <p:ph type="sldNum" sz="quarter" idx="12"/>
          </p:nvPr>
        </p:nvSpPr>
        <p:spPr>
          <a:ln/>
        </p:spPr>
        <p:txBody>
          <a:bodyPr/>
          <a:lstStyle>
            <a:lvl1pPr>
              <a:defRPr/>
            </a:lvl1pPr>
          </a:lstStyle>
          <a:p>
            <a:pPr>
              <a:defRPr/>
            </a:pPr>
            <a:fld id="{C9FCB575-B283-4D9E-9699-8344B4812E1D}" type="slidenum">
              <a:rPr lang="ar-SA" altLang="en-US"/>
              <a:pPr>
                <a:defRPr/>
              </a:pPr>
              <a:t>‹#›</a:t>
            </a:fld>
            <a:endParaRPr lang="en-US" altLang="en-US"/>
          </a:p>
        </p:txBody>
      </p:sp>
    </p:spTree>
    <p:extLst>
      <p:ext uri="{BB962C8B-B14F-4D97-AF65-F5344CB8AC3E}">
        <p14:creationId xmlns:p14="http://schemas.microsoft.com/office/powerpoint/2010/main" val="3395158867"/>
      </p:ext>
    </p:extLst>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9EC4FC2-AB8F-41B1-B23C-82461A62797E}" type="datetimeFigureOut">
              <a:rPr lang="en-US" smtClean="0"/>
              <a:t>2/5/2022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EEF177B-1C15-4874-99A6-CF3D87BDA68F}" type="slidenum">
              <a:rPr lang="en-US" smtClean="0"/>
              <a:t>‹#›</a:t>
            </a:fld>
            <a:endParaRPr lang="en-US"/>
          </a:p>
        </p:txBody>
      </p:sp>
    </p:spTree>
    <p:extLst>
      <p:ext uri="{BB962C8B-B14F-4D97-AF65-F5344CB8AC3E}">
        <p14:creationId xmlns:p14="http://schemas.microsoft.com/office/powerpoint/2010/main" val="899695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9EC4FC2-AB8F-41B1-B23C-82461A62797E}" type="datetimeFigureOut">
              <a:rPr lang="en-US" smtClean="0"/>
              <a:t>2/5/2022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EEF177B-1C15-4874-99A6-CF3D87BDA68F}" type="slidenum">
              <a:rPr lang="en-US" smtClean="0"/>
              <a:t>‹#›</a:t>
            </a:fld>
            <a:endParaRPr lang="en-US"/>
          </a:p>
        </p:txBody>
      </p:sp>
    </p:spTree>
    <p:extLst>
      <p:ext uri="{BB962C8B-B14F-4D97-AF65-F5344CB8AC3E}">
        <p14:creationId xmlns:p14="http://schemas.microsoft.com/office/powerpoint/2010/main" val="16230850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39EC4FC2-AB8F-41B1-B23C-82461A62797E}" type="datetimeFigureOut">
              <a:rPr lang="en-US" smtClean="0"/>
              <a:t>2/5/2022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EEF177B-1C15-4874-99A6-CF3D87BDA68F}" type="slidenum">
              <a:rPr lang="en-US" smtClean="0"/>
              <a:t>‹#›</a:t>
            </a:fld>
            <a:endParaRPr lang="en-US"/>
          </a:p>
        </p:txBody>
      </p:sp>
    </p:spTree>
    <p:extLst>
      <p:ext uri="{BB962C8B-B14F-4D97-AF65-F5344CB8AC3E}">
        <p14:creationId xmlns:p14="http://schemas.microsoft.com/office/powerpoint/2010/main" val="606343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39EC4FC2-AB8F-41B1-B23C-82461A62797E}" type="datetimeFigureOut">
              <a:rPr lang="en-US" smtClean="0"/>
              <a:t>2/5/2022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EEF177B-1C15-4874-99A6-CF3D87BDA68F}" type="slidenum">
              <a:rPr lang="en-US" smtClean="0"/>
              <a:t>‹#›</a:t>
            </a:fld>
            <a:endParaRPr lang="en-US"/>
          </a:p>
        </p:txBody>
      </p:sp>
    </p:spTree>
    <p:extLst>
      <p:ext uri="{BB962C8B-B14F-4D97-AF65-F5344CB8AC3E}">
        <p14:creationId xmlns:p14="http://schemas.microsoft.com/office/powerpoint/2010/main" val="19626168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39EC4FC2-AB8F-41B1-B23C-82461A62797E}" type="datetimeFigureOut">
              <a:rPr lang="en-US" smtClean="0"/>
              <a:t>2/5/2022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EEF177B-1C15-4874-99A6-CF3D87BDA68F}" type="slidenum">
              <a:rPr lang="en-US" smtClean="0"/>
              <a:t>‹#›</a:t>
            </a:fld>
            <a:endParaRPr lang="en-US"/>
          </a:p>
        </p:txBody>
      </p:sp>
    </p:spTree>
    <p:extLst>
      <p:ext uri="{BB962C8B-B14F-4D97-AF65-F5344CB8AC3E}">
        <p14:creationId xmlns:p14="http://schemas.microsoft.com/office/powerpoint/2010/main" val="8376580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9EC4FC2-AB8F-41B1-B23C-82461A62797E}" type="datetimeFigureOut">
              <a:rPr lang="en-US" smtClean="0"/>
              <a:t>2/5/2022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EEF177B-1C15-4874-99A6-CF3D87BDA68F}" type="slidenum">
              <a:rPr lang="en-US" smtClean="0"/>
              <a:t>‹#›</a:t>
            </a:fld>
            <a:endParaRPr lang="en-US"/>
          </a:p>
        </p:txBody>
      </p:sp>
    </p:spTree>
    <p:extLst>
      <p:ext uri="{BB962C8B-B14F-4D97-AF65-F5344CB8AC3E}">
        <p14:creationId xmlns:p14="http://schemas.microsoft.com/office/powerpoint/2010/main" val="3533634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9EC4FC2-AB8F-41B1-B23C-82461A62797E}" type="datetimeFigureOut">
              <a:rPr lang="en-US" smtClean="0"/>
              <a:t>2/5/2022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EEF177B-1C15-4874-99A6-CF3D87BDA68F}" type="slidenum">
              <a:rPr lang="en-US" smtClean="0"/>
              <a:t>‹#›</a:t>
            </a:fld>
            <a:endParaRPr lang="en-US"/>
          </a:p>
        </p:txBody>
      </p:sp>
    </p:spTree>
    <p:extLst>
      <p:ext uri="{BB962C8B-B14F-4D97-AF65-F5344CB8AC3E}">
        <p14:creationId xmlns:p14="http://schemas.microsoft.com/office/powerpoint/2010/main" val="29042346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9EC4FC2-AB8F-41B1-B23C-82461A62797E}" type="datetimeFigureOut">
              <a:rPr lang="en-US" smtClean="0"/>
              <a:t>2/5/2022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EEF177B-1C15-4874-99A6-CF3D87BDA68F}" type="slidenum">
              <a:rPr lang="en-US" smtClean="0"/>
              <a:t>‹#›</a:t>
            </a:fld>
            <a:endParaRPr lang="en-US"/>
          </a:p>
        </p:txBody>
      </p:sp>
    </p:spTree>
    <p:extLst>
      <p:ext uri="{BB962C8B-B14F-4D97-AF65-F5344CB8AC3E}">
        <p14:creationId xmlns:p14="http://schemas.microsoft.com/office/powerpoint/2010/main" val="28316338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39EC4FC2-AB8F-41B1-B23C-82461A62797E}" type="datetimeFigureOut">
              <a:rPr lang="en-US" smtClean="0"/>
              <a:t>2/5/2022</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0EEF177B-1C15-4874-99A6-CF3D87BDA68F}" type="slidenum">
              <a:rPr lang="en-US" smtClean="0"/>
              <a:t>‹#›</a:t>
            </a:fld>
            <a:endParaRPr lang="en-US"/>
          </a:p>
        </p:txBody>
      </p:sp>
    </p:spTree>
    <p:extLst>
      <p:ext uri="{BB962C8B-B14F-4D97-AF65-F5344CB8AC3E}">
        <p14:creationId xmlns:p14="http://schemas.microsoft.com/office/powerpoint/2010/main" val="187649734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 id="2147483678" r:id="rId18"/>
    <p:sldLayoutId id="2147483679" r:id="rId19"/>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oleObject" Target="../embeddings/oleObject19.bin"/><Relationship Id="rId2" Type="http://schemas.openxmlformats.org/officeDocument/2006/relationships/slideLayout" Target="../slideLayouts/slideLayout17.xml"/><Relationship Id="rId1" Type="http://schemas.openxmlformats.org/officeDocument/2006/relationships/vmlDrawing" Target="../drawings/vmlDrawing8.vml"/><Relationship Id="rId6" Type="http://schemas.openxmlformats.org/officeDocument/2006/relationships/image" Target="../media/image22.wmf"/><Relationship Id="rId5" Type="http://schemas.openxmlformats.org/officeDocument/2006/relationships/oleObject" Target="../embeddings/oleObject20.bin"/><Relationship Id="rId4" Type="http://schemas.openxmlformats.org/officeDocument/2006/relationships/image" Target="../media/image21.wmf"/></Relationships>
</file>

<file path=ppt/slides/_rels/slide11.xml.rels><?xml version="1.0" encoding="UTF-8" standalone="yes"?>
<Relationships xmlns="http://schemas.openxmlformats.org/package/2006/relationships"><Relationship Id="rId3" Type="http://schemas.openxmlformats.org/officeDocument/2006/relationships/oleObject" Target="../embeddings/oleObject21.bin"/><Relationship Id="rId2" Type="http://schemas.openxmlformats.org/officeDocument/2006/relationships/slideLayout" Target="../slideLayouts/slideLayout17.xml"/><Relationship Id="rId1" Type="http://schemas.openxmlformats.org/officeDocument/2006/relationships/vmlDrawing" Target="../drawings/vmlDrawing9.vml"/><Relationship Id="rId6" Type="http://schemas.openxmlformats.org/officeDocument/2006/relationships/image" Target="../media/image24.emf"/><Relationship Id="rId5" Type="http://schemas.openxmlformats.org/officeDocument/2006/relationships/oleObject" Target="../embeddings/oleObject22.bin"/><Relationship Id="rId4" Type="http://schemas.openxmlformats.org/officeDocument/2006/relationships/image" Target="../media/image23.wmf"/></Relationships>
</file>

<file path=ppt/slides/_rels/slide12.xml.rels><?xml version="1.0" encoding="UTF-8" standalone="yes"?>
<Relationships xmlns="http://schemas.openxmlformats.org/package/2006/relationships"><Relationship Id="rId8" Type="http://schemas.openxmlformats.org/officeDocument/2006/relationships/image" Target="../media/image27.wmf"/><Relationship Id="rId3" Type="http://schemas.openxmlformats.org/officeDocument/2006/relationships/oleObject" Target="../embeddings/oleObject23.bin"/><Relationship Id="rId7" Type="http://schemas.openxmlformats.org/officeDocument/2006/relationships/oleObject" Target="../embeddings/oleObject25.bin"/><Relationship Id="rId2" Type="http://schemas.openxmlformats.org/officeDocument/2006/relationships/slideLayout" Target="../slideLayouts/slideLayout17.xml"/><Relationship Id="rId1" Type="http://schemas.openxmlformats.org/officeDocument/2006/relationships/vmlDrawing" Target="../drawings/vmlDrawing10.vml"/><Relationship Id="rId6" Type="http://schemas.openxmlformats.org/officeDocument/2006/relationships/image" Target="../media/image26.wmf"/><Relationship Id="rId5" Type="http://schemas.openxmlformats.org/officeDocument/2006/relationships/oleObject" Target="../embeddings/oleObject24.bin"/><Relationship Id="rId10" Type="http://schemas.openxmlformats.org/officeDocument/2006/relationships/image" Target="../media/image28.wmf"/><Relationship Id="rId4" Type="http://schemas.openxmlformats.org/officeDocument/2006/relationships/image" Target="../media/image25.wmf"/><Relationship Id="rId9" Type="http://schemas.openxmlformats.org/officeDocument/2006/relationships/oleObject" Target="../embeddings/oleObject26.bin"/></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8" Type="http://schemas.openxmlformats.org/officeDocument/2006/relationships/image" Target="../media/image31.wmf"/><Relationship Id="rId3" Type="http://schemas.openxmlformats.org/officeDocument/2006/relationships/oleObject" Target="../embeddings/oleObject27.bin"/><Relationship Id="rId7" Type="http://schemas.openxmlformats.org/officeDocument/2006/relationships/oleObject" Target="../embeddings/oleObject29.bin"/><Relationship Id="rId12" Type="http://schemas.openxmlformats.org/officeDocument/2006/relationships/image" Target="../media/image33.wmf"/><Relationship Id="rId2" Type="http://schemas.openxmlformats.org/officeDocument/2006/relationships/slideLayout" Target="../slideLayouts/slideLayout18.xml"/><Relationship Id="rId1" Type="http://schemas.openxmlformats.org/officeDocument/2006/relationships/vmlDrawing" Target="../drawings/vmlDrawing11.vml"/><Relationship Id="rId6" Type="http://schemas.openxmlformats.org/officeDocument/2006/relationships/image" Target="../media/image30.wmf"/><Relationship Id="rId11" Type="http://schemas.openxmlformats.org/officeDocument/2006/relationships/oleObject" Target="../embeddings/oleObject31.bin"/><Relationship Id="rId5" Type="http://schemas.openxmlformats.org/officeDocument/2006/relationships/oleObject" Target="../embeddings/oleObject28.bin"/><Relationship Id="rId10" Type="http://schemas.openxmlformats.org/officeDocument/2006/relationships/image" Target="../media/image32.wmf"/><Relationship Id="rId4" Type="http://schemas.openxmlformats.org/officeDocument/2006/relationships/image" Target="../media/image29.wmf"/><Relationship Id="rId9" Type="http://schemas.openxmlformats.org/officeDocument/2006/relationships/oleObject" Target="../embeddings/oleObject30.bin"/></Relationships>
</file>

<file path=ppt/slides/_rels/slide15.xml.rels><?xml version="1.0" encoding="UTF-8" standalone="yes"?>
<Relationships xmlns="http://schemas.openxmlformats.org/package/2006/relationships"><Relationship Id="rId8" Type="http://schemas.openxmlformats.org/officeDocument/2006/relationships/image" Target="../media/image36.wmf"/><Relationship Id="rId3" Type="http://schemas.openxmlformats.org/officeDocument/2006/relationships/oleObject" Target="../embeddings/oleObject32.bin"/><Relationship Id="rId7" Type="http://schemas.openxmlformats.org/officeDocument/2006/relationships/oleObject" Target="../embeddings/oleObject34.bin"/><Relationship Id="rId12" Type="http://schemas.openxmlformats.org/officeDocument/2006/relationships/image" Target="../media/image38.wmf"/><Relationship Id="rId2" Type="http://schemas.openxmlformats.org/officeDocument/2006/relationships/slideLayout" Target="../slideLayouts/slideLayout17.xml"/><Relationship Id="rId1" Type="http://schemas.openxmlformats.org/officeDocument/2006/relationships/vmlDrawing" Target="../drawings/vmlDrawing12.vml"/><Relationship Id="rId6" Type="http://schemas.openxmlformats.org/officeDocument/2006/relationships/image" Target="../media/image35.wmf"/><Relationship Id="rId11" Type="http://schemas.openxmlformats.org/officeDocument/2006/relationships/oleObject" Target="../embeddings/oleObject36.bin"/><Relationship Id="rId5" Type="http://schemas.openxmlformats.org/officeDocument/2006/relationships/oleObject" Target="../embeddings/oleObject33.bin"/><Relationship Id="rId10" Type="http://schemas.openxmlformats.org/officeDocument/2006/relationships/image" Target="../media/image37.wmf"/><Relationship Id="rId4" Type="http://schemas.openxmlformats.org/officeDocument/2006/relationships/image" Target="../media/image34.wmf"/><Relationship Id="rId9" Type="http://schemas.openxmlformats.org/officeDocument/2006/relationships/oleObject" Target="../embeddings/oleObject35.bin"/></Relationships>
</file>

<file path=ppt/slides/_rels/slide16.xml.rels><?xml version="1.0" encoding="UTF-8" standalone="yes"?>
<Relationships xmlns="http://schemas.openxmlformats.org/package/2006/relationships"><Relationship Id="rId8" Type="http://schemas.openxmlformats.org/officeDocument/2006/relationships/image" Target="../media/image41.wmf"/><Relationship Id="rId3" Type="http://schemas.openxmlformats.org/officeDocument/2006/relationships/oleObject" Target="../embeddings/oleObject37.bin"/><Relationship Id="rId7" Type="http://schemas.openxmlformats.org/officeDocument/2006/relationships/oleObject" Target="../embeddings/oleObject39.bin"/><Relationship Id="rId2" Type="http://schemas.openxmlformats.org/officeDocument/2006/relationships/slideLayout" Target="../slideLayouts/slideLayout17.xml"/><Relationship Id="rId1" Type="http://schemas.openxmlformats.org/officeDocument/2006/relationships/vmlDrawing" Target="../drawings/vmlDrawing13.vml"/><Relationship Id="rId6" Type="http://schemas.openxmlformats.org/officeDocument/2006/relationships/image" Target="../media/image40.wmf"/><Relationship Id="rId5" Type="http://schemas.openxmlformats.org/officeDocument/2006/relationships/oleObject" Target="../embeddings/oleObject38.bin"/><Relationship Id="rId4" Type="http://schemas.openxmlformats.org/officeDocument/2006/relationships/image" Target="../media/image39.wmf"/></Relationships>
</file>

<file path=ppt/slides/_rels/slide17.xml.rels><?xml version="1.0" encoding="UTF-8" standalone="yes"?>
<Relationships xmlns="http://schemas.openxmlformats.org/package/2006/relationships"><Relationship Id="rId3" Type="http://schemas.openxmlformats.org/officeDocument/2006/relationships/oleObject" Target="../embeddings/oleObject40.bin"/><Relationship Id="rId2" Type="http://schemas.openxmlformats.org/officeDocument/2006/relationships/slideLayout" Target="../slideLayouts/slideLayout18.xml"/><Relationship Id="rId1" Type="http://schemas.openxmlformats.org/officeDocument/2006/relationships/vmlDrawing" Target="../drawings/vmlDrawing14.vml"/><Relationship Id="rId4" Type="http://schemas.openxmlformats.org/officeDocument/2006/relationships/image" Target="../media/image42.wmf"/></Relationships>
</file>

<file path=ppt/slides/_rels/slide18.xml.rels><?xml version="1.0" encoding="UTF-8" standalone="yes"?>
<Relationships xmlns="http://schemas.openxmlformats.org/package/2006/relationships"><Relationship Id="rId8" Type="http://schemas.openxmlformats.org/officeDocument/2006/relationships/image" Target="../media/image45.wmf"/><Relationship Id="rId13" Type="http://schemas.openxmlformats.org/officeDocument/2006/relationships/oleObject" Target="../embeddings/oleObject46.bin"/><Relationship Id="rId18" Type="http://schemas.openxmlformats.org/officeDocument/2006/relationships/image" Target="../media/image50.wmf"/><Relationship Id="rId3" Type="http://schemas.openxmlformats.org/officeDocument/2006/relationships/oleObject" Target="../embeddings/oleObject41.bin"/><Relationship Id="rId7" Type="http://schemas.openxmlformats.org/officeDocument/2006/relationships/oleObject" Target="../embeddings/oleObject43.bin"/><Relationship Id="rId12" Type="http://schemas.openxmlformats.org/officeDocument/2006/relationships/image" Target="../media/image47.wmf"/><Relationship Id="rId17" Type="http://schemas.openxmlformats.org/officeDocument/2006/relationships/oleObject" Target="../embeddings/oleObject48.bin"/><Relationship Id="rId2" Type="http://schemas.openxmlformats.org/officeDocument/2006/relationships/slideLayout" Target="../slideLayouts/slideLayout19.xml"/><Relationship Id="rId16" Type="http://schemas.openxmlformats.org/officeDocument/2006/relationships/image" Target="../media/image49.wmf"/><Relationship Id="rId20" Type="http://schemas.openxmlformats.org/officeDocument/2006/relationships/image" Target="../media/image51.wmf"/><Relationship Id="rId1" Type="http://schemas.openxmlformats.org/officeDocument/2006/relationships/vmlDrawing" Target="../drawings/vmlDrawing15.vml"/><Relationship Id="rId6" Type="http://schemas.openxmlformats.org/officeDocument/2006/relationships/image" Target="../media/image44.wmf"/><Relationship Id="rId11" Type="http://schemas.openxmlformats.org/officeDocument/2006/relationships/oleObject" Target="../embeddings/oleObject45.bin"/><Relationship Id="rId5" Type="http://schemas.openxmlformats.org/officeDocument/2006/relationships/oleObject" Target="../embeddings/oleObject42.bin"/><Relationship Id="rId15" Type="http://schemas.openxmlformats.org/officeDocument/2006/relationships/oleObject" Target="../embeddings/oleObject47.bin"/><Relationship Id="rId10" Type="http://schemas.openxmlformats.org/officeDocument/2006/relationships/image" Target="../media/image46.wmf"/><Relationship Id="rId19" Type="http://schemas.openxmlformats.org/officeDocument/2006/relationships/oleObject" Target="../embeddings/oleObject49.bin"/><Relationship Id="rId4" Type="http://schemas.openxmlformats.org/officeDocument/2006/relationships/image" Target="../media/image43.wmf"/><Relationship Id="rId9" Type="http://schemas.openxmlformats.org/officeDocument/2006/relationships/oleObject" Target="../embeddings/oleObject44.bin"/><Relationship Id="rId14" Type="http://schemas.openxmlformats.org/officeDocument/2006/relationships/image" Target="../media/image48.wmf"/></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7.xml"/></Relationships>
</file>

<file path=ppt/slides/_rels/slide20.xml.rels><?xml version="1.0" encoding="UTF-8" standalone="yes"?>
<Relationships xmlns="http://schemas.openxmlformats.org/package/2006/relationships"><Relationship Id="rId8" Type="http://schemas.openxmlformats.org/officeDocument/2006/relationships/image" Target="../media/image53.wmf"/><Relationship Id="rId13" Type="http://schemas.openxmlformats.org/officeDocument/2006/relationships/oleObject" Target="../embeddings/oleObject55.bin"/><Relationship Id="rId3" Type="http://schemas.openxmlformats.org/officeDocument/2006/relationships/oleObject" Target="../embeddings/oleObject50.bin"/><Relationship Id="rId7" Type="http://schemas.openxmlformats.org/officeDocument/2006/relationships/oleObject" Target="../embeddings/oleObject52.bin"/><Relationship Id="rId12" Type="http://schemas.openxmlformats.org/officeDocument/2006/relationships/image" Target="../media/image55.wmf"/><Relationship Id="rId2" Type="http://schemas.openxmlformats.org/officeDocument/2006/relationships/slideLayout" Target="../slideLayouts/slideLayout17.xml"/><Relationship Id="rId16" Type="http://schemas.openxmlformats.org/officeDocument/2006/relationships/image" Target="../media/image57.wmf"/><Relationship Id="rId1" Type="http://schemas.openxmlformats.org/officeDocument/2006/relationships/vmlDrawing" Target="../drawings/vmlDrawing16.vml"/><Relationship Id="rId6" Type="http://schemas.openxmlformats.org/officeDocument/2006/relationships/image" Target="../media/image5.wmf"/><Relationship Id="rId11" Type="http://schemas.openxmlformats.org/officeDocument/2006/relationships/oleObject" Target="../embeddings/oleObject54.bin"/><Relationship Id="rId5" Type="http://schemas.openxmlformats.org/officeDocument/2006/relationships/oleObject" Target="../embeddings/oleObject51.bin"/><Relationship Id="rId15" Type="http://schemas.openxmlformats.org/officeDocument/2006/relationships/oleObject" Target="../embeddings/oleObject56.bin"/><Relationship Id="rId10" Type="http://schemas.openxmlformats.org/officeDocument/2006/relationships/image" Target="../media/image54.wmf"/><Relationship Id="rId4" Type="http://schemas.openxmlformats.org/officeDocument/2006/relationships/image" Target="../media/image52.wmf"/><Relationship Id="rId9" Type="http://schemas.openxmlformats.org/officeDocument/2006/relationships/oleObject" Target="../embeddings/oleObject53.bin"/><Relationship Id="rId14" Type="http://schemas.openxmlformats.org/officeDocument/2006/relationships/image" Target="../media/image56.wmf"/></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8" Type="http://schemas.openxmlformats.org/officeDocument/2006/relationships/image" Target="../media/image60.wmf"/><Relationship Id="rId13" Type="http://schemas.openxmlformats.org/officeDocument/2006/relationships/oleObject" Target="../embeddings/oleObject62.bin"/><Relationship Id="rId3" Type="http://schemas.openxmlformats.org/officeDocument/2006/relationships/oleObject" Target="../embeddings/oleObject57.bin"/><Relationship Id="rId7" Type="http://schemas.openxmlformats.org/officeDocument/2006/relationships/oleObject" Target="../embeddings/oleObject59.bin"/><Relationship Id="rId12" Type="http://schemas.openxmlformats.org/officeDocument/2006/relationships/image" Target="../media/image62.wmf"/><Relationship Id="rId2" Type="http://schemas.openxmlformats.org/officeDocument/2006/relationships/slideLayout" Target="../slideLayouts/slideLayout19.xml"/><Relationship Id="rId1" Type="http://schemas.openxmlformats.org/officeDocument/2006/relationships/vmlDrawing" Target="../drawings/vmlDrawing17.vml"/><Relationship Id="rId6" Type="http://schemas.openxmlformats.org/officeDocument/2006/relationships/image" Target="../media/image59.wmf"/><Relationship Id="rId11" Type="http://schemas.openxmlformats.org/officeDocument/2006/relationships/oleObject" Target="../embeddings/oleObject61.bin"/><Relationship Id="rId5" Type="http://schemas.openxmlformats.org/officeDocument/2006/relationships/oleObject" Target="../embeddings/oleObject58.bin"/><Relationship Id="rId10" Type="http://schemas.openxmlformats.org/officeDocument/2006/relationships/image" Target="../media/image61.wmf"/><Relationship Id="rId4" Type="http://schemas.openxmlformats.org/officeDocument/2006/relationships/image" Target="../media/image58.wmf"/><Relationship Id="rId9" Type="http://schemas.openxmlformats.org/officeDocument/2006/relationships/oleObject" Target="../embeddings/oleObject60.bin"/><Relationship Id="rId14" Type="http://schemas.openxmlformats.org/officeDocument/2006/relationships/image" Target="../media/image63.wmf"/></Relationships>
</file>

<file path=ppt/slides/_rels/slide23.xml.rels><?xml version="1.0" encoding="UTF-8" standalone="yes"?>
<Relationships xmlns="http://schemas.openxmlformats.org/package/2006/relationships"><Relationship Id="rId3" Type="http://schemas.openxmlformats.org/officeDocument/2006/relationships/oleObject" Target="../embeddings/oleObject63.bin"/><Relationship Id="rId2" Type="http://schemas.openxmlformats.org/officeDocument/2006/relationships/slideLayout" Target="../slideLayouts/slideLayout18.xml"/><Relationship Id="rId1" Type="http://schemas.openxmlformats.org/officeDocument/2006/relationships/vmlDrawing" Target="../drawings/vmlDrawing18.vml"/><Relationship Id="rId4" Type="http://schemas.openxmlformats.org/officeDocument/2006/relationships/image" Target="../media/image64.wmf"/></Relationships>
</file>

<file path=ppt/slides/_rels/slide24.xml.rels><?xml version="1.0" encoding="UTF-8" standalone="yes"?>
<Relationships xmlns="http://schemas.openxmlformats.org/package/2006/relationships"><Relationship Id="rId8" Type="http://schemas.openxmlformats.org/officeDocument/2006/relationships/image" Target="../media/image67.wmf"/><Relationship Id="rId3" Type="http://schemas.openxmlformats.org/officeDocument/2006/relationships/oleObject" Target="../embeddings/oleObject64.bin"/><Relationship Id="rId7" Type="http://schemas.openxmlformats.org/officeDocument/2006/relationships/oleObject" Target="../embeddings/oleObject66.bin"/><Relationship Id="rId2" Type="http://schemas.openxmlformats.org/officeDocument/2006/relationships/slideLayout" Target="../slideLayouts/slideLayout17.xml"/><Relationship Id="rId1" Type="http://schemas.openxmlformats.org/officeDocument/2006/relationships/vmlDrawing" Target="../drawings/vmlDrawing19.vml"/><Relationship Id="rId6" Type="http://schemas.openxmlformats.org/officeDocument/2006/relationships/image" Target="../media/image66.wmf"/><Relationship Id="rId5" Type="http://schemas.openxmlformats.org/officeDocument/2006/relationships/oleObject" Target="../embeddings/oleObject65.bin"/><Relationship Id="rId4" Type="http://schemas.openxmlformats.org/officeDocument/2006/relationships/image" Target="../media/image65.wmf"/></Relationships>
</file>

<file path=ppt/slides/_rels/slide25.xml.rels><?xml version="1.0" encoding="UTF-8" standalone="yes"?>
<Relationships xmlns="http://schemas.openxmlformats.org/package/2006/relationships"><Relationship Id="rId8" Type="http://schemas.openxmlformats.org/officeDocument/2006/relationships/image" Target="../media/image70.wmf"/><Relationship Id="rId3" Type="http://schemas.openxmlformats.org/officeDocument/2006/relationships/oleObject" Target="../embeddings/oleObject67.bin"/><Relationship Id="rId7" Type="http://schemas.openxmlformats.org/officeDocument/2006/relationships/oleObject" Target="../embeddings/oleObject69.bin"/><Relationship Id="rId2" Type="http://schemas.openxmlformats.org/officeDocument/2006/relationships/slideLayout" Target="../slideLayouts/slideLayout2.xml"/><Relationship Id="rId1" Type="http://schemas.openxmlformats.org/officeDocument/2006/relationships/vmlDrawing" Target="../drawings/vmlDrawing20.vml"/><Relationship Id="rId6" Type="http://schemas.openxmlformats.org/officeDocument/2006/relationships/image" Target="../media/image69.wmf"/><Relationship Id="rId5" Type="http://schemas.openxmlformats.org/officeDocument/2006/relationships/oleObject" Target="../embeddings/oleObject68.bin"/><Relationship Id="rId10" Type="http://schemas.openxmlformats.org/officeDocument/2006/relationships/image" Target="../media/image71.wmf"/><Relationship Id="rId4" Type="http://schemas.openxmlformats.org/officeDocument/2006/relationships/image" Target="../media/image68.wmf"/><Relationship Id="rId9" Type="http://schemas.openxmlformats.org/officeDocument/2006/relationships/oleObject" Target="../embeddings/oleObject70.bin"/></Relationships>
</file>

<file path=ppt/slides/_rels/slide26.xml.rels><?xml version="1.0" encoding="UTF-8" standalone="yes"?>
<Relationships xmlns="http://schemas.openxmlformats.org/package/2006/relationships"><Relationship Id="rId3" Type="http://schemas.openxmlformats.org/officeDocument/2006/relationships/image" Target="../media/image73.png"/><Relationship Id="rId2" Type="http://schemas.openxmlformats.org/officeDocument/2006/relationships/image" Target="../media/image72.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8" Type="http://schemas.openxmlformats.org/officeDocument/2006/relationships/image" Target="../media/image76.wmf"/><Relationship Id="rId3" Type="http://schemas.openxmlformats.org/officeDocument/2006/relationships/oleObject" Target="../embeddings/oleObject71.bin"/><Relationship Id="rId7" Type="http://schemas.openxmlformats.org/officeDocument/2006/relationships/oleObject" Target="../embeddings/oleObject73.bin"/><Relationship Id="rId2" Type="http://schemas.openxmlformats.org/officeDocument/2006/relationships/slideLayout" Target="../slideLayouts/slideLayout2.xml"/><Relationship Id="rId1" Type="http://schemas.openxmlformats.org/officeDocument/2006/relationships/vmlDrawing" Target="../drawings/vmlDrawing21.vml"/><Relationship Id="rId6" Type="http://schemas.openxmlformats.org/officeDocument/2006/relationships/image" Target="../media/image75.wmf"/><Relationship Id="rId5" Type="http://schemas.openxmlformats.org/officeDocument/2006/relationships/oleObject" Target="../embeddings/oleObject72.bin"/><Relationship Id="rId4" Type="http://schemas.openxmlformats.org/officeDocument/2006/relationships/image" Target="../media/image74.wmf"/></Relationships>
</file>

<file path=ppt/slides/_rels/slide28.xml.rels><?xml version="1.0" encoding="UTF-8" standalone="yes"?>
<Relationships xmlns="http://schemas.openxmlformats.org/package/2006/relationships"><Relationship Id="rId8" Type="http://schemas.openxmlformats.org/officeDocument/2006/relationships/image" Target="../media/image79.wmf"/><Relationship Id="rId3" Type="http://schemas.openxmlformats.org/officeDocument/2006/relationships/oleObject" Target="../embeddings/oleObject74.bin"/><Relationship Id="rId7" Type="http://schemas.openxmlformats.org/officeDocument/2006/relationships/oleObject" Target="../embeddings/oleObject76.bin"/><Relationship Id="rId2" Type="http://schemas.openxmlformats.org/officeDocument/2006/relationships/slideLayout" Target="../slideLayouts/slideLayout17.xml"/><Relationship Id="rId1" Type="http://schemas.openxmlformats.org/officeDocument/2006/relationships/vmlDrawing" Target="../drawings/vmlDrawing22.vml"/><Relationship Id="rId6" Type="http://schemas.openxmlformats.org/officeDocument/2006/relationships/image" Target="../media/image78.wmf"/><Relationship Id="rId5" Type="http://schemas.openxmlformats.org/officeDocument/2006/relationships/oleObject" Target="../embeddings/oleObject75.bin"/><Relationship Id="rId4" Type="http://schemas.openxmlformats.org/officeDocument/2006/relationships/image" Target="../media/image77.wmf"/></Relationships>
</file>

<file path=ppt/slides/_rels/slide29.xml.rels><?xml version="1.0" encoding="UTF-8" standalone="yes"?>
<Relationships xmlns="http://schemas.openxmlformats.org/package/2006/relationships"><Relationship Id="rId8" Type="http://schemas.openxmlformats.org/officeDocument/2006/relationships/image" Target="../media/image81.wmf"/><Relationship Id="rId13" Type="http://schemas.openxmlformats.org/officeDocument/2006/relationships/image" Target="../media/image83.wmf"/><Relationship Id="rId3" Type="http://schemas.openxmlformats.org/officeDocument/2006/relationships/oleObject" Target="../embeddings/oleObject77.bin"/><Relationship Id="rId7" Type="http://schemas.openxmlformats.org/officeDocument/2006/relationships/oleObject" Target="../embeddings/oleObject79.bin"/><Relationship Id="rId12" Type="http://schemas.openxmlformats.org/officeDocument/2006/relationships/oleObject" Target="../embeddings/oleObject82.bin"/><Relationship Id="rId17" Type="http://schemas.openxmlformats.org/officeDocument/2006/relationships/image" Target="../media/image85.wmf"/><Relationship Id="rId2" Type="http://schemas.openxmlformats.org/officeDocument/2006/relationships/slideLayout" Target="../slideLayouts/slideLayout19.xml"/><Relationship Id="rId16" Type="http://schemas.openxmlformats.org/officeDocument/2006/relationships/oleObject" Target="../embeddings/oleObject84.bin"/><Relationship Id="rId1" Type="http://schemas.openxmlformats.org/officeDocument/2006/relationships/vmlDrawing" Target="../drawings/vmlDrawing23.vml"/><Relationship Id="rId6" Type="http://schemas.openxmlformats.org/officeDocument/2006/relationships/image" Target="../media/image80.wmf"/><Relationship Id="rId11" Type="http://schemas.openxmlformats.org/officeDocument/2006/relationships/image" Target="../media/image82.wmf"/><Relationship Id="rId5" Type="http://schemas.openxmlformats.org/officeDocument/2006/relationships/oleObject" Target="../embeddings/oleObject78.bin"/><Relationship Id="rId15" Type="http://schemas.openxmlformats.org/officeDocument/2006/relationships/image" Target="../media/image84.wmf"/><Relationship Id="rId10" Type="http://schemas.openxmlformats.org/officeDocument/2006/relationships/oleObject" Target="../embeddings/oleObject81.bin"/><Relationship Id="rId4" Type="http://schemas.openxmlformats.org/officeDocument/2006/relationships/image" Target="../media/image5.wmf"/><Relationship Id="rId9" Type="http://schemas.openxmlformats.org/officeDocument/2006/relationships/oleObject" Target="../embeddings/oleObject80.bin"/><Relationship Id="rId14" Type="http://schemas.openxmlformats.org/officeDocument/2006/relationships/oleObject" Target="../embeddings/oleObject83.bin"/></Relationships>
</file>

<file path=ppt/slides/_rels/slide3.xml.rels><?xml version="1.0" encoding="UTF-8" standalone="yes"?>
<Relationships xmlns="http://schemas.openxmlformats.org/package/2006/relationships"><Relationship Id="rId8" Type="http://schemas.openxmlformats.org/officeDocument/2006/relationships/image" Target="../media/image5.wmf"/><Relationship Id="rId3" Type="http://schemas.openxmlformats.org/officeDocument/2006/relationships/oleObject" Target="../embeddings/oleObject1.bin"/><Relationship Id="rId7" Type="http://schemas.openxmlformats.org/officeDocument/2006/relationships/oleObject" Target="../embeddings/oleObject3.bin"/><Relationship Id="rId2" Type="http://schemas.openxmlformats.org/officeDocument/2006/relationships/slideLayout" Target="../slideLayouts/slideLayout17.xml"/><Relationship Id="rId1" Type="http://schemas.openxmlformats.org/officeDocument/2006/relationships/vmlDrawing" Target="../drawings/vmlDrawing1.vml"/><Relationship Id="rId6" Type="http://schemas.openxmlformats.org/officeDocument/2006/relationships/image" Target="../media/image4.wmf"/><Relationship Id="rId5" Type="http://schemas.openxmlformats.org/officeDocument/2006/relationships/oleObject" Target="../embeddings/oleObject2.bin"/><Relationship Id="rId4" Type="http://schemas.openxmlformats.org/officeDocument/2006/relationships/image" Target="../media/image3.wmf"/></Relationships>
</file>

<file path=ppt/slides/_rels/slide30.xml.rels><?xml version="1.0" encoding="UTF-8" standalone="yes"?>
<Relationships xmlns="http://schemas.openxmlformats.org/package/2006/relationships"><Relationship Id="rId3" Type="http://schemas.openxmlformats.org/officeDocument/2006/relationships/oleObject" Target="../embeddings/oleObject85.bin"/><Relationship Id="rId2" Type="http://schemas.openxmlformats.org/officeDocument/2006/relationships/slideLayout" Target="../slideLayouts/slideLayout17.xml"/><Relationship Id="rId1" Type="http://schemas.openxmlformats.org/officeDocument/2006/relationships/vmlDrawing" Target="../drawings/vmlDrawing24.vml"/><Relationship Id="rId4" Type="http://schemas.openxmlformats.org/officeDocument/2006/relationships/image" Target="../media/image86.wmf"/></Relationships>
</file>

<file path=ppt/slides/_rels/slide31.xml.rels><?xml version="1.0" encoding="UTF-8" standalone="yes"?>
<Relationships xmlns="http://schemas.openxmlformats.org/package/2006/relationships"><Relationship Id="rId8" Type="http://schemas.openxmlformats.org/officeDocument/2006/relationships/image" Target="../media/image89.wmf"/><Relationship Id="rId13" Type="http://schemas.openxmlformats.org/officeDocument/2006/relationships/oleObject" Target="../embeddings/oleObject91.bin"/><Relationship Id="rId18" Type="http://schemas.openxmlformats.org/officeDocument/2006/relationships/image" Target="../media/image93.wmf"/><Relationship Id="rId26" Type="http://schemas.openxmlformats.org/officeDocument/2006/relationships/image" Target="../media/image97.wmf"/><Relationship Id="rId3" Type="http://schemas.openxmlformats.org/officeDocument/2006/relationships/oleObject" Target="../embeddings/oleObject86.bin"/><Relationship Id="rId21" Type="http://schemas.openxmlformats.org/officeDocument/2006/relationships/oleObject" Target="../embeddings/oleObject95.bin"/><Relationship Id="rId7" Type="http://schemas.openxmlformats.org/officeDocument/2006/relationships/oleObject" Target="../embeddings/oleObject88.bin"/><Relationship Id="rId12" Type="http://schemas.openxmlformats.org/officeDocument/2006/relationships/image" Target="../media/image91.wmf"/><Relationship Id="rId17" Type="http://schemas.openxmlformats.org/officeDocument/2006/relationships/oleObject" Target="../embeddings/oleObject93.bin"/><Relationship Id="rId25" Type="http://schemas.openxmlformats.org/officeDocument/2006/relationships/oleObject" Target="../embeddings/oleObject97.bin"/><Relationship Id="rId2" Type="http://schemas.openxmlformats.org/officeDocument/2006/relationships/slideLayout" Target="../slideLayouts/slideLayout19.xml"/><Relationship Id="rId16" Type="http://schemas.openxmlformats.org/officeDocument/2006/relationships/image" Target="../media/image5.wmf"/><Relationship Id="rId20" Type="http://schemas.openxmlformats.org/officeDocument/2006/relationships/image" Target="../media/image94.wmf"/><Relationship Id="rId1" Type="http://schemas.openxmlformats.org/officeDocument/2006/relationships/vmlDrawing" Target="../drawings/vmlDrawing25.vml"/><Relationship Id="rId6" Type="http://schemas.openxmlformats.org/officeDocument/2006/relationships/image" Target="../media/image88.wmf"/><Relationship Id="rId11" Type="http://schemas.openxmlformats.org/officeDocument/2006/relationships/oleObject" Target="../embeddings/oleObject90.bin"/><Relationship Id="rId24" Type="http://schemas.openxmlformats.org/officeDocument/2006/relationships/image" Target="../media/image96.wmf"/><Relationship Id="rId5" Type="http://schemas.openxmlformats.org/officeDocument/2006/relationships/oleObject" Target="../embeddings/oleObject87.bin"/><Relationship Id="rId15" Type="http://schemas.openxmlformats.org/officeDocument/2006/relationships/oleObject" Target="../embeddings/oleObject92.bin"/><Relationship Id="rId23" Type="http://schemas.openxmlformats.org/officeDocument/2006/relationships/oleObject" Target="../embeddings/oleObject96.bin"/><Relationship Id="rId10" Type="http://schemas.openxmlformats.org/officeDocument/2006/relationships/image" Target="../media/image90.wmf"/><Relationship Id="rId19" Type="http://schemas.openxmlformats.org/officeDocument/2006/relationships/oleObject" Target="../embeddings/oleObject94.bin"/><Relationship Id="rId4" Type="http://schemas.openxmlformats.org/officeDocument/2006/relationships/image" Target="../media/image87.wmf"/><Relationship Id="rId9" Type="http://schemas.openxmlformats.org/officeDocument/2006/relationships/oleObject" Target="../embeddings/oleObject89.bin"/><Relationship Id="rId14" Type="http://schemas.openxmlformats.org/officeDocument/2006/relationships/image" Target="../media/image92.wmf"/><Relationship Id="rId22" Type="http://schemas.openxmlformats.org/officeDocument/2006/relationships/image" Target="../media/image95.wmf"/></Relationships>
</file>

<file path=ppt/slides/_rels/slide4.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Layout" Target="../slideLayouts/slideLayout17.xml"/><Relationship Id="rId1" Type="http://schemas.openxmlformats.org/officeDocument/2006/relationships/vmlDrawing" Target="../drawings/vmlDrawing2.vml"/><Relationship Id="rId4" Type="http://schemas.openxmlformats.org/officeDocument/2006/relationships/image" Target="../media/image6.emf"/></Relationships>
</file>

<file path=ppt/slides/_rels/slide5.xml.rels><?xml version="1.0" encoding="UTF-8" standalone="yes"?>
<Relationships xmlns="http://schemas.openxmlformats.org/package/2006/relationships"><Relationship Id="rId3" Type="http://schemas.openxmlformats.org/officeDocument/2006/relationships/oleObject" Target="../embeddings/oleObject5.bin"/><Relationship Id="rId2" Type="http://schemas.openxmlformats.org/officeDocument/2006/relationships/slideLayout" Target="../slideLayouts/slideLayout17.xml"/><Relationship Id="rId1" Type="http://schemas.openxmlformats.org/officeDocument/2006/relationships/vmlDrawing" Target="../drawings/vmlDrawing3.vml"/><Relationship Id="rId4" Type="http://schemas.openxmlformats.org/officeDocument/2006/relationships/image" Target="../media/image7.wmf"/></Relationships>
</file>

<file path=ppt/slides/_rels/slide6.xml.rels><?xml version="1.0" encoding="UTF-8" standalone="yes"?>
<Relationships xmlns="http://schemas.openxmlformats.org/package/2006/relationships"><Relationship Id="rId8" Type="http://schemas.openxmlformats.org/officeDocument/2006/relationships/image" Target="../media/image10.wmf"/><Relationship Id="rId3" Type="http://schemas.openxmlformats.org/officeDocument/2006/relationships/oleObject" Target="../embeddings/oleObject6.bin"/><Relationship Id="rId7" Type="http://schemas.openxmlformats.org/officeDocument/2006/relationships/oleObject" Target="../embeddings/oleObject8.bin"/><Relationship Id="rId2" Type="http://schemas.openxmlformats.org/officeDocument/2006/relationships/slideLayout" Target="../slideLayouts/slideLayout17.xml"/><Relationship Id="rId1" Type="http://schemas.openxmlformats.org/officeDocument/2006/relationships/vmlDrawing" Target="../drawings/vmlDrawing4.vml"/><Relationship Id="rId6" Type="http://schemas.openxmlformats.org/officeDocument/2006/relationships/image" Target="../media/image9.wmf"/><Relationship Id="rId5" Type="http://schemas.openxmlformats.org/officeDocument/2006/relationships/oleObject" Target="../embeddings/oleObject7.bin"/><Relationship Id="rId4" Type="http://schemas.openxmlformats.org/officeDocument/2006/relationships/image" Target="../media/image8.wmf"/></Relationships>
</file>

<file path=ppt/slides/_rels/slide7.xml.rels><?xml version="1.0" encoding="UTF-8" standalone="yes"?>
<Relationships xmlns="http://schemas.openxmlformats.org/package/2006/relationships"><Relationship Id="rId3" Type="http://schemas.openxmlformats.org/officeDocument/2006/relationships/oleObject" Target="../embeddings/oleObject9.bin"/><Relationship Id="rId2" Type="http://schemas.openxmlformats.org/officeDocument/2006/relationships/slideLayout" Target="../slideLayouts/slideLayout17.xml"/><Relationship Id="rId1" Type="http://schemas.openxmlformats.org/officeDocument/2006/relationships/vmlDrawing" Target="../drawings/vmlDrawing5.vml"/><Relationship Id="rId4" Type="http://schemas.openxmlformats.org/officeDocument/2006/relationships/image" Target="../media/image11.emf"/></Relationships>
</file>

<file path=ppt/slides/_rels/slide8.xml.rels><?xml version="1.0" encoding="UTF-8" standalone="yes"?>
<Relationships xmlns="http://schemas.openxmlformats.org/package/2006/relationships"><Relationship Id="rId8" Type="http://schemas.openxmlformats.org/officeDocument/2006/relationships/image" Target="../media/image14.wmf"/><Relationship Id="rId3" Type="http://schemas.openxmlformats.org/officeDocument/2006/relationships/oleObject" Target="../embeddings/oleObject10.bin"/><Relationship Id="rId7" Type="http://schemas.openxmlformats.org/officeDocument/2006/relationships/oleObject" Target="../embeddings/oleObject12.bin"/><Relationship Id="rId12" Type="http://schemas.openxmlformats.org/officeDocument/2006/relationships/image" Target="../media/image16.wmf"/><Relationship Id="rId2" Type="http://schemas.openxmlformats.org/officeDocument/2006/relationships/slideLayout" Target="../slideLayouts/slideLayout17.xml"/><Relationship Id="rId1" Type="http://schemas.openxmlformats.org/officeDocument/2006/relationships/vmlDrawing" Target="../drawings/vmlDrawing6.vml"/><Relationship Id="rId6" Type="http://schemas.openxmlformats.org/officeDocument/2006/relationships/image" Target="../media/image13.wmf"/><Relationship Id="rId11" Type="http://schemas.openxmlformats.org/officeDocument/2006/relationships/oleObject" Target="../embeddings/oleObject14.bin"/><Relationship Id="rId5" Type="http://schemas.openxmlformats.org/officeDocument/2006/relationships/oleObject" Target="../embeddings/oleObject11.bin"/><Relationship Id="rId10" Type="http://schemas.openxmlformats.org/officeDocument/2006/relationships/image" Target="../media/image15.wmf"/><Relationship Id="rId4" Type="http://schemas.openxmlformats.org/officeDocument/2006/relationships/image" Target="../media/image12.wmf"/><Relationship Id="rId9" Type="http://schemas.openxmlformats.org/officeDocument/2006/relationships/oleObject" Target="../embeddings/oleObject13.bin"/></Relationships>
</file>

<file path=ppt/slides/_rels/slide9.xml.rels><?xml version="1.0" encoding="UTF-8" standalone="yes"?>
<Relationships xmlns="http://schemas.openxmlformats.org/package/2006/relationships"><Relationship Id="rId8" Type="http://schemas.openxmlformats.org/officeDocument/2006/relationships/image" Target="../media/image19.wmf"/><Relationship Id="rId3" Type="http://schemas.openxmlformats.org/officeDocument/2006/relationships/oleObject" Target="../embeddings/oleObject15.bin"/><Relationship Id="rId7" Type="http://schemas.openxmlformats.org/officeDocument/2006/relationships/oleObject" Target="../embeddings/oleObject17.bin"/><Relationship Id="rId2" Type="http://schemas.openxmlformats.org/officeDocument/2006/relationships/slideLayout" Target="../slideLayouts/slideLayout17.xml"/><Relationship Id="rId1" Type="http://schemas.openxmlformats.org/officeDocument/2006/relationships/vmlDrawing" Target="../drawings/vmlDrawing7.vml"/><Relationship Id="rId6" Type="http://schemas.openxmlformats.org/officeDocument/2006/relationships/image" Target="../media/image18.wmf"/><Relationship Id="rId5" Type="http://schemas.openxmlformats.org/officeDocument/2006/relationships/oleObject" Target="../embeddings/oleObject16.bin"/><Relationship Id="rId10" Type="http://schemas.openxmlformats.org/officeDocument/2006/relationships/image" Target="../media/image20.wmf"/><Relationship Id="rId4" Type="http://schemas.openxmlformats.org/officeDocument/2006/relationships/image" Target="../media/image17.wmf"/><Relationship Id="rId9" Type="http://schemas.openxmlformats.org/officeDocument/2006/relationships/oleObject" Target="../embeddings/oleObject18.bin"/></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3954" name="WordArt 4"/>
          <p:cNvSpPr>
            <a:spLocks noChangeArrowheads="1" noChangeShapeType="1" noTextEdit="1"/>
          </p:cNvSpPr>
          <p:nvPr/>
        </p:nvSpPr>
        <p:spPr bwMode="auto">
          <a:xfrm>
            <a:off x="8148639" y="836613"/>
            <a:ext cx="1692275" cy="792162"/>
          </a:xfrm>
          <a:prstGeom prst="rect">
            <a:avLst/>
          </a:prstGeom>
        </p:spPr>
        <p:txBody>
          <a:bodyPr wrap="none" fromWordArt="1">
            <a:prstTxWarp prst="textPlain">
              <a:avLst>
                <a:gd name="adj" fmla="val 50000"/>
              </a:avLst>
            </a:prstTxWarp>
          </a:bodyPr>
          <a:lstStyle/>
          <a:p>
            <a:pPr algn="ctr" rtl="1"/>
            <a:r>
              <a:rPr lang="fa-IR" sz="3600" b="1" kern="10">
                <a:ln w="12700" cap="sq">
                  <a:solidFill>
                    <a:srgbClr val="3333CC"/>
                  </a:solidFill>
                  <a:round/>
                  <a:headEnd type="none" w="lg" len="lg"/>
                  <a:tailEnd type="none" w="lg" len="lg"/>
                </a:ln>
                <a:solidFill>
                  <a:srgbClr val="B2B2B2">
                    <a:alpha val="50195"/>
                  </a:srgbClr>
                </a:solidFill>
                <a:effectLst>
                  <a:outerShdw dist="45791" dir="2021404" algn="ctr" rotWithShape="0">
                    <a:srgbClr val="9999FF"/>
                  </a:outerShdw>
                </a:effectLst>
                <a:cs typeface="B Nazanin" panose="00000400000000000000"/>
              </a:rPr>
              <a:t>فصل ششم </a:t>
            </a:r>
            <a:endParaRPr lang="en-US" sz="3600" b="1" kern="10">
              <a:ln w="12700" cap="sq">
                <a:solidFill>
                  <a:srgbClr val="3333CC"/>
                </a:solidFill>
                <a:round/>
                <a:headEnd type="none" w="lg" len="lg"/>
                <a:tailEnd type="none" w="lg" len="lg"/>
              </a:ln>
              <a:solidFill>
                <a:srgbClr val="B2B2B2">
                  <a:alpha val="50195"/>
                </a:srgbClr>
              </a:solidFill>
              <a:effectLst>
                <a:outerShdw dist="45791" dir="2021404" algn="ctr" rotWithShape="0">
                  <a:srgbClr val="9999FF"/>
                </a:outerShdw>
              </a:effectLst>
              <a:cs typeface="B Nazanin" panose="00000400000000000000"/>
            </a:endParaRPr>
          </a:p>
        </p:txBody>
      </p:sp>
      <p:sp>
        <p:nvSpPr>
          <p:cNvPr id="253955" name="WordArt 6"/>
          <p:cNvSpPr>
            <a:spLocks noChangeArrowheads="1" noChangeShapeType="1" noTextEdit="1"/>
          </p:cNvSpPr>
          <p:nvPr/>
        </p:nvSpPr>
        <p:spPr bwMode="auto">
          <a:xfrm>
            <a:off x="3143251" y="2422525"/>
            <a:ext cx="5832475" cy="2159000"/>
          </a:xfrm>
          <a:prstGeom prst="rect">
            <a:avLst/>
          </a:prstGeom>
        </p:spPr>
        <p:txBody>
          <a:bodyPr wrap="none" fromWordArt="1">
            <a:prstTxWarp prst="textPlain">
              <a:avLst>
                <a:gd name="adj" fmla="val 50000"/>
              </a:avLst>
            </a:prstTxWarp>
          </a:bodyPr>
          <a:lstStyle/>
          <a:p>
            <a:pPr algn="ctr" rtl="1"/>
            <a:r>
              <a:rPr lang="fa-IR" sz="3600" kern="10" dirty="0">
                <a:ln w="9525" cap="sq">
                  <a:solidFill>
                    <a:schemeClr val="accent2"/>
                  </a:solidFill>
                  <a:round/>
                  <a:headEnd type="none" w="lg" len="lg"/>
                  <a:tailEnd type="none" w="lg" len="lg"/>
                </a:ln>
                <a:solidFill>
                  <a:srgbClr val="05E34A"/>
                </a:solidFill>
                <a:effectLst>
                  <a:outerShdw dist="45791" dir="2021404" algn="ctr" rotWithShape="0">
                    <a:srgbClr val="B2B2B2">
                      <a:alpha val="79999"/>
                    </a:srgbClr>
                  </a:outerShdw>
                </a:effectLst>
                <a:cs typeface="Times New Roman" panose="02020603050405020304" pitchFamily="18" charset="0"/>
              </a:rPr>
              <a:t>جريان و مقاومت </a:t>
            </a:r>
            <a:endParaRPr lang="en-US" sz="3600" kern="10" dirty="0">
              <a:ln w="9525" cap="sq">
                <a:solidFill>
                  <a:schemeClr val="accent2"/>
                </a:solidFill>
                <a:round/>
                <a:headEnd type="none" w="lg" len="lg"/>
                <a:tailEnd type="none" w="lg" len="lg"/>
              </a:ln>
              <a:solidFill>
                <a:srgbClr val="05E34A"/>
              </a:solidFill>
              <a:effectLst>
                <a:outerShdw dist="45791" dir="2021404" algn="ctr" rotWithShape="0">
                  <a:srgbClr val="B2B2B2">
                    <a:alpha val="79999"/>
                  </a:srgbClr>
                </a:outerShdw>
              </a:effectLst>
              <a:cs typeface="Times New Roman" panose="02020603050405020304" pitchFamily="18" charset="0"/>
            </a:endParaRPr>
          </a:p>
        </p:txBody>
      </p:sp>
    </p:spTree>
    <p:extLst>
      <p:ext uri="{BB962C8B-B14F-4D97-AF65-F5344CB8AC3E}">
        <p14:creationId xmlns:p14="http://schemas.microsoft.com/office/powerpoint/2010/main" val="3154689345"/>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0994" name="Rectangle 2"/>
          <p:cNvSpPr>
            <a:spLocks noGrp="1" noChangeArrowheads="1"/>
          </p:cNvSpPr>
          <p:nvPr>
            <p:ph type="title"/>
          </p:nvPr>
        </p:nvSpPr>
        <p:spPr>
          <a:xfrm>
            <a:off x="2271713" y="574675"/>
            <a:ext cx="8001000" cy="838200"/>
          </a:xfrm>
        </p:spPr>
        <p:txBody>
          <a:bodyPr/>
          <a:lstStyle/>
          <a:p>
            <a:pPr eaLnBrk="1" hangingPunct="1"/>
            <a:r>
              <a:rPr lang="fa-IR" altLang="en-US" smtClean="0"/>
              <a:t>قانون اهم</a:t>
            </a:r>
            <a:endParaRPr lang="en-US" altLang="en-US" smtClean="0"/>
          </a:p>
        </p:txBody>
      </p:sp>
      <p:sp>
        <p:nvSpPr>
          <p:cNvPr id="980995" name="Rectangle 3"/>
          <p:cNvSpPr>
            <a:spLocks noGrp="1" noChangeArrowheads="1"/>
          </p:cNvSpPr>
          <p:nvPr>
            <p:ph type="body" sz="half" idx="1"/>
          </p:nvPr>
        </p:nvSpPr>
        <p:spPr>
          <a:xfrm>
            <a:off x="2208213" y="1484314"/>
            <a:ext cx="7848600" cy="1800225"/>
          </a:xfrm>
        </p:spPr>
        <p:txBody>
          <a:bodyPr/>
          <a:lstStyle/>
          <a:p>
            <a:pPr marL="0" indent="0" algn="just">
              <a:lnSpc>
                <a:spcPct val="110000"/>
              </a:lnSpc>
              <a:buNone/>
            </a:pPr>
            <a:r>
              <a:rPr lang="fa-IR" altLang="en-US" smtClean="0"/>
              <a:t>در دماي ثابت نمودار </a:t>
            </a:r>
            <a:r>
              <a:rPr lang="en-US" altLang="en-US" smtClean="0">
                <a:solidFill>
                  <a:srgbClr val="000000"/>
                </a:solidFill>
              </a:rPr>
              <a:t>i</a:t>
            </a:r>
            <a:r>
              <a:rPr lang="fa-IR" altLang="en-US" smtClean="0"/>
              <a:t> بر حسب </a:t>
            </a:r>
            <a:r>
              <a:rPr lang="en-US" altLang="en-US" smtClean="0">
                <a:solidFill>
                  <a:srgbClr val="000000"/>
                </a:solidFill>
              </a:rPr>
              <a:t>V</a:t>
            </a:r>
            <a:r>
              <a:rPr lang="fa-IR" altLang="en-US" smtClean="0"/>
              <a:t> براي اجسام رسانا خط مستقيمي است با شيب ثابت </a:t>
            </a:r>
            <a:r>
              <a:rPr lang="en-US" altLang="en-US" smtClean="0">
                <a:solidFill>
                  <a:srgbClr val="000000"/>
                </a:solidFill>
              </a:rPr>
              <a:t>(</a:t>
            </a:r>
            <a:r>
              <a:rPr lang="en-US" altLang="en-US" sz="4400" baseline="30000">
                <a:solidFill>
                  <a:srgbClr val="000000"/>
                </a:solidFill>
                <a:latin typeface="B Nazanin" panose="00000400000000000000" pitchFamily="2" charset="-78"/>
              </a:rPr>
              <a:t>1</a:t>
            </a:r>
            <a:r>
              <a:rPr lang="en-US" altLang="en-US" sz="3600">
                <a:solidFill>
                  <a:srgbClr val="000000"/>
                </a:solidFill>
                <a:cs typeface="Times New Roman" panose="02020603050405020304" pitchFamily="18" charset="0"/>
              </a:rPr>
              <a:t>⁄</a:t>
            </a:r>
            <a:r>
              <a:rPr lang="en-US" altLang="en-US" sz="3600" baseline="-25000">
                <a:solidFill>
                  <a:srgbClr val="000000"/>
                </a:solidFill>
                <a:cs typeface="Times New Roman" panose="02020603050405020304" pitchFamily="18" charset="0"/>
              </a:rPr>
              <a:t>R</a:t>
            </a:r>
            <a:r>
              <a:rPr lang="en-US" altLang="en-US" smtClean="0">
                <a:solidFill>
                  <a:srgbClr val="000000"/>
                </a:solidFill>
              </a:rPr>
              <a:t>)</a:t>
            </a:r>
            <a:r>
              <a:rPr lang="fa-IR" altLang="en-US" smtClean="0"/>
              <a:t> كه اين نشان مي‌دهد كه مقاومت اجسام رسانا هميشه ثابت بوده و به اختلاف پتانسيل بستگي ندارد. </a:t>
            </a:r>
            <a:endParaRPr lang="en-US" altLang="en-US" smtClean="0"/>
          </a:p>
        </p:txBody>
      </p:sp>
      <p:graphicFrame>
        <p:nvGraphicFramePr>
          <p:cNvPr id="980996" name="Object 4"/>
          <p:cNvGraphicFramePr>
            <a:graphicFrameLocks noChangeAspect="1"/>
          </p:cNvGraphicFramePr>
          <p:nvPr>
            <p:ph sz="quarter" idx="2"/>
          </p:nvPr>
        </p:nvGraphicFramePr>
        <p:xfrm>
          <a:off x="5880101" y="5300664"/>
          <a:ext cx="2232025" cy="1081087"/>
        </p:xfrm>
        <a:graphic>
          <a:graphicData uri="http://schemas.openxmlformats.org/presentationml/2006/ole">
            <mc:AlternateContent xmlns:mc="http://schemas.openxmlformats.org/markup-compatibility/2006">
              <mc:Choice xmlns:v="urn:schemas-microsoft-com:vml" Requires="v">
                <p:oleObj spid="_x0000_s8194" name="Equation" r:id="rId3" imgW="812447" imgH="393529" progId="Equation.3">
                  <p:embed/>
                </p:oleObj>
              </mc:Choice>
              <mc:Fallback>
                <p:oleObj name="Equation" r:id="rId3" imgW="812447" imgH="393529"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880101" y="5300664"/>
                        <a:ext cx="2232025" cy="10810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980998" name="Object 6"/>
          <p:cNvGraphicFramePr>
            <a:graphicFrameLocks noChangeAspect="1"/>
          </p:cNvGraphicFramePr>
          <p:nvPr>
            <p:ph sz="quarter" idx="3"/>
          </p:nvPr>
        </p:nvGraphicFramePr>
        <p:xfrm>
          <a:off x="8832851" y="5661026"/>
          <a:ext cx="1223963" cy="492125"/>
        </p:xfrm>
        <a:graphic>
          <a:graphicData uri="http://schemas.openxmlformats.org/presentationml/2006/ole">
            <mc:AlternateContent xmlns:mc="http://schemas.openxmlformats.org/markup-compatibility/2006">
              <mc:Choice xmlns:v="urn:schemas-microsoft-com:vml" Requires="v">
                <p:oleObj spid="_x0000_s8195" name="Equation" r:id="rId5" imgW="444114" imgH="177646" progId="Equation.3">
                  <p:embed/>
                </p:oleObj>
              </mc:Choice>
              <mc:Fallback>
                <p:oleObj name="Equation" r:id="rId5" imgW="444114" imgH="177646"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8832851" y="5661026"/>
                        <a:ext cx="1223963" cy="492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pSp>
        <p:nvGrpSpPr>
          <p:cNvPr id="981007" name="Group 15"/>
          <p:cNvGrpSpPr>
            <a:grpSpLocks/>
          </p:cNvGrpSpPr>
          <p:nvPr/>
        </p:nvGrpSpPr>
        <p:grpSpPr bwMode="auto">
          <a:xfrm>
            <a:off x="2208213" y="3068639"/>
            <a:ext cx="3573462" cy="2486025"/>
            <a:chOff x="1247" y="2280"/>
            <a:chExt cx="2251" cy="1566"/>
          </a:xfrm>
        </p:grpSpPr>
        <p:sp>
          <p:nvSpPr>
            <p:cNvPr id="263176" name="Arc 11"/>
            <p:cNvSpPr>
              <a:spLocks/>
            </p:cNvSpPr>
            <p:nvPr/>
          </p:nvSpPr>
          <p:spPr bwMode="auto">
            <a:xfrm>
              <a:off x="1655" y="3566"/>
              <a:ext cx="46" cy="136"/>
            </a:xfrm>
            <a:custGeom>
              <a:avLst/>
              <a:gdLst>
                <a:gd name="T0" fmla="*/ 0 w 21532"/>
                <a:gd name="T1" fmla="*/ 0 h 21600"/>
                <a:gd name="T2" fmla="*/ 0 w 21532"/>
                <a:gd name="T3" fmla="*/ 0 h 21600"/>
                <a:gd name="T4" fmla="*/ 0 w 21532"/>
                <a:gd name="T5" fmla="*/ 0 h 21600"/>
                <a:gd name="T6" fmla="*/ 0 60000 65536"/>
                <a:gd name="T7" fmla="*/ 0 60000 65536"/>
                <a:gd name="T8" fmla="*/ 0 60000 65536"/>
              </a:gdLst>
              <a:ahLst/>
              <a:cxnLst>
                <a:cxn ang="T6">
                  <a:pos x="T0" y="T1"/>
                </a:cxn>
                <a:cxn ang="T7">
                  <a:pos x="T2" y="T3"/>
                </a:cxn>
                <a:cxn ang="T8">
                  <a:pos x="T4" y="T5"/>
                </a:cxn>
              </a:cxnLst>
              <a:rect l="0" t="0" r="r" b="b"/>
              <a:pathLst>
                <a:path w="21532" h="21600" fill="none" extrusionOk="0">
                  <a:moveTo>
                    <a:pt x="0" y="0"/>
                  </a:moveTo>
                  <a:cubicBezTo>
                    <a:pt x="11264" y="0"/>
                    <a:pt x="20638" y="8656"/>
                    <a:pt x="21531" y="19886"/>
                  </a:cubicBezTo>
                </a:path>
                <a:path w="21532" h="21600" stroke="0" extrusionOk="0">
                  <a:moveTo>
                    <a:pt x="0" y="0"/>
                  </a:moveTo>
                  <a:cubicBezTo>
                    <a:pt x="11264" y="0"/>
                    <a:pt x="20638" y="8656"/>
                    <a:pt x="21531" y="19886"/>
                  </a:cubicBezTo>
                  <a:lnTo>
                    <a:pt x="0" y="21600"/>
                  </a:lnTo>
                  <a:lnTo>
                    <a:pt x="0" y="0"/>
                  </a:lnTo>
                  <a:close/>
                </a:path>
              </a:pathLst>
            </a:custGeom>
            <a:noFill/>
            <a:ln w="28575" cap="sq">
              <a:solidFill>
                <a:srgbClr val="00928F"/>
              </a:solidFill>
              <a:round/>
              <a:headEnd type="none" w="lg" len="lg"/>
              <a:tailEnd type="none" w="med"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63177" name="Line 8"/>
            <p:cNvSpPr>
              <a:spLocks noChangeShapeType="1"/>
            </p:cNvSpPr>
            <p:nvPr/>
          </p:nvSpPr>
          <p:spPr bwMode="auto">
            <a:xfrm flipV="1">
              <a:off x="1474" y="2387"/>
              <a:ext cx="0" cy="1451"/>
            </a:xfrm>
            <a:prstGeom prst="line">
              <a:avLst/>
            </a:prstGeom>
            <a:noFill/>
            <a:ln w="28575" cap="sq">
              <a:solidFill>
                <a:schemeClr val="tx1"/>
              </a:solidFill>
              <a:round/>
              <a:headEnd type="none" w="lg" len="lg"/>
              <a:tailEnd type="triangle"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63178" name="Line 9"/>
            <p:cNvSpPr>
              <a:spLocks noChangeShapeType="1"/>
            </p:cNvSpPr>
            <p:nvPr/>
          </p:nvSpPr>
          <p:spPr bwMode="auto">
            <a:xfrm>
              <a:off x="1247" y="3702"/>
              <a:ext cx="2041" cy="0"/>
            </a:xfrm>
            <a:prstGeom prst="line">
              <a:avLst/>
            </a:prstGeom>
            <a:noFill/>
            <a:ln w="28575" cap="sq">
              <a:solidFill>
                <a:schemeClr val="tx1"/>
              </a:solidFill>
              <a:round/>
              <a:headEnd type="none" w="lg" len="lg"/>
              <a:tailEnd type="triangle"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63179" name="Line 10"/>
            <p:cNvSpPr>
              <a:spLocks noChangeShapeType="1"/>
            </p:cNvSpPr>
            <p:nvPr/>
          </p:nvSpPr>
          <p:spPr bwMode="auto">
            <a:xfrm flipV="1">
              <a:off x="1482" y="2832"/>
              <a:ext cx="1043" cy="862"/>
            </a:xfrm>
            <a:prstGeom prst="line">
              <a:avLst/>
            </a:prstGeom>
            <a:noFill/>
            <a:ln w="28575" cap="sq">
              <a:solidFill>
                <a:srgbClr val="FF00FF"/>
              </a:solidFill>
              <a:round/>
              <a:headEnd type="none" w="lg" len="lg"/>
              <a:tailEnd type="none"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63180" name="Rectangle 12"/>
            <p:cNvSpPr>
              <a:spLocks noChangeArrowheads="1"/>
            </p:cNvSpPr>
            <p:nvPr/>
          </p:nvSpPr>
          <p:spPr bwMode="auto">
            <a:xfrm>
              <a:off x="3243" y="3558"/>
              <a:ext cx="255"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cap="sq">
                  <a:solidFill>
                    <a:schemeClr val="tx1"/>
                  </a:solidFill>
                  <a:miter lim="800000"/>
                  <a:headEnd type="none" w="lg" len="lg"/>
                  <a:tailEnd type="none" w="med"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r" rtl="1">
                <a:spcBef>
                  <a:spcPct val="20000"/>
                </a:spcBef>
                <a:buClr>
                  <a:schemeClr val="accent1"/>
                </a:buClr>
                <a:buChar char="•"/>
                <a:defRPr sz="2800">
                  <a:solidFill>
                    <a:schemeClr val="tx1"/>
                  </a:solidFill>
                  <a:latin typeface="Times New Roman" panose="02020603050405020304" pitchFamily="18" charset="0"/>
                  <a:cs typeface="B Nazanin" panose="00000400000000000000" pitchFamily="2" charset="-78"/>
                </a:defRPr>
              </a:lvl1pPr>
              <a:lvl2pPr marL="742950" indent="-285750" algn="r" rtl="1">
                <a:spcBef>
                  <a:spcPct val="20000"/>
                </a:spcBef>
                <a:buClr>
                  <a:schemeClr val="hlink"/>
                </a:buClr>
                <a:buChar char="–"/>
                <a:defRPr sz="2400">
                  <a:solidFill>
                    <a:schemeClr val="tx1"/>
                  </a:solidFill>
                  <a:latin typeface="Times New Roman" panose="02020603050405020304" pitchFamily="18" charset="0"/>
                  <a:cs typeface="B Nazanin" panose="00000400000000000000" pitchFamily="2" charset="-78"/>
                </a:defRPr>
              </a:lvl2pPr>
              <a:lvl3pPr marL="1143000" indent="-228600" algn="r" rtl="1">
                <a:spcBef>
                  <a:spcPct val="20000"/>
                </a:spcBef>
                <a:buClr>
                  <a:schemeClr val="accent1"/>
                </a:buClr>
                <a:buChar char="•"/>
                <a:defRPr sz="2000">
                  <a:solidFill>
                    <a:schemeClr val="tx1"/>
                  </a:solidFill>
                  <a:latin typeface="Times New Roman" panose="02020603050405020304" pitchFamily="18" charset="0"/>
                  <a:cs typeface="B Nazanin" panose="00000400000000000000" pitchFamily="2" charset="-78"/>
                </a:defRPr>
              </a:lvl3pPr>
              <a:lvl4pPr marL="1600200" indent="-228600" algn="r" rtl="1">
                <a:spcBef>
                  <a:spcPct val="20000"/>
                </a:spcBef>
                <a:buClr>
                  <a:schemeClr val="folHlink"/>
                </a:buClr>
                <a:buChar char="–"/>
                <a:defRPr>
                  <a:solidFill>
                    <a:schemeClr val="tx1"/>
                  </a:solidFill>
                  <a:latin typeface="Times New Roman" panose="02020603050405020304" pitchFamily="18" charset="0"/>
                  <a:cs typeface="B Nazanin" panose="00000400000000000000" pitchFamily="2" charset="-78"/>
                </a:defRPr>
              </a:lvl4pPr>
              <a:lvl5pPr marL="2057400" indent="-228600" algn="r" rtl="1">
                <a:spcBef>
                  <a:spcPct val="20000"/>
                </a:spcBef>
                <a:buClr>
                  <a:schemeClr val="accent1"/>
                </a:buClr>
                <a:buChar char="»"/>
                <a:defRPr>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9pPr>
            </a:lstStyle>
            <a:p>
              <a:pPr algn="l" rtl="0">
                <a:spcBef>
                  <a:spcPct val="0"/>
                </a:spcBef>
                <a:buClrTx/>
                <a:buFontTx/>
                <a:buNone/>
              </a:pPr>
              <a:r>
                <a:rPr lang="en-US" altLang="en-US" sz="2400">
                  <a:solidFill>
                    <a:srgbClr val="000000"/>
                  </a:solidFill>
                  <a:cs typeface="Times New Roman" panose="02020603050405020304" pitchFamily="18" charset="0"/>
                </a:rPr>
                <a:t>V</a:t>
              </a:r>
            </a:p>
          </p:txBody>
        </p:sp>
        <p:sp>
          <p:nvSpPr>
            <p:cNvPr id="263181" name="Rectangle 13"/>
            <p:cNvSpPr>
              <a:spLocks noChangeArrowheads="1"/>
            </p:cNvSpPr>
            <p:nvPr/>
          </p:nvSpPr>
          <p:spPr bwMode="auto">
            <a:xfrm>
              <a:off x="1308" y="2280"/>
              <a:ext cx="169"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cap="sq">
                  <a:solidFill>
                    <a:schemeClr val="tx1"/>
                  </a:solidFill>
                  <a:miter lim="800000"/>
                  <a:headEnd type="none" w="lg" len="lg"/>
                  <a:tailEnd type="none" w="med"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r" rtl="1">
                <a:spcBef>
                  <a:spcPct val="20000"/>
                </a:spcBef>
                <a:buClr>
                  <a:schemeClr val="accent1"/>
                </a:buClr>
                <a:buChar char="•"/>
                <a:defRPr sz="2800">
                  <a:solidFill>
                    <a:schemeClr val="tx1"/>
                  </a:solidFill>
                  <a:latin typeface="Times New Roman" panose="02020603050405020304" pitchFamily="18" charset="0"/>
                  <a:cs typeface="B Nazanin" panose="00000400000000000000" pitchFamily="2" charset="-78"/>
                </a:defRPr>
              </a:lvl1pPr>
              <a:lvl2pPr marL="742950" indent="-285750" algn="r" rtl="1">
                <a:spcBef>
                  <a:spcPct val="20000"/>
                </a:spcBef>
                <a:buClr>
                  <a:schemeClr val="hlink"/>
                </a:buClr>
                <a:buChar char="–"/>
                <a:defRPr sz="2400">
                  <a:solidFill>
                    <a:schemeClr val="tx1"/>
                  </a:solidFill>
                  <a:latin typeface="Times New Roman" panose="02020603050405020304" pitchFamily="18" charset="0"/>
                  <a:cs typeface="B Nazanin" panose="00000400000000000000" pitchFamily="2" charset="-78"/>
                </a:defRPr>
              </a:lvl2pPr>
              <a:lvl3pPr marL="1143000" indent="-228600" algn="r" rtl="1">
                <a:spcBef>
                  <a:spcPct val="20000"/>
                </a:spcBef>
                <a:buClr>
                  <a:schemeClr val="accent1"/>
                </a:buClr>
                <a:buChar char="•"/>
                <a:defRPr sz="2000">
                  <a:solidFill>
                    <a:schemeClr val="tx1"/>
                  </a:solidFill>
                  <a:latin typeface="Times New Roman" panose="02020603050405020304" pitchFamily="18" charset="0"/>
                  <a:cs typeface="B Nazanin" panose="00000400000000000000" pitchFamily="2" charset="-78"/>
                </a:defRPr>
              </a:lvl3pPr>
              <a:lvl4pPr marL="1600200" indent="-228600" algn="r" rtl="1">
                <a:spcBef>
                  <a:spcPct val="20000"/>
                </a:spcBef>
                <a:buClr>
                  <a:schemeClr val="folHlink"/>
                </a:buClr>
                <a:buChar char="–"/>
                <a:defRPr>
                  <a:solidFill>
                    <a:schemeClr val="tx1"/>
                  </a:solidFill>
                  <a:latin typeface="Times New Roman" panose="02020603050405020304" pitchFamily="18" charset="0"/>
                  <a:cs typeface="B Nazanin" panose="00000400000000000000" pitchFamily="2" charset="-78"/>
                </a:defRPr>
              </a:lvl4pPr>
              <a:lvl5pPr marL="2057400" indent="-228600" algn="r" rtl="1">
                <a:spcBef>
                  <a:spcPct val="20000"/>
                </a:spcBef>
                <a:buClr>
                  <a:schemeClr val="accent1"/>
                </a:buClr>
                <a:buChar char="»"/>
                <a:defRPr>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9pPr>
            </a:lstStyle>
            <a:p>
              <a:pPr algn="l" rtl="0">
                <a:spcBef>
                  <a:spcPct val="0"/>
                </a:spcBef>
                <a:buClrTx/>
                <a:buFontTx/>
                <a:buNone/>
              </a:pPr>
              <a:r>
                <a:rPr lang="en-US" altLang="en-US" sz="2400">
                  <a:solidFill>
                    <a:srgbClr val="000000"/>
                  </a:solidFill>
                  <a:cs typeface="Times New Roman" panose="02020603050405020304" pitchFamily="18" charset="0"/>
                </a:rPr>
                <a:t>i</a:t>
              </a:r>
            </a:p>
          </p:txBody>
        </p:sp>
        <p:sp>
          <p:nvSpPr>
            <p:cNvPr id="263182" name="Rectangle 14"/>
            <p:cNvSpPr>
              <a:spLocks noChangeArrowheads="1"/>
            </p:cNvSpPr>
            <p:nvPr/>
          </p:nvSpPr>
          <p:spPr bwMode="auto">
            <a:xfrm>
              <a:off x="1685" y="3436"/>
              <a:ext cx="208"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cap="sq">
                  <a:solidFill>
                    <a:schemeClr val="tx1"/>
                  </a:solidFill>
                  <a:miter lim="800000"/>
                  <a:headEnd type="none" w="lg" len="lg"/>
                  <a:tailEnd type="none" w="med"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r" rtl="1">
                <a:spcBef>
                  <a:spcPct val="20000"/>
                </a:spcBef>
                <a:buClr>
                  <a:schemeClr val="accent1"/>
                </a:buClr>
                <a:buChar char="•"/>
                <a:defRPr sz="2800">
                  <a:solidFill>
                    <a:schemeClr val="tx1"/>
                  </a:solidFill>
                  <a:latin typeface="Times New Roman" panose="02020603050405020304" pitchFamily="18" charset="0"/>
                  <a:cs typeface="B Nazanin" panose="00000400000000000000" pitchFamily="2" charset="-78"/>
                </a:defRPr>
              </a:lvl1pPr>
              <a:lvl2pPr marL="742950" indent="-285750" algn="r" rtl="1">
                <a:spcBef>
                  <a:spcPct val="20000"/>
                </a:spcBef>
                <a:buClr>
                  <a:schemeClr val="hlink"/>
                </a:buClr>
                <a:buChar char="–"/>
                <a:defRPr sz="2400">
                  <a:solidFill>
                    <a:schemeClr val="tx1"/>
                  </a:solidFill>
                  <a:latin typeface="Times New Roman" panose="02020603050405020304" pitchFamily="18" charset="0"/>
                  <a:cs typeface="B Nazanin" panose="00000400000000000000" pitchFamily="2" charset="-78"/>
                </a:defRPr>
              </a:lvl2pPr>
              <a:lvl3pPr marL="1143000" indent="-228600" algn="r" rtl="1">
                <a:spcBef>
                  <a:spcPct val="20000"/>
                </a:spcBef>
                <a:buClr>
                  <a:schemeClr val="accent1"/>
                </a:buClr>
                <a:buChar char="•"/>
                <a:defRPr sz="2000">
                  <a:solidFill>
                    <a:schemeClr val="tx1"/>
                  </a:solidFill>
                  <a:latin typeface="Times New Roman" panose="02020603050405020304" pitchFamily="18" charset="0"/>
                  <a:cs typeface="B Nazanin" panose="00000400000000000000" pitchFamily="2" charset="-78"/>
                </a:defRPr>
              </a:lvl3pPr>
              <a:lvl4pPr marL="1600200" indent="-228600" algn="r" rtl="1">
                <a:spcBef>
                  <a:spcPct val="20000"/>
                </a:spcBef>
                <a:buClr>
                  <a:schemeClr val="folHlink"/>
                </a:buClr>
                <a:buChar char="–"/>
                <a:defRPr>
                  <a:solidFill>
                    <a:schemeClr val="tx1"/>
                  </a:solidFill>
                  <a:latin typeface="Times New Roman" panose="02020603050405020304" pitchFamily="18" charset="0"/>
                  <a:cs typeface="B Nazanin" panose="00000400000000000000" pitchFamily="2" charset="-78"/>
                </a:defRPr>
              </a:lvl4pPr>
              <a:lvl5pPr marL="2057400" indent="-228600" algn="r" rtl="1">
                <a:spcBef>
                  <a:spcPct val="20000"/>
                </a:spcBef>
                <a:buClr>
                  <a:schemeClr val="accent1"/>
                </a:buClr>
                <a:buChar char="»"/>
                <a:defRPr>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9pPr>
            </a:lstStyle>
            <a:p>
              <a:pPr algn="l" rtl="0">
                <a:spcBef>
                  <a:spcPct val="0"/>
                </a:spcBef>
                <a:buClrTx/>
                <a:buFontTx/>
                <a:buNone/>
              </a:pPr>
              <a:r>
                <a:rPr lang="el-GR" altLang="en-US" sz="2400">
                  <a:solidFill>
                    <a:srgbClr val="000000"/>
                  </a:solidFill>
                  <a:cs typeface="Times New Roman" panose="02020603050405020304" pitchFamily="18" charset="0"/>
                </a:rPr>
                <a:t>θ</a:t>
              </a:r>
              <a:endParaRPr lang="en-US" altLang="en-US" sz="2400">
                <a:solidFill>
                  <a:srgbClr val="000000"/>
                </a:solidFill>
                <a:cs typeface="Times New Roman" panose="02020603050405020304" pitchFamily="18" charset="0"/>
              </a:endParaRPr>
            </a:p>
          </p:txBody>
        </p:sp>
      </p:grpSp>
      <p:sp>
        <p:nvSpPr>
          <p:cNvPr id="981008" name="Rectangle 16"/>
          <p:cNvSpPr>
            <a:spLocks noChangeArrowheads="1"/>
          </p:cNvSpPr>
          <p:nvPr/>
        </p:nvSpPr>
        <p:spPr bwMode="auto">
          <a:xfrm>
            <a:off x="8340725" y="5646738"/>
            <a:ext cx="354584"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cap="sq">
                <a:solidFill>
                  <a:srgbClr val="000000"/>
                </a:solidFill>
                <a:miter lim="800000"/>
                <a:headEnd type="none" w="lg" len="lg"/>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r" rtl="1">
              <a:spcBef>
                <a:spcPct val="20000"/>
              </a:spcBef>
              <a:buClr>
                <a:schemeClr val="accent1"/>
              </a:buClr>
              <a:buChar char="•"/>
              <a:defRPr sz="2800">
                <a:solidFill>
                  <a:schemeClr val="tx1"/>
                </a:solidFill>
                <a:latin typeface="Times New Roman" panose="02020603050405020304" pitchFamily="18" charset="0"/>
                <a:cs typeface="B Nazanin" panose="00000400000000000000" pitchFamily="2" charset="-78"/>
              </a:defRPr>
            </a:lvl1pPr>
            <a:lvl2pPr marL="742950" indent="-285750" algn="r" rtl="1">
              <a:spcBef>
                <a:spcPct val="20000"/>
              </a:spcBef>
              <a:buClr>
                <a:schemeClr val="hlink"/>
              </a:buClr>
              <a:buChar char="–"/>
              <a:defRPr sz="2400">
                <a:solidFill>
                  <a:schemeClr val="tx1"/>
                </a:solidFill>
                <a:latin typeface="Times New Roman" panose="02020603050405020304" pitchFamily="18" charset="0"/>
                <a:cs typeface="B Nazanin" panose="00000400000000000000" pitchFamily="2" charset="-78"/>
              </a:defRPr>
            </a:lvl2pPr>
            <a:lvl3pPr marL="1143000" indent="-228600" algn="r" rtl="1">
              <a:spcBef>
                <a:spcPct val="20000"/>
              </a:spcBef>
              <a:buClr>
                <a:schemeClr val="accent1"/>
              </a:buClr>
              <a:buChar char="•"/>
              <a:defRPr sz="2000">
                <a:solidFill>
                  <a:schemeClr val="tx1"/>
                </a:solidFill>
                <a:latin typeface="Times New Roman" panose="02020603050405020304" pitchFamily="18" charset="0"/>
                <a:cs typeface="B Nazanin" panose="00000400000000000000" pitchFamily="2" charset="-78"/>
              </a:defRPr>
            </a:lvl3pPr>
            <a:lvl4pPr marL="1600200" indent="-228600" algn="r" rtl="1">
              <a:spcBef>
                <a:spcPct val="20000"/>
              </a:spcBef>
              <a:buClr>
                <a:schemeClr val="folHlink"/>
              </a:buClr>
              <a:buChar char="–"/>
              <a:defRPr>
                <a:solidFill>
                  <a:schemeClr val="tx1"/>
                </a:solidFill>
                <a:latin typeface="Times New Roman" panose="02020603050405020304" pitchFamily="18" charset="0"/>
                <a:cs typeface="B Nazanin" panose="00000400000000000000" pitchFamily="2" charset="-78"/>
              </a:defRPr>
            </a:lvl4pPr>
            <a:lvl5pPr marL="2057400" indent="-228600" algn="r" rtl="1">
              <a:spcBef>
                <a:spcPct val="20000"/>
              </a:spcBef>
              <a:buClr>
                <a:schemeClr val="accent1"/>
              </a:buClr>
              <a:buChar char="»"/>
              <a:defRPr>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9pPr>
          </a:lstStyle>
          <a:p>
            <a:pPr algn="l" rtl="0">
              <a:spcBef>
                <a:spcPct val="0"/>
              </a:spcBef>
              <a:buClrTx/>
              <a:buFontTx/>
              <a:buNone/>
            </a:pPr>
            <a:r>
              <a:rPr lang="fa-IR" altLang="en-US"/>
              <a:t>يا</a:t>
            </a:r>
            <a:endParaRPr lang="en-US" altLang="en-US"/>
          </a:p>
        </p:txBody>
      </p:sp>
    </p:spTree>
    <p:extLst>
      <p:ext uri="{BB962C8B-B14F-4D97-AF65-F5344CB8AC3E}">
        <p14:creationId xmlns:p14="http://schemas.microsoft.com/office/powerpoint/2010/main" val="573124752"/>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0" presetClass="entr" presetSubtype="0" fill="hold" grpId="0" nodeType="afterEffect">
                                  <p:stCondLst>
                                    <p:cond delay="0"/>
                                  </p:stCondLst>
                                  <p:childTnLst>
                                    <p:set>
                                      <p:cBhvr>
                                        <p:cTn id="6" dur="1" fill="hold">
                                          <p:stCondLst>
                                            <p:cond delay="0"/>
                                          </p:stCondLst>
                                        </p:cTn>
                                        <p:tgtEl>
                                          <p:spTgt spid="980994"/>
                                        </p:tgtEl>
                                        <p:attrNameLst>
                                          <p:attrName>style.visibility</p:attrName>
                                        </p:attrNameLst>
                                      </p:cBhvr>
                                      <p:to>
                                        <p:strVal val="visible"/>
                                      </p:to>
                                    </p:set>
                                    <p:animEffect transition="in" filter="fade">
                                      <p:cBhvr>
                                        <p:cTn id="7" dur="800" decel="100000"/>
                                        <p:tgtEl>
                                          <p:spTgt spid="980994"/>
                                        </p:tgtEl>
                                      </p:cBhvr>
                                    </p:animEffect>
                                    <p:anim calcmode="lin" valueType="num">
                                      <p:cBhvr>
                                        <p:cTn id="8" dur="800" decel="100000" fill="hold"/>
                                        <p:tgtEl>
                                          <p:spTgt spid="980994"/>
                                        </p:tgtEl>
                                        <p:attrNameLst>
                                          <p:attrName>style.rotation</p:attrName>
                                        </p:attrNameLst>
                                      </p:cBhvr>
                                      <p:tavLst>
                                        <p:tav tm="0">
                                          <p:val>
                                            <p:fltVal val="-90"/>
                                          </p:val>
                                        </p:tav>
                                        <p:tav tm="100000">
                                          <p:val>
                                            <p:fltVal val="0"/>
                                          </p:val>
                                        </p:tav>
                                      </p:tavLst>
                                    </p:anim>
                                    <p:anim calcmode="lin" valueType="num">
                                      <p:cBhvr>
                                        <p:cTn id="9" dur="800" decel="100000" fill="hold"/>
                                        <p:tgtEl>
                                          <p:spTgt spid="980994"/>
                                        </p:tgtEl>
                                        <p:attrNameLst>
                                          <p:attrName>ppt_x</p:attrName>
                                        </p:attrNameLst>
                                      </p:cBhvr>
                                      <p:tavLst>
                                        <p:tav tm="0">
                                          <p:val>
                                            <p:strVal val="#ppt_x+0.4"/>
                                          </p:val>
                                        </p:tav>
                                        <p:tav tm="100000">
                                          <p:val>
                                            <p:strVal val="#ppt_x-0.05"/>
                                          </p:val>
                                        </p:tav>
                                      </p:tavLst>
                                    </p:anim>
                                    <p:anim calcmode="lin" valueType="num">
                                      <p:cBhvr>
                                        <p:cTn id="10" dur="800" decel="100000" fill="hold"/>
                                        <p:tgtEl>
                                          <p:spTgt spid="980994"/>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980994"/>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980994"/>
                                        </p:tgtEl>
                                        <p:attrNameLst>
                                          <p:attrName>ppt_y</p:attrName>
                                        </p:attrNameLst>
                                      </p:cBhvr>
                                      <p:tavLst>
                                        <p:tav tm="0">
                                          <p:val>
                                            <p:strVal val="#ppt_y+0.1"/>
                                          </p:val>
                                        </p:tav>
                                        <p:tav tm="100000">
                                          <p:val>
                                            <p:strVal val="#ppt_y"/>
                                          </p:val>
                                        </p:tav>
                                      </p:tavLst>
                                    </p:anim>
                                  </p:childTnLst>
                                </p:cTn>
                              </p:par>
                            </p:childTnLst>
                          </p:cTn>
                        </p:par>
                        <p:par>
                          <p:cTn id="13" fill="hold" nodeType="afterGroup">
                            <p:stCondLst>
                              <p:cond delay="1000"/>
                            </p:stCondLst>
                            <p:childTnLst>
                              <p:par>
                                <p:cTn id="14" presetID="27" presetClass="entr" presetSubtype="0" fill="hold" grpId="0" nodeType="afterEffect">
                                  <p:stCondLst>
                                    <p:cond delay="0"/>
                                  </p:stCondLst>
                                  <p:iterate type="lt">
                                    <p:tmPct val="50000"/>
                                  </p:iterate>
                                  <p:childTnLst>
                                    <p:set>
                                      <p:cBhvr>
                                        <p:cTn id="15" dur="1" fill="hold">
                                          <p:stCondLst>
                                            <p:cond delay="0"/>
                                          </p:stCondLst>
                                        </p:cTn>
                                        <p:tgtEl>
                                          <p:spTgt spid="980995">
                                            <p:txEl>
                                              <p:pRg st="0" end="0"/>
                                            </p:txEl>
                                          </p:spTgt>
                                        </p:tgtEl>
                                        <p:attrNameLst>
                                          <p:attrName>style.visibility</p:attrName>
                                        </p:attrNameLst>
                                      </p:cBhvr>
                                      <p:to>
                                        <p:strVal val="visible"/>
                                      </p:to>
                                    </p:set>
                                    <p:anim calcmode="discrete" valueType="clr">
                                      <p:cBhvr override="childStyle">
                                        <p:cTn id="16" dur="80"/>
                                        <p:tgtEl>
                                          <p:spTgt spid="980995">
                                            <p:txEl>
                                              <p:pRg st="0" end="0"/>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17" dur="80"/>
                                        <p:tgtEl>
                                          <p:spTgt spid="980995">
                                            <p:txEl>
                                              <p:pRg st="0" end="0"/>
                                            </p:txEl>
                                          </p:spTgt>
                                        </p:tgtEl>
                                        <p:attrNameLst>
                                          <p:attrName>fillcolor</p:attrName>
                                        </p:attrNameLst>
                                      </p:cBhvr>
                                      <p:tavLst>
                                        <p:tav tm="0">
                                          <p:val>
                                            <p:clrVal>
                                              <a:schemeClr val="accent2"/>
                                            </p:clrVal>
                                          </p:val>
                                        </p:tav>
                                        <p:tav tm="50000">
                                          <p:val>
                                            <p:clrVal>
                                              <a:schemeClr val="hlink"/>
                                            </p:clrVal>
                                          </p:val>
                                        </p:tav>
                                      </p:tavLst>
                                    </p:anim>
                                    <p:set>
                                      <p:cBhvr>
                                        <p:cTn id="18" dur="80"/>
                                        <p:tgtEl>
                                          <p:spTgt spid="980995">
                                            <p:txEl>
                                              <p:pRg st="0" end="0"/>
                                            </p:txEl>
                                          </p:spTgt>
                                        </p:tgtEl>
                                        <p:attrNameLst>
                                          <p:attrName>fill.type</p:attrName>
                                        </p:attrNameLst>
                                      </p:cBhvr>
                                      <p:to>
                                        <p:strVal val="solid"/>
                                      </p:to>
                                    </p:set>
                                  </p:childTnLst>
                                </p:cTn>
                              </p:par>
                            </p:childTnLst>
                          </p:cTn>
                        </p:par>
                        <p:par>
                          <p:cTn id="19" fill="hold" nodeType="afterGroup">
                            <p:stCondLst>
                              <p:cond delay="6480"/>
                            </p:stCondLst>
                            <p:childTnLst>
                              <p:par>
                                <p:cTn id="20" presetID="34" presetClass="entr" presetSubtype="0" fill="hold" nodeType="afterEffect">
                                  <p:stCondLst>
                                    <p:cond delay="0"/>
                                  </p:stCondLst>
                                  <p:childTnLst>
                                    <p:set>
                                      <p:cBhvr>
                                        <p:cTn id="21" dur="1" fill="hold">
                                          <p:stCondLst>
                                            <p:cond delay="0"/>
                                          </p:stCondLst>
                                        </p:cTn>
                                        <p:tgtEl>
                                          <p:spTgt spid="981007"/>
                                        </p:tgtEl>
                                        <p:attrNameLst>
                                          <p:attrName>style.visibility</p:attrName>
                                        </p:attrNameLst>
                                      </p:cBhvr>
                                      <p:to>
                                        <p:strVal val="visible"/>
                                      </p:to>
                                    </p:set>
                                    <p:anim from="(-#ppt_w/2)" to="(#ppt_x)" calcmode="lin" valueType="num">
                                      <p:cBhvr>
                                        <p:cTn id="22" dur="600" fill="hold">
                                          <p:stCondLst>
                                            <p:cond delay="0"/>
                                          </p:stCondLst>
                                        </p:cTn>
                                        <p:tgtEl>
                                          <p:spTgt spid="981007"/>
                                        </p:tgtEl>
                                        <p:attrNameLst>
                                          <p:attrName>ppt_x</p:attrName>
                                        </p:attrNameLst>
                                      </p:cBhvr>
                                    </p:anim>
                                    <p:anim from="0" to="-1.0" calcmode="lin" valueType="num">
                                      <p:cBhvr>
                                        <p:cTn id="23" dur="200" decel="50000" autoRev="1" fill="hold">
                                          <p:stCondLst>
                                            <p:cond delay="600"/>
                                          </p:stCondLst>
                                        </p:cTn>
                                        <p:tgtEl>
                                          <p:spTgt spid="981007"/>
                                        </p:tgtEl>
                                        <p:attrNameLst>
                                          <p:attrName>xshear</p:attrName>
                                        </p:attrNameLst>
                                      </p:cBhvr>
                                    </p:anim>
                                    <p:animScale>
                                      <p:cBhvr>
                                        <p:cTn id="24" dur="200" decel="100000" autoRev="1" fill="hold">
                                          <p:stCondLst>
                                            <p:cond delay="600"/>
                                          </p:stCondLst>
                                        </p:cTn>
                                        <p:tgtEl>
                                          <p:spTgt spid="981007"/>
                                        </p:tgtEl>
                                      </p:cBhvr>
                                      <p:from x="100000" y="100000"/>
                                      <p:to x="80000" y="100000"/>
                                    </p:animScale>
                                    <p:anim by="(#ppt_h/3+#ppt_w*0.1)" calcmode="lin" valueType="num">
                                      <p:cBhvr additive="sum">
                                        <p:cTn id="25" dur="200" decel="100000" autoRev="1" fill="hold">
                                          <p:stCondLst>
                                            <p:cond delay="600"/>
                                          </p:stCondLst>
                                        </p:cTn>
                                        <p:tgtEl>
                                          <p:spTgt spid="981007"/>
                                        </p:tgtEl>
                                        <p:attrNameLst>
                                          <p:attrName>ppt_x</p:attrName>
                                        </p:attrNameLst>
                                      </p:cBhvr>
                                    </p:anim>
                                  </p:childTnLst>
                                </p:cTn>
                              </p:par>
                            </p:childTnLst>
                          </p:cTn>
                        </p:par>
                      </p:childTnLst>
                    </p:cTn>
                  </p:par>
                  <p:par>
                    <p:cTn id="26" fill="hold" nodeType="clickPar">
                      <p:stCondLst>
                        <p:cond delay="indefinite"/>
                      </p:stCondLst>
                      <p:childTnLst>
                        <p:par>
                          <p:cTn id="27" fill="hold" nodeType="withGroup">
                            <p:stCondLst>
                              <p:cond delay="0"/>
                            </p:stCondLst>
                            <p:childTnLst>
                              <p:par>
                                <p:cTn id="28" presetID="42" presetClass="entr" presetSubtype="0" fill="hold" nodeType="clickEffect">
                                  <p:stCondLst>
                                    <p:cond delay="0"/>
                                  </p:stCondLst>
                                  <p:childTnLst>
                                    <p:set>
                                      <p:cBhvr>
                                        <p:cTn id="29" dur="1" fill="hold">
                                          <p:stCondLst>
                                            <p:cond delay="0"/>
                                          </p:stCondLst>
                                        </p:cTn>
                                        <p:tgtEl>
                                          <p:spTgt spid="980996"/>
                                        </p:tgtEl>
                                        <p:attrNameLst>
                                          <p:attrName>style.visibility</p:attrName>
                                        </p:attrNameLst>
                                      </p:cBhvr>
                                      <p:to>
                                        <p:strVal val="visible"/>
                                      </p:to>
                                    </p:set>
                                    <p:animEffect transition="in" filter="fade">
                                      <p:cBhvr>
                                        <p:cTn id="30" dur="1000"/>
                                        <p:tgtEl>
                                          <p:spTgt spid="980996"/>
                                        </p:tgtEl>
                                      </p:cBhvr>
                                    </p:animEffect>
                                    <p:anim calcmode="lin" valueType="num">
                                      <p:cBhvr>
                                        <p:cTn id="31" dur="1000" fill="hold"/>
                                        <p:tgtEl>
                                          <p:spTgt spid="980996"/>
                                        </p:tgtEl>
                                        <p:attrNameLst>
                                          <p:attrName>ppt_x</p:attrName>
                                        </p:attrNameLst>
                                      </p:cBhvr>
                                      <p:tavLst>
                                        <p:tav tm="0">
                                          <p:val>
                                            <p:strVal val="#ppt_x"/>
                                          </p:val>
                                        </p:tav>
                                        <p:tav tm="100000">
                                          <p:val>
                                            <p:strVal val="#ppt_x"/>
                                          </p:val>
                                        </p:tav>
                                      </p:tavLst>
                                    </p:anim>
                                    <p:anim calcmode="lin" valueType="num">
                                      <p:cBhvr>
                                        <p:cTn id="32" dur="1000" fill="hold"/>
                                        <p:tgtEl>
                                          <p:spTgt spid="980996"/>
                                        </p:tgtEl>
                                        <p:attrNameLst>
                                          <p:attrName>ppt_y</p:attrName>
                                        </p:attrNameLst>
                                      </p:cBhvr>
                                      <p:tavLst>
                                        <p:tav tm="0">
                                          <p:val>
                                            <p:strVal val="#ppt_y+.1"/>
                                          </p:val>
                                        </p:tav>
                                        <p:tav tm="100000">
                                          <p:val>
                                            <p:strVal val="#ppt_y"/>
                                          </p:val>
                                        </p:tav>
                                      </p:tavLst>
                                    </p:anim>
                                  </p:childTnLst>
                                </p:cTn>
                              </p:par>
                            </p:childTnLst>
                          </p:cTn>
                        </p:par>
                        <p:par>
                          <p:cTn id="33" fill="hold" nodeType="afterGroup">
                            <p:stCondLst>
                              <p:cond delay="1000"/>
                            </p:stCondLst>
                            <p:childTnLst>
                              <p:par>
                                <p:cTn id="34" presetID="49" presetClass="entr" presetSubtype="0" decel="100000" fill="hold" grpId="0" nodeType="afterEffect">
                                  <p:stCondLst>
                                    <p:cond delay="0"/>
                                  </p:stCondLst>
                                  <p:childTnLst>
                                    <p:set>
                                      <p:cBhvr>
                                        <p:cTn id="35" dur="1" fill="hold">
                                          <p:stCondLst>
                                            <p:cond delay="0"/>
                                          </p:stCondLst>
                                        </p:cTn>
                                        <p:tgtEl>
                                          <p:spTgt spid="981008"/>
                                        </p:tgtEl>
                                        <p:attrNameLst>
                                          <p:attrName>style.visibility</p:attrName>
                                        </p:attrNameLst>
                                      </p:cBhvr>
                                      <p:to>
                                        <p:strVal val="visible"/>
                                      </p:to>
                                    </p:set>
                                    <p:anim calcmode="lin" valueType="num">
                                      <p:cBhvr>
                                        <p:cTn id="36" dur="500" fill="hold"/>
                                        <p:tgtEl>
                                          <p:spTgt spid="981008"/>
                                        </p:tgtEl>
                                        <p:attrNameLst>
                                          <p:attrName>ppt_w</p:attrName>
                                        </p:attrNameLst>
                                      </p:cBhvr>
                                      <p:tavLst>
                                        <p:tav tm="0">
                                          <p:val>
                                            <p:fltVal val="0"/>
                                          </p:val>
                                        </p:tav>
                                        <p:tav tm="100000">
                                          <p:val>
                                            <p:strVal val="#ppt_w"/>
                                          </p:val>
                                        </p:tav>
                                      </p:tavLst>
                                    </p:anim>
                                    <p:anim calcmode="lin" valueType="num">
                                      <p:cBhvr>
                                        <p:cTn id="37" dur="500" fill="hold"/>
                                        <p:tgtEl>
                                          <p:spTgt spid="981008"/>
                                        </p:tgtEl>
                                        <p:attrNameLst>
                                          <p:attrName>ppt_h</p:attrName>
                                        </p:attrNameLst>
                                      </p:cBhvr>
                                      <p:tavLst>
                                        <p:tav tm="0">
                                          <p:val>
                                            <p:fltVal val="0"/>
                                          </p:val>
                                        </p:tav>
                                        <p:tav tm="100000">
                                          <p:val>
                                            <p:strVal val="#ppt_h"/>
                                          </p:val>
                                        </p:tav>
                                      </p:tavLst>
                                    </p:anim>
                                    <p:anim calcmode="lin" valueType="num">
                                      <p:cBhvr>
                                        <p:cTn id="38" dur="500" fill="hold"/>
                                        <p:tgtEl>
                                          <p:spTgt spid="981008"/>
                                        </p:tgtEl>
                                        <p:attrNameLst>
                                          <p:attrName>style.rotation</p:attrName>
                                        </p:attrNameLst>
                                      </p:cBhvr>
                                      <p:tavLst>
                                        <p:tav tm="0">
                                          <p:val>
                                            <p:fltVal val="360"/>
                                          </p:val>
                                        </p:tav>
                                        <p:tav tm="100000">
                                          <p:val>
                                            <p:fltVal val="0"/>
                                          </p:val>
                                        </p:tav>
                                      </p:tavLst>
                                    </p:anim>
                                    <p:animEffect transition="in" filter="fade">
                                      <p:cBhvr>
                                        <p:cTn id="39" dur="500"/>
                                        <p:tgtEl>
                                          <p:spTgt spid="981008"/>
                                        </p:tgtEl>
                                      </p:cBhvr>
                                    </p:animEffect>
                                  </p:childTnLst>
                                </p:cTn>
                              </p:par>
                            </p:childTnLst>
                          </p:cTn>
                        </p:par>
                        <p:par>
                          <p:cTn id="40" fill="hold" nodeType="afterGroup">
                            <p:stCondLst>
                              <p:cond delay="1500"/>
                            </p:stCondLst>
                            <p:childTnLst>
                              <p:par>
                                <p:cTn id="41" presetID="42" presetClass="entr" presetSubtype="0" fill="hold" nodeType="afterEffect">
                                  <p:stCondLst>
                                    <p:cond delay="0"/>
                                  </p:stCondLst>
                                  <p:childTnLst>
                                    <p:set>
                                      <p:cBhvr>
                                        <p:cTn id="42" dur="1" fill="hold">
                                          <p:stCondLst>
                                            <p:cond delay="0"/>
                                          </p:stCondLst>
                                        </p:cTn>
                                        <p:tgtEl>
                                          <p:spTgt spid="980998"/>
                                        </p:tgtEl>
                                        <p:attrNameLst>
                                          <p:attrName>style.visibility</p:attrName>
                                        </p:attrNameLst>
                                      </p:cBhvr>
                                      <p:to>
                                        <p:strVal val="visible"/>
                                      </p:to>
                                    </p:set>
                                    <p:animEffect transition="in" filter="fade">
                                      <p:cBhvr>
                                        <p:cTn id="43" dur="1000"/>
                                        <p:tgtEl>
                                          <p:spTgt spid="980998"/>
                                        </p:tgtEl>
                                      </p:cBhvr>
                                    </p:animEffect>
                                    <p:anim calcmode="lin" valueType="num">
                                      <p:cBhvr>
                                        <p:cTn id="44" dur="1000" fill="hold"/>
                                        <p:tgtEl>
                                          <p:spTgt spid="980998"/>
                                        </p:tgtEl>
                                        <p:attrNameLst>
                                          <p:attrName>ppt_x</p:attrName>
                                        </p:attrNameLst>
                                      </p:cBhvr>
                                      <p:tavLst>
                                        <p:tav tm="0">
                                          <p:val>
                                            <p:strVal val="#ppt_x"/>
                                          </p:val>
                                        </p:tav>
                                        <p:tav tm="100000">
                                          <p:val>
                                            <p:strVal val="#ppt_x"/>
                                          </p:val>
                                        </p:tav>
                                      </p:tavLst>
                                    </p:anim>
                                    <p:anim calcmode="lin" valueType="num">
                                      <p:cBhvr>
                                        <p:cTn id="45" dur="1000" fill="hold"/>
                                        <p:tgtEl>
                                          <p:spTgt spid="98099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80994" grpId="0"/>
      <p:bldP spid="980995" grpId="0" build="p"/>
      <p:bldP spid="981008"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82020" name="Object 4"/>
          <p:cNvGraphicFramePr>
            <a:graphicFrameLocks noChangeAspect="1"/>
          </p:cNvGraphicFramePr>
          <p:nvPr>
            <p:ph sz="quarter" idx="2"/>
          </p:nvPr>
        </p:nvGraphicFramePr>
        <p:xfrm>
          <a:off x="4872039" y="3081339"/>
          <a:ext cx="2808287" cy="1139825"/>
        </p:xfrm>
        <a:graphic>
          <a:graphicData uri="http://schemas.openxmlformats.org/presentationml/2006/ole">
            <mc:AlternateContent xmlns:mc="http://schemas.openxmlformats.org/markup-compatibility/2006">
              <mc:Choice xmlns:v="urn:schemas-microsoft-com:vml" Requires="v">
                <p:oleObj spid="_x0000_s9218" name="Equation" r:id="rId3" imgW="888614" imgH="393529" progId="Equation.3">
                  <p:embed/>
                </p:oleObj>
              </mc:Choice>
              <mc:Fallback>
                <p:oleObj name="Equation" r:id="rId3" imgW="888614" imgH="393529"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872039" y="3081339"/>
                        <a:ext cx="2808287" cy="11398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pSp>
        <p:nvGrpSpPr>
          <p:cNvPr id="982036" name="Group 20"/>
          <p:cNvGrpSpPr>
            <a:grpSpLocks/>
          </p:cNvGrpSpPr>
          <p:nvPr/>
        </p:nvGrpSpPr>
        <p:grpSpPr bwMode="auto">
          <a:xfrm>
            <a:off x="2279650" y="1844675"/>
            <a:ext cx="1619250" cy="3221038"/>
            <a:chOff x="476" y="1600"/>
            <a:chExt cx="1020" cy="2029"/>
          </a:xfrm>
        </p:grpSpPr>
        <p:sp>
          <p:nvSpPr>
            <p:cNvPr id="264202" name="Rectangle 14"/>
            <p:cNvSpPr>
              <a:spLocks noChangeArrowheads="1"/>
            </p:cNvSpPr>
            <p:nvPr/>
          </p:nvSpPr>
          <p:spPr bwMode="auto">
            <a:xfrm>
              <a:off x="999" y="1600"/>
              <a:ext cx="255"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cap="sq">
                  <a:solidFill>
                    <a:schemeClr val="tx1"/>
                  </a:solidFill>
                  <a:miter lim="800000"/>
                  <a:headEnd type="none" w="lg" len="lg"/>
                  <a:tailEnd type="none" w="med"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r" rtl="1">
                <a:spcBef>
                  <a:spcPct val="20000"/>
                </a:spcBef>
                <a:buClr>
                  <a:schemeClr val="accent1"/>
                </a:buClr>
                <a:buChar char="•"/>
                <a:defRPr sz="2800">
                  <a:solidFill>
                    <a:schemeClr val="tx1"/>
                  </a:solidFill>
                  <a:latin typeface="Times New Roman" panose="02020603050405020304" pitchFamily="18" charset="0"/>
                  <a:cs typeface="B Nazanin" panose="00000400000000000000" pitchFamily="2" charset="-78"/>
                </a:defRPr>
              </a:lvl1pPr>
              <a:lvl2pPr marL="742950" indent="-285750" algn="r" rtl="1">
                <a:spcBef>
                  <a:spcPct val="20000"/>
                </a:spcBef>
                <a:buClr>
                  <a:schemeClr val="hlink"/>
                </a:buClr>
                <a:buChar char="–"/>
                <a:defRPr sz="2400">
                  <a:solidFill>
                    <a:schemeClr val="tx1"/>
                  </a:solidFill>
                  <a:latin typeface="Times New Roman" panose="02020603050405020304" pitchFamily="18" charset="0"/>
                  <a:cs typeface="B Nazanin" panose="00000400000000000000" pitchFamily="2" charset="-78"/>
                </a:defRPr>
              </a:lvl2pPr>
              <a:lvl3pPr marL="1143000" indent="-228600" algn="r" rtl="1">
                <a:spcBef>
                  <a:spcPct val="20000"/>
                </a:spcBef>
                <a:buClr>
                  <a:schemeClr val="accent1"/>
                </a:buClr>
                <a:buChar char="•"/>
                <a:defRPr sz="2000">
                  <a:solidFill>
                    <a:schemeClr val="tx1"/>
                  </a:solidFill>
                  <a:latin typeface="Times New Roman" panose="02020603050405020304" pitchFamily="18" charset="0"/>
                  <a:cs typeface="B Nazanin" panose="00000400000000000000" pitchFamily="2" charset="-78"/>
                </a:defRPr>
              </a:lvl3pPr>
              <a:lvl4pPr marL="1600200" indent="-228600" algn="r" rtl="1">
                <a:spcBef>
                  <a:spcPct val="20000"/>
                </a:spcBef>
                <a:buClr>
                  <a:schemeClr val="folHlink"/>
                </a:buClr>
                <a:buChar char="–"/>
                <a:defRPr>
                  <a:solidFill>
                    <a:schemeClr val="tx1"/>
                  </a:solidFill>
                  <a:latin typeface="Times New Roman" panose="02020603050405020304" pitchFamily="18" charset="0"/>
                  <a:cs typeface="B Nazanin" panose="00000400000000000000" pitchFamily="2" charset="-78"/>
                </a:defRPr>
              </a:lvl4pPr>
              <a:lvl5pPr marL="2057400" indent="-228600" algn="r" rtl="1">
                <a:spcBef>
                  <a:spcPct val="20000"/>
                </a:spcBef>
                <a:buClr>
                  <a:schemeClr val="accent1"/>
                </a:buClr>
                <a:buChar char="»"/>
                <a:defRPr>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9pPr>
            </a:lstStyle>
            <a:p>
              <a:pPr algn="l" rtl="0">
                <a:spcBef>
                  <a:spcPct val="0"/>
                </a:spcBef>
                <a:buClrTx/>
                <a:buFontTx/>
                <a:buNone/>
              </a:pPr>
              <a:r>
                <a:rPr lang="en-US" altLang="en-US" sz="2400">
                  <a:solidFill>
                    <a:srgbClr val="000000"/>
                  </a:solidFill>
                  <a:cs typeface="Times New Roman" panose="02020603050405020304" pitchFamily="18" charset="0"/>
                </a:rPr>
                <a:t>V</a:t>
              </a:r>
            </a:p>
          </p:txBody>
        </p:sp>
        <p:grpSp>
          <p:nvGrpSpPr>
            <p:cNvPr id="264203" name="Group 19"/>
            <p:cNvGrpSpPr>
              <a:grpSpLocks/>
            </p:cNvGrpSpPr>
            <p:nvPr/>
          </p:nvGrpSpPr>
          <p:grpSpPr bwMode="auto">
            <a:xfrm>
              <a:off x="476" y="1752"/>
              <a:ext cx="1020" cy="1877"/>
              <a:chOff x="476" y="1762"/>
              <a:chExt cx="1020" cy="1877"/>
            </a:xfrm>
          </p:grpSpPr>
          <p:sp>
            <p:nvSpPr>
              <p:cNvPr id="264206" name="AutoShape 10" descr="Blue tissue paper"/>
              <p:cNvSpPr>
                <a:spLocks noChangeArrowheads="1"/>
              </p:cNvSpPr>
              <p:nvPr/>
            </p:nvSpPr>
            <p:spPr bwMode="auto">
              <a:xfrm rot="-210776">
                <a:off x="476" y="2029"/>
                <a:ext cx="920" cy="1610"/>
              </a:xfrm>
              <a:prstGeom prst="cube">
                <a:avLst>
                  <a:gd name="adj" fmla="val 66727"/>
                </a:avLst>
              </a:prstGeom>
              <a:gradFill rotWithShape="1">
                <a:gsLst>
                  <a:gs pos="0">
                    <a:srgbClr val="D7E4FF"/>
                  </a:gs>
                  <a:gs pos="50000">
                    <a:srgbClr val="538CFF"/>
                  </a:gs>
                  <a:gs pos="100000">
                    <a:srgbClr val="D7E4FF"/>
                  </a:gs>
                </a:gsLst>
                <a:lin ang="5400000" scaled="1"/>
              </a:gradFill>
              <a:ln w="28575" cap="sq">
                <a:solidFill>
                  <a:schemeClr val="tx1"/>
                </a:solidFill>
                <a:miter lim="800000"/>
                <a:headEnd type="none" w="lg" len="lg"/>
                <a:tailEnd type="none" w="med"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r" rtl="1">
                  <a:spcBef>
                    <a:spcPct val="20000"/>
                  </a:spcBef>
                  <a:buClr>
                    <a:schemeClr val="accent1"/>
                  </a:buClr>
                  <a:buChar char="•"/>
                  <a:defRPr sz="2800">
                    <a:solidFill>
                      <a:schemeClr val="tx1"/>
                    </a:solidFill>
                    <a:latin typeface="Times New Roman" panose="02020603050405020304" pitchFamily="18" charset="0"/>
                    <a:cs typeface="B Nazanin" panose="00000400000000000000" pitchFamily="2" charset="-78"/>
                  </a:defRPr>
                </a:lvl1pPr>
                <a:lvl2pPr marL="742950" indent="-285750" algn="r" rtl="1">
                  <a:spcBef>
                    <a:spcPct val="20000"/>
                  </a:spcBef>
                  <a:buClr>
                    <a:schemeClr val="hlink"/>
                  </a:buClr>
                  <a:buChar char="–"/>
                  <a:defRPr sz="2400">
                    <a:solidFill>
                      <a:schemeClr val="tx1"/>
                    </a:solidFill>
                    <a:latin typeface="Times New Roman" panose="02020603050405020304" pitchFamily="18" charset="0"/>
                    <a:cs typeface="B Nazanin" panose="00000400000000000000" pitchFamily="2" charset="-78"/>
                  </a:defRPr>
                </a:lvl2pPr>
                <a:lvl3pPr marL="1143000" indent="-228600" algn="r" rtl="1">
                  <a:spcBef>
                    <a:spcPct val="20000"/>
                  </a:spcBef>
                  <a:buClr>
                    <a:schemeClr val="accent1"/>
                  </a:buClr>
                  <a:buChar char="•"/>
                  <a:defRPr sz="2000">
                    <a:solidFill>
                      <a:schemeClr val="tx1"/>
                    </a:solidFill>
                    <a:latin typeface="Times New Roman" panose="02020603050405020304" pitchFamily="18" charset="0"/>
                    <a:cs typeface="B Nazanin" panose="00000400000000000000" pitchFamily="2" charset="-78"/>
                  </a:defRPr>
                </a:lvl3pPr>
                <a:lvl4pPr marL="1600200" indent="-228600" algn="r" rtl="1">
                  <a:spcBef>
                    <a:spcPct val="20000"/>
                  </a:spcBef>
                  <a:buClr>
                    <a:schemeClr val="folHlink"/>
                  </a:buClr>
                  <a:buChar char="–"/>
                  <a:defRPr>
                    <a:solidFill>
                      <a:schemeClr val="tx1"/>
                    </a:solidFill>
                    <a:latin typeface="Times New Roman" panose="02020603050405020304" pitchFamily="18" charset="0"/>
                    <a:cs typeface="B Nazanin" panose="00000400000000000000" pitchFamily="2" charset="-78"/>
                  </a:defRPr>
                </a:lvl4pPr>
                <a:lvl5pPr marL="2057400" indent="-228600" algn="r" rtl="1">
                  <a:spcBef>
                    <a:spcPct val="20000"/>
                  </a:spcBef>
                  <a:buClr>
                    <a:schemeClr val="accent1"/>
                  </a:buClr>
                  <a:buChar char="»"/>
                  <a:defRPr>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9pPr>
              </a:lstStyle>
              <a:p>
                <a:pPr algn="ctr" rtl="0">
                  <a:spcBef>
                    <a:spcPct val="0"/>
                  </a:spcBef>
                  <a:buClrTx/>
                  <a:buFontTx/>
                  <a:buNone/>
                </a:pPr>
                <a:endParaRPr lang="fa-IR" altLang="fa-IR"/>
              </a:p>
            </p:txBody>
          </p:sp>
          <p:sp>
            <p:nvSpPr>
              <p:cNvPr id="264207" name="Arc 11"/>
              <p:cNvSpPr>
                <a:spLocks/>
              </p:cNvSpPr>
              <p:nvPr/>
            </p:nvSpPr>
            <p:spPr bwMode="auto">
              <a:xfrm flipV="1">
                <a:off x="1242" y="1769"/>
                <a:ext cx="254" cy="492"/>
              </a:xfrm>
              <a:custGeom>
                <a:avLst/>
                <a:gdLst>
                  <a:gd name="T0" fmla="*/ 0 w 21600"/>
                  <a:gd name="T1" fmla="*/ 0 h 39238"/>
                  <a:gd name="T2" fmla="*/ 0 w 21600"/>
                  <a:gd name="T3" fmla="*/ 0 h 39238"/>
                  <a:gd name="T4" fmla="*/ 0 w 21600"/>
                  <a:gd name="T5" fmla="*/ 0 h 39238"/>
                  <a:gd name="T6" fmla="*/ 0 60000 65536"/>
                  <a:gd name="T7" fmla="*/ 0 60000 65536"/>
                  <a:gd name="T8" fmla="*/ 0 60000 65536"/>
                </a:gdLst>
                <a:ahLst/>
                <a:cxnLst>
                  <a:cxn ang="T6">
                    <a:pos x="T0" y="T1"/>
                  </a:cxn>
                  <a:cxn ang="T7">
                    <a:pos x="T2" y="T3"/>
                  </a:cxn>
                  <a:cxn ang="T8">
                    <a:pos x="T4" y="T5"/>
                  </a:cxn>
                </a:cxnLst>
                <a:rect l="0" t="0" r="r" b="b"/>
                <a:pathLst>
                  <a:path w="21600" h="39238" fill="none" extrusionOk="0">
                    <a:moveTo>
                      <a:pt x="0" y="0"/>
                    </a:moveTo>
                    <a:cubicBezTo>
                      <a:pt x="11929" y="0"/>
                      <a:pt x="21600" y="9670"/>
                      <a:pt x="21600" y="21600"/>
                    </a:cubicBezTo>
                    <a:cubicBezTo>
                      <a:pt x="21600" y="28613"/>
                      <a:pt x="18195" y="35189"/>
                      <a:pt x="12468" y="39238"/>
                    </a:cubicBezTo>
                  </a:path>
                  <a:path w="21600" h="39238" stroke="0" extrusionOk="0">
                    <a:moveTo>
                      <a:pt x="0" y="0"/>
                    </a:moveTo>
                    <a:cubicBezTo>
                      <a:pt x="11929" y="0"/>
                      <a:pt x="21600" y="9670"/>
                      <a:pt x="21600" y="21600"/>
                    </a:cubicBezTo>
                    <a:cubicBezTo>
                      <a:pt x="21600" y="28613"/>
                      <a:pt x="18195" y="35189"/>
                      <a:pt x="12468" y="39238"/>
                    </a:cubicBezTo>
                    <a:lnTo>
                      <a:pt x="0" y="21600"/>
                    </a:lnTo>
                    <a:lnTo>
                      <a:pt x="0" y="0"/>
                    </a:lnTo>
                    <a:close/>
                  </a:path>
                </a:pathLst>
              </a:custGeom>
              <a:noFill/>
              <a:ln w="28575" cap="sq">
                <a:solidFill>
                  <a:srgbClr val="538CFF"/>
                </a:solidFill>
                <a:round/>
                <a:headEnd type="oval" w="sm" len="sm"/>
                <a:tailEnd type="oval"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64208" name="Arc 12"/>
              <p:cNvSpPr>
                <a:spLocks/>
              </p:cNvSpPr>
              <p:nvPr/>
            </p:nvSpPr>
            <p:spPr bwMode="auto">
              <a:xfrm flipV="1">
                <a:off x="747" y="1762"/>
                <a:ext cx="253" cy="457"/>
              </a:xfrm>
              <a:custGeom>
                <a:avLst/>
                <a:gdLst>
                  <a:gd name="T0" fmla="*/ 0 w 21600"/>
                  <a:gd name="T1" fmla="*/ 0 h 36290"/>
                  <a:gd name="T2" fmla="*/ 0 w 21600"/>
                  <a:gd name="T3" fmla="*/ 0 h 36290"/>
                  <a:gd name="T4" fmla="*/ 0 w 21600"/>
                  <a:gd name="T5" fmla="*/ 0 h 36290"/>
                  <a:gd name="T6" fmla="*/ 0 60000 65536"/>
                  <a:gd name="T7" fmla="*/ 0 60000 65536"/>
                  <a:gd name="T8" fmla="*/ 0 60000 65536"/>
                </a:gdLst>
                <a:ahLst/>
                <a:cxnLst>
                  <a:cxn ang="T6">
                    <a:pos x="T0" y="T1"/>
                  </a:cxn>
                  <a:cxn ang="T7">
                    <a:pos x="T2" y="T3"/>
                  </a:cxn>
                  <a:cxn ang="T8">
                    <a:pos x="T4" y="T5"/>
                  </a:cxn>
                </a:cxnLst>
                <a:rect l="0" t="0" r="r" b="b"/>
                <a:pathLst>
                  <a:path w="21600" h="36290" fill="none" extrusionOk="0">
                    <a:moveTo>
                      <a:pt x="11924" y="36290"/>
                    </a:moveTo>
                    <a:cubicBezTo>
                      <a:pt x="4615" y="32628"/>
                      <a:pt x="0" y="25153"/>
                      <a:pt x="0" y="16978"/>
                    </a:cubicBezTo>
                    <a:cubicBezTo>
                      <a:pt x="0" y="10353"/>
                      <a:pt x="3039" y="4095"/>
                      <a:pt x="8246" y="-1"/>
                    </a:cubicBezTo>
                  </a:path>
                  <a:path w="21600" h="36290" stroke="0" extrusionOk="0">
                    <a:moveTo>
                      <a:pt x="11924" y="36290"/>
                    </a:moveTo>
                    <a:cubicBezTo>
                      <a:pt x="4615" y="32628"/>
                      <a:pt x="0" y="25153"/>
                      <a:pt x="0" y="16978"/>
                    </a:cubicBezTo>
                    <a:cubicBezTo>
                      <a:pt x="0" y="10353"/>
                      <a:pt x="3039" y="4095"/>
                      <a:pt x="8246" y="-1"/>
                    </a:cubicBezTo>
                    <a:lnTo>
                      <a:pt x="21600" y="16978"/>
                    </a:lnTo>
                    <a:lnTo>
                      <a:pt x="11924" y="36290"/>
                    </a:lnTo>
                    <a:close/>
                  </a:path>
                </a:pathLst>
              </a:custGeom>
              <a:noFill/>
              <a:ln w="28575" cap="sq">
                <a:solidFill>
                  <a:srgbClr val="538CFF"/>
                </a:solidFill>
                <a:round/>
                <a:headEnd type="oval" w="med" len="me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64209" name="Line 16"/>
              <p:cNvSpPr>
                <a:spLocks noChangeShapeType="1"/>
              </p:cNvSpPr>
              <p:nvPr/>
            </p:nvSpPr>
            <p:spPr bwMode="auto">
              <a:xfrm flipH="1">
                <a:off x="1051" y="2339"/>
                <a:ext cx="230" cy="0"/>
              </a:xfrm>
              <a:prstGeom prst="line">
                <a:avLst/>
              </a:prstGeom>
              <a:noFill/>
              <a:ln w="28575" cap="sq">
                <a:solidFill>
                  <a:srgbClr val="F496E0"/>
                </a:solidFill>
                <a:round/>
                <a:headEnd type="none" w="lg" len="lg"/>
                <a:tailEnd type="triangl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64210" name="Line 17"/>
              <p:cNvSpPr>
                <a:spLocks noChangeShapeType="1"/>
              </p:cNvSpPr>
              <p:nvPr/>
            </p:nvSpPr>
            <p:spPr bwMode="auto">
              <a:xfrm>
                <a:off x="522" y="2339"/>
                <a:ext cx="230" cy="0"/>
              </a:xfrm>
              <a:prstGeom prst="line">
                <a:avLst/>
              </a:prstGeom>
              <a:noFill/>
              <a:ln w="28575" cap="sq">
                <a:solidFill>
                  <a:srgbClr val="F496E0"/>
                </a:solidFill>
                <a:round/>
                <a:headEnd type="none" w="lg" len="lg"/>
                <a:tailEnd type="triangl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264204" name="Rectangle 13"/>
            <p:cNvSpPr>
              <a:spLocks noChangeArrowheads="1"/>
            </p:cNvSpPr>
            <p:nvPr/>
          </p:nvSpPr>
          <p:spPr bwMode="auto">
            <a:xfrm>
              <a:off x="756" y="2157"/>
              <a:ext cx="308"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cap="sq">
                  <a:solidFill>
                    <a:schemeClr val="tx1"/>
                  </a:solidFill>
                  <a:miter lim="800000"/>
                  <a:headEnd type="none" w="lg" len="lg"/>
                  <a:tailEnd type="none" w="med"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r" rtl="1">
                <a:spcBef>
                  <a:spcPct val="20000"/>
                </a:spcBef>
                <a:buClr>
                  <a:schemeClr val="accent1"/>
                </a:buClr>
                <a:buChar char="•"/>
                <a:defRPr sz="2800">
                  <a:solidFill>
                    <a:schemeClr val="tx1"/>
                  </a:solidFill>
                  <a:latin typeface="Times New Roman" panose="02020603050405020304" pitchFamily="18" charset="0"/>
                  <a:cs typeface="B Nazanin" panose="00000400000000000000" pitchFamily="2" charset="-78"/>
                </a:defRPr>
              </a:lvl1pPr>
              <a:lvl2pPr marL="742950" indent="-285750" algn="r" rtl="1">
                <a:spcBef>
                  <a:spcPct val="20000"/>
                </a:spcBef>
                <a:buClr>
                  <a:schemeClr val="hlink"/>
                </a:buClr>
                <a:buChar char="–"/>
                <a:defRPr sz="2400">
                  <a:solidFill>
                    <a:schemeClr val="tx1"/>
                  </a:solidFill>
                  <a:latin typeface="Times New Roman" panose="02020603050405020304" pitchFamily="18" charset="0"/>
                  <a:cs typeface="B Nazanin" panose="00000400000000000000" pitchFamily="2" charset="-78"/>
                </a:defRPr>
              </a:lvl2pPr>
              <a:lvl3pPr marL="1143000" indent="-228600" algn="r" rtl="1">
                <a:spcBef>
                  <a:spcPct val="20000"/>
                </a:spcBef>
                <a:buClr>
                  <a:schemeClr val="accent1"/>
                </a:buClr>
                <a:buChar char="•"/>
                <a:defRPr sz="2000">
                  <a:solidFill>
                    <a:schemeClr val="tx1"/>
                  </a:solidFill>
                  <a:latin typeface="Times New Roman" panose="02020603050405020304" pitchFamily="18" charset="0"/>
                  <a:cs typeface="B Nazanin" panose="00000400000000000000" pitchFamily="2" charset="-78"/>
                </a:defRPr>
              </a:lvl3pPr>
              <a:lvl4pPr marL="1600200" indent="-228600" algn="r" rtl="1">
                <a:spcBef>
                  <a:spcPct val="20000"/>
                </a:spcBef>
                <a:buClr>
                  <a:schemeClr val="folHlink"/>
                </a:buClr>
                <a:buChar char="–"/>
                <a:defRPr>
                  <a:solidFill>
                    <a:schemeClr val="tx1"/>
                  </a:solidFill>
                  <a:latin typeface="Times New Roman" panose="02020603050405020304" pitchFamily="18" charset="0"/>
                  <a:cs typeface="B Nazanin" panose="00000400000000000000" pitchFamily="2" charset="-78"/>
                </a:defRPr>
              </a:lvl4pPr>
              <a:lvl5pPr marL="2057400" indent="-228600" algn="r" rtl="1">
                <a:spcBef>
                  <a:spcPct val="20000"/>
                </a:spcBef>
                <a:buClr>
                  <a:schemeClr val="accent1"/>
                </a:buClr>
                <a:buChar char="»"/>
                <a:defRPr>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9pPr>
            </a:lstStyle>
            <a:p>
              <a:pPr algn="l" rtl="0">
                <a:spcBef>
                  <a:spcPct val="0"/>
                </a:spcBef>
                <a:buClrTx/>
                <a:buFontTx/>
                <a:buNone/>
              </a:pPr>
              <a:r>
                <a:rPr lang="en-US" altLang="en-US" sz="2400">
                  <a:solidFill>
                    <a:srgbClr val="000000"/>
                  </a:solidFill>
                  <a:cs typeface="Times New Roman" panose="02020603050405020304" pitchFamily="18" charset="0"/>
                </a:rPr>
                <a:t>dx</a:t>
              </a:r>
            </a:p>
          </p:txBody>
        </p:sp>
        <p:sp>
          <p:nvSpPr>
            <p:cNvPr id="264205" name="Rectangle 15"/>
            <p:cNvSpPr>
              <a:spLocks noChangeArrowheads="1"/>
            </p:cNvSpPr>
            <p:nvPr/>
          </p:nvSpPr>
          <p:spPr bwMode="auto">
            <a:xfrm>
              <a:off x="930" y="2750"/>
              <a:ext cx="255"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cap="sq">
                  <a:solidFill>
                    <a:schemeClr val="tx1"/>
                  </a:solidFill>
                  <a:miter lim="800000"/>
                  <a:headEnd type="none" w="lg" len="lg"/>
                  <a:tailEnd type="none" w="med"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r" rtl="1">
                <a:spcBef>
                  <a:spcPct val="20000"/>
                </a:spcBef>
                <a:buClr>
                  <a:schemeClr val="accent1"/>
                </a:buClr>
                <a:buChar char="•"/>
                <a:defRPr sz="2800">
                  <a:solidFill>
                    <a:schemeClr val="tx1"/>
                  </a:solidFill>
                  <a:latin typeface="Times New Roman" panose="02020603050405020304" pitchFamily="18" charset="0"/>
                  <a:cs typeface="B Nazanin" panose="00000400000000000000" pitchFamily="2" charset="-78"/>
                </a:defRPr>
              </a:lvl1pPr>
              <a:lvl2pPr marL="742950" indent="-285750" algn="r" rtl="1">
                <a:spcBef>
                  <a:spcPct val="20000"/>
                </a:spcBef>
                <a:buClr>
                  <a:schemeClr val="hlink"/>
                </a:buClr>
                <a:buChar char="–"/>
                <a:defRPr sz="2400">
                  <a:solidFill>
                    <a:schemeClr val="tx1"/>
                  </a:solidFill>
                  <a:latin typeface="Times New Roman" panose="02020603050405020304" pitchFamily="18" charset="0"/>
                  <a:cs typeface="B Nazanin" panose="00000400000000000000" pitchFamily="2" charset="-78"/>
                </a:defRPr>
              </a:lvl2pPr>
              <a:lvl3pPr marL="1143000" indent="-228600" algn="r" rtl="1">
                <a:spcBef>
                  <a:spcPct val="20000"/>
                </a:spcBef>
                <a:buClr>
                  <a:schemeClr val="accent1"/>
                </a:buClr>
                <a:buChar char="•"/>
                <a:defRPr sz="2000">
                  <a:solidFill>
                    <a:schemeClr val="tx1"/>
                  </a:solidFill>
                  <a:latin typeface="Times New Roman" panose="02020603050405020304" pitchFamily="18" charset="0"/>
                  <a:cs typeface="B Nazanin" panose="00000400000000000000" pitchFamily="2" charset="-78"/>
                </a:defRPr>
              </a:lvl3pPr>
              <a:lvl4pPr marL="1600200" indent="-228600" algn="r" rtl="1">
                <a:spcBef>
                  <a:spcPct val="20000"/>
                </a:spcBef>
                <a:buClr>
                  <a:schemeClr val="folHlink"/>
                </a:buClr>
                <a:buChar char="–"/>
                <a:defRPr>
                  <a:solidFill>
                    <a:schemeClr val="tx1"/>
                  </a:solidFill>
                  <a:latin typeface="Times New Roman" panose="02020603050405020304" pitchFamily="18" charset="0"/>
                  <a:cs typeface="B Nazanin" panose="00000400000000000000" pitchFamily="2" charset="-78"/>
                </a:defRPr>
              </a:lvl4pPr>
              <a:lvl5pPr marL="2057400" indent="-228600" algn="r" rtl="1">
                <a:spcBef>
                  <a:spcPct val="20000"/>
                </a:spcBef>
                <a:buClr>
                  <a:schemeClr val="accent1"/>
                </a:buClr>
                <a:buChar char="»"/>
                <a:defRPr>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9pPr>
            </a:lstStyle>
            <a:p>
              <a:pPr algn="l" rtl="0">
                <a:spcBef>
                  <a:spcPct val="0"/>
                </a:spcBef>
                <a:buClrTx/>
                <a:buFontTx/>
                <a:buNone/>
              </a:pPr>
              <a:r>
                <a:rPr lang="en-US" altLang="en-US" sz="2400">
                  <a:solidFill>
                    <a:srgbClr val="000000"/>
                  </a:solidFill>
                  <a:cs typeface="Times New Roman" panose="02020603050405020304" pitchFamily="18" charset="0"/>
                </a:rPr>
                <a:t>A</a:t>
              </a:r>
            </a:p>
          </p:txBody>
        </p:sp>
      </p:grpSp>
      <p:sp>
        <p:nvSpPr>
          <p:cNvPr id="982037" name="Rectangle 21"/>
          <p:cNvSpPr>
            <a:spLocks noChangeArrowheads="1"/>
          </p:cNvSpPr>
          <p:nvPr/>
        </p:nvSpPr>
        <p:spPr bwMode="auto">
          <a:xfrm>
            <a:off x="7608888" y="5445125"/>
            <a:ext cx="2672526"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cap="sq">
                <a:solidFill>
                  <a:srgbClr val="000000"/>
                </a:solidFill>
                <a:miter lim="800000"/>
                <a:headEnd type="none" w="lg" len="lg"/>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r" rtl="1">
              <a:spcBef>
                <a:spcPct val="20000"/>
              </a:spcBef>
              <a:buClr>
                <a:schemeClr val="accent1"/>
              </a:buClr>
              <a:buChar char="•"/>
              <a:defRPr sz="2800">
                <a:solidFill>
                  <a:schemeClr val="tx1"/>
                </a:solidFill>
                <a:latin typeface="Times New Roman" panose="02020603050405020304" pitchFamily="18" charset="0"/>
                <a:cs typeface="B Nazanin" panose="00000400000000000000" pitchFamily="2" charset="-78"/>
              </a:defRPr>
            </a:lvl1pPr>
            <a:lvl2pPr marL="742950" indent="-285750" algn="r" rtl="1">
              <a:spcBef>
                <a:spcPct val="20000"/>
              </a:spcBef>
              <a:buClr>
                <a:schemeClr val="hlink"/>
              </a:buClr>
              <a:buChar char="–"/>
              <a:defRPr sz="2400">
                <a:solidFill>
                  <a:schemeClr val="tx1"/>
                </a:solidFill>
                <a:latin typeface="Times New Roman" panose="02020603050405020304" pitchFamily="18" charset="0"/>
                <a:cs typeface="B Nazanin" panose="00000400000000000000" pitchFamily="2" charset="-78"/>
              </a:defRPr>
            </a:lvl2pPr>
            <a:lvl3pPr marL="1143000" indent="-228600" algn="r" rtl="1">
              <a:spcBef>
                <a:spcPct val="20000"/>
              </a:spcBef>
              <a:buClr>
                <a:schemeClr val="accent1"/>
              </a:buClr>
              <a:buChar char="•"/>
              <a:defRPr sz="2000">
                <a:solidFill>
                  <a:schemeClr val="tx1"/>
                </a:solidFill>
                <a:latin typeface="Times New Roman" panose="02020603050405020304" pitchFamily="18" charset="0"/>
                <a:cs typeface="B Nazanin" panose="00000400000000000000" pitchFamily="2" charset="-78"/>
              </a:defRPr>
            </a:lvl3pPr>
            <a:lvl4pPr marL="1600200" indent="-228600" algn="r" rtl="1">
              <a:spcBef>
                <a:spcPct val="20000"/>
              </a:spcBef>
              <a:buClr>
                <a:schemeClr val="folHlink"/>
              </a:buClr>
              <a:buChar char="–"/>
              <a:defRPr>
                <a:solidFill>
                  <a:schemeClr val="tx1"/>
                </a:solidFill>
                <a:latin typeface="Times New Roman" panose="02020603050405020304" pitchFamily="18" charset="0"/>
                <a:cs typeface="B Nazanin" panose="00000400000000000000" pitchFamily="2" charset="-78"/>
              </a:defRPr>
            </a:lvl4pPr>
            <a:lvl5pPr marL="2057400" indent="-228600" algn="r" rtl="1">
              <a:spcBef>
                <a:spcPct val="20000"/>
              </a:spcBef>
              <a:buClr>
                <a:schemeClr val="accent1"/>
              </a:buClr>
              <a:buChar char="»"/>
              <a:defRPr>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9pPr>
          </a:lstStyle>
          <a:p>
            <a:pPr algn="l" eaLnBrk="1" hangingPunct="1">
              <a:buFontTx/>
              <a:buNone/>
            </a:pPr>
            <a:r>
              <a:rPr lang="en-US" altLang="en-US">
                <a:solidFill>
                  <a:srgbClr val="000000"/>
                </a:solidFill>
              </a:rPr>
              <a:t>K</a:t>
            </a:r>
            <a:r>
              <a:rPr lang="fa-IR" altLang="en-US"/>
              <a:t> : رسانايي حرارتي</a:t>
            </a:r>
          </a:p>
        </p:txBody>
      </p:sp>
      <p:sp>
        <p:nvSpPr>
          <p:cNvPr id="982038" name="Rectangle 22"/>
          <p:cNvSpPr>
            <a:spLocks noChangeArrowheads="1"/>
          </p:cNvSpPr>
          <p:nvPr/>
        </p:nvSpPr>
        <p:spPr bwMode="auto">
          <a:xfrm>
            <a:off x="5375276" y="5445125"/>
            <a:ext cx="2036135"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cap="sq">
                <a:solidFill>
                  <a:srgbClr val="000000"/>
                </a:solidFill>
                <a:miter lim="800000"/>
                <a:headEnd type="none" w="lg" len="lg"/>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r" rtl="1">
              <a:spcBef>
                <a:spcPct val="20000"/>
              </a:spcBef>
              <a:buClr>
                <a:schemeClr val="accent1"/>
              </a:buClr>
              <a:buChar char="•"/>
              <a:defRPr sz="2800">
                <a:solidFill>
                  <a:schemeClr val="tx1"/>
                </a:solidFill>
                <a:latin typeface="Times New Roman" panose="02020603050405020304" pitchFamily="18" charset="0"/>
                <a:cs typeface="B Nazanin" panose="00000400000000000000" pitchFamily="2" charset="-78"/>
              </a:defRPr>
            </a:lvl1pPr>
            <a:lvl2pPr marL="742950" indent="-285750" algn="r" rtl="1">
              <a:spcBef>
                <a:spcPct val="20000"/>
              </a:spcBef>
              <a:buClr>
                <a:schemeClr val="hlink"/>
              </a:buClr>
              <a:buChar char="–"/>
              <a:defRPr sz="2400">
                <a:solidFill>
                  <a:schemeClr val="tx1"/>
                </a:solidFill>
                <a:latin typeface="Times New Roman" panose="02020603050405020304" pitchFamily="18" charset="0"/>
                <a:cs typeface="B Nazanin" panose="00000400000000000000" pitchFamily="2" charset="-78"/>
              </a:defRPr>
            </a:lvl2pPr>
            <a:lvl3pPr marL="1143000" indent="-228600" algn="r" rtl="1">
              <a:spcBef>
                <a:spcPct val="20000"/>
              </a:spcBef>
              <a:buClr>
                <a:schemeClr val="accent1"/>
              </a:buClr>
              <a:buChar char="•"/>
              <a:defRPr sz="2000">
                <a:solidFill>
                  <a:schemeClr val="tx1"/>
                </a:solidFill>
                <a:latin typeface="Times New Roman" panose="02020603050405020304" pitchFamily="18" charset="0"/>
                <a:cs typeface="B Nazanin" panose="00000400000000000000" pitchFamily="2" charset="-78"/>
              </a:defRPr>
            </a:lvl3pPr>
            <a:lvl4pPr marL="1600200" indent="-228600" algn="r" rtl="1">
              <a:spcBef>
                <a:spcPct val="20000"/>
              </a:spcBef>
              <a:buClr>
                <a:schemeClr val="folHlink"/>
              </a:buClr>
              <a:buChar char="–"/>
              <a:defRPr>
                <a:solidFill>
                  <a:schemeClr val="tx1"/>
                </a:solidFill>
                <a:latin typeface="Times New Roman" panose="02020603050405020304" pitchFamily="18" charset="0"/>
                <a:cs typeface="B Nazanin" panose="00000400000000000000" pitchFamily="2" charset="-78"/>
              </a:defRPr>
            </a:lvl4pPr>
            <a:lvl5pPr marL="2057400" indent="-228600" algn="r" rtl="1">
              <a:spcBef>
                <a:spcPct val="20000"/>
              </a:spcBef>
              <a:buClr>
                <a:schemeClr val="accent1"/>
              </a:buClr>
              <a:buChar char="»"/>
              <a:defRPr>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9pPr>
          </a:lstStyle>
          <a:p>
            <a:pPr algn="l" eaLnBrk="1" hangingPunct="1">
              <a:buFontTx/>
              <a:buNone/>
            </a:pPr>
            <a:r>
              <a:rPr lang="en-US" altLang="en-US">
                <a:solidFill>
                  <a:srgbClr val="000000"/>
                </a:solidFill>
              </a:rPr>
              <a:t>A</a:t>
            </a:r>
            <a:r>
              <a:rPr lang="fa-IR" altLang="en-US"/>
              <a:t> : سطح مقطع</a:t>
            </a:r>
          </a:p>
        </p:txBody>
      </p:sp>
      <p:grpSp>
        <p:nvGrpSpPr>
          <p:cNvPr id="982041" name="Group 25"/>
          <p:cNvGrpSpPr>
            <a:grpSpLocks/>
          </p:cNvGrpSpPr>
          <p:nvPr/>
        </p:nvGrpSpPr>
        <p:grpSpPr bwMode="auto">
          <a:xfrm>
            <a:off x="2566989" y="5229225"/>
            <a:ext cx="2403475" cy="865188"/>
            <a:chOff x="2299" y="1887"/>
            <a:chExt cx="1514" cy="545"/>
          </a:xfrm>
        </p:grpSpPr>
        <p:graphicFrame>
          <p:nvGraphicFramePr>
            <p:cNvPr id="264200" name="Object 7"/>
            <p:cNvGraphicFramePr>
              <a:graphicFrameLocks noChangeAspect="1"/>
            </p:cNvGraphicFramePr>
            <p:nvPr/>
          </p:nvGraphicFramePr>
          <p:xfrm>
            <a:off x="3461" y="1887"/>
            <a:ext cx="352" cy="545"/>
          </p:xfrm>
          <a:graphic>
            <a:graphicData uri="http://schemas.openxmlformats.org/presentationml/2006/ole">
              <mc:AlternateContent xmlns:mc="http://schemas.openxmlformats.org/markup-compatibility/2006">
                <mc:Choice xmlns:v="urn:schemas-microsoft-com:vml" Requires="v">
                  <p:oleObj spid="_x0000_s9219" name="Equation" r:id="rId5" imgW="228640" imgH="371429" progId="Equation.3">
                    <p:embed/>
                  </p:oleObj>
                </mc:Choice>
                <mc:Fallback>
                  <p:oleObj name="Equation" r:id="rId5" imgW="228640" imgH="371429"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461" y="1887"/>
                          <a:ext cx="352" cy="54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264201" name="Rectangle 23"/>
            <p:cNvSpPr>
              <a:spLocks noChangeArrowheads="1"/>
            </p:cNvSpPr>
            <p:nvPr/>
          </p:nvSpPr>
          <p:spPr bwMode="auto">
            <a:xfrm>
              <a:off x="2299" y="1997"/>
              <a:ext cx="1321" cy="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cap="sq">
                  <a:solidFill>
                    <a:srgbClr val="000000"/>
                  </a:solidFill>
                  <a:miter lim="800000"/>
                  <a:headEnd type="none" w="lg" len="lg"/>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r" rtl="1">
                <a:spcBef>
                  <a:spcPct val="20000"/>
                </a:spcBef>
                <a:buClr>
                  <a:schemeClr val="accent1"/>
                </a:buClr>
                <a:buChar char="•"/>
                <a:defRPr sz="2800">
                  <a:solidFill>
                    <a:schemeClr val="tx1"/>
                  </a:solidFill>
                  <a:latin typeface="Times New Roman" panose="02020603050405020304" pitchFamily="18" charset="0"/>
                  <a:cs typeface="B Nazanin" panose="00000400000000000000" pitchFamily="2" charset="-78"/>
                </a:defRPr>
              </a:lvl1pPr>
              <a:lvl2pPr marL="742950" indent="-285750" algn="r" rtl="1">
                <a:spcBef>
                  <a:spcPct val="20000"/>
                </a:spcBef>
                <a:buClr>
                  <a:schemeClr val="hlink"/>
                </a:buClr>
                <a:buChar char="–"/>
                <a:defRPr sz="2400">
                  <a:solidFill>
                    <a:schemeClr val="tx1"/>
                  </a:solidFill>
                  <a:latin typeface="Times New Roman" panose="02020603050405020304" pitchFamily="18" charset="0"/>
                  <a:cs typeface="B Nazanin" panose="00000400000000000000" pitchFamily="2" charset="-78"/>
                </a:defRPr>
              </a:lvl2pPr>
              <a:lvl3pPr marL="1143000" indent="-228600" algn="r" rtl="1">
                <a:spcBef>
                  <a:spcPct val="20000"/>
                </a:spcBef>
                <a:buClr>
                  <a:schemeClr val="accent1"/>
                </a:buClr>
                <a:buChar char="•"/>
                <a:defRPr sz="2000">
                  <a:solidFill>
                    <a:schemeClr val="tx1"/>
                  </a:solidFill>
                  <a:latin typeface="Times New Roman" panose="02020603050405020304" pitchFamily="18" charset="0"/>
                  <a:cs typeface="B Nazanin" panose="00000400000000000000" pitchFamily="2" charset="-78"/>
                </a:defRPr>
              </a:lvl3pPr>
              <a:lvl4pPr marL="1600200" indent="-228600" algn="r" rtl="1">
                <a:spcBef>
                  <a:spcPct val="20000"/>
                </a:spcBef>
                <a:buClr>
                  <a:schemeClr val="folHlink"/>
                </a:buClr>
                <a:buChar char="–"/>
                <a:defRPr>
                  <a:solidFill>
                    <a:schemeClr val="tx1"/>
                  </a:solidFill>
                  <a:latin typeface="Times New Roman" panose="02020603050405020304" pitchFamily="18" charset="0"/>
                  <a:cs typeface="B Nazanin" panose="00000400000000000000" pitchFamily="2" charset="-78"/>
                </a:defRPr>
              </a:lvl4pPr>
              <a:lvl5pPr marL="2057400" indent="-228600" algn="r" rtl="1">
                <a:spcBef>
                  <a:spcPct val="20000"/>
                </a:spcBef>
                <a:buClr>
                  <a:schemeClr val="accent1"/>
                </a:buClr>
                <a:buChar char="»"/>
                <a:defRPr>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9pPr>
            </a:lstStyle>
            <a:p>
              <a:pPr algn="l" eaLnBrk="1" hangingPunct="1">
                <a:buFontTx/>
                <a:buNone/>
              </a:pPr>
              <a:r>
                <a:rPr lang="fa-IR" altLang="en-US"/>
                <a:t> : گراديان دمايي</a:t>
              </a:r>
              <a:endParaRPr lang="en-US" altLang="en-US"/>
            </a:p>
          </p:txBody>
        </p:sp>
      </p:grpSp>
      <p:sp>
        <p:nvSpPr>
          <p:cNvPr id="982040" name="Rectangle 24"/>
          <p:cNvSpPr>
            <a:spLocks noChangeArrowheads="1"/>
          </p:cNvSpPr>
          <p:nvPr/>
        </p:nvSpPr>
        <p:spPr bwMode="auto">
          <a:xfrm>
            <a:off x="3414713" y="965200"/>
            <a:ext cx="5942652"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cap="sq">
                <a:solidFill>
                  <a:srgbClr val="000000"/>
                </a:solidFill>
                <a:miter lim="800000"/>
                <a:headEnd type="none" w="lg" len="lg"/>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r" rtl="1">
              <a:spcBef>
                <a:spcPct val="20000"/>
              </a:spcBef>
              <a:buClr>
                <a:schemeClr val="accent1"/>
              </a:buClr>
              <a:buChar char="•"/>
              <a:defRPr sz="2800">
                <a:solidFill>
                  <a:schemeClr val="tx1"/>
                </a:solidFill>
                <a:latin typeface="Times New Roman" panose="02020603050405020304" pitchFamily="18" charset="0"/>
                <a:cs typeface="B Nazanin" panose="00000400000000000000" pitchFamily="2" charset="-78"/>
              </a:defRPr>
            </a:lvl1pPr>
            <a:lvl2pPr marL="742950" indent="-285750" algn="r" rtl="1">
              <a:spcBef>
                <a:spcPct val="20000"/>
              </a:spcBef>
              <a:buClr>
                <a:schemeClr val="hlink"/>
              </a:buClr>
              <a:buChar char="–"/>
              <a:defRPr sz="2400">
                <a:solidFill>
                  <a:schemeClr val="tx1"/>
                </a:solidFill>
                <a:latin typeface="Times New Roman" panose="02020603050405020304" pitchFamily="18" charset="0"/>
                <a:cs typeface="B Nazanin" panose="00000400000000000000" pitchFamily="2" charset="-78"/>
              </a:defRPr>
            </a:lvl2pPr>
            <a:lvl3pPr marL="1143000" indent="-228600" algn="r" rtl="1">
              <a:spcBef>
                <a:spcPct val="20000"/>
              </a:spcBef>
              <a:buClr>
                <a:schemeClr val="accent1"/>
              </a:buClr>
              <a:buChar char="•"/>
              <a:defRPr sz="2000">
                <a:solidFill>
                  <a:schemeClr val="tx1"/>
                </a:solidFill>
                <a:latin typeface="Times New Roman" panose="02020603050405020304" pitchFamily="18" charset="0"/>
                <a:cs typeface="B Nazanin" panose="00000400000000000000" pitchFamily="2" charset="-78"/>
              </a:defRPr>
            </a:lvl3pPr>
            <a:lvl4pPr marL="1600200" indent="-228600" algn="r" rtl="1">
              <a:spcBef>
                <a:spcPct val="20000"/>
              </a:spcBef>
              <a:buClr>
                <a:schemeClr val="folHlink"/>
              </a:buClr>
              <a:buChar char="–"/>
              <a:defRPr>
                <a:solidFill>
                  <a:schemeClr val="tx1"/>
                </a:solidFill>
                <a:latin typeface="Times New Roman" panose="02020603050405020304" pitchFamily="18" charset="0"/>
                <a:cs typeface="B Nazanin" panose="00000400000000000000" pitchFamily="2" charset="-78"/>
              </a:defRPr>
            </a:lvl4pPr>
            <a:lvl5pPr marL="2057400" indent="-228600" algn="r" rtl="1">
              <a:spcBef>
                <a:spcPct val="20000"/>
              </a:spcBef>
              <a:buClr>
                <a:schemeClr val="accent1"/>
              </a:buClr>
              <a:buChar char="»"/>
              <a:defRPr>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9pPr>
          </a:lstStyle>
          <a:p>
            <a:pPr algn="l" eaLnBrk="1" hangingPunct="1">
              <a:buFontTx/>
              <a:buNone/>
            </a:pPr>
            <a:r>
              <a:rPr lang="fa-IR" altLang="en-US"/>
              <a:t>جريان گرما در اثر اختلاف دما صورت مي‌گيرد. </a:t>
            </a:r>
          </a:p>
        </p:txBody>
      </p:sp>
    </p:spTree>
    <p:extLst>
      <p:ext uri="{BB962C8B-B14F-4D97-AF65-F5344CB8AC3E}">
        <p14:creationId xmlns:p14="http://schemas.microsoft.com/office/powerpoint/2010/main" val="4226407293"/>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7" presetClass="entr" presetSubtype="0" fill="hold" grpId="0" nodeType="afterEffect">
                                  <p:stCondLst>
                                    <p:cond delay="0"/>
                                  </p:stCondLst>
                                  <p:iterate type="lt">
                                    <p:tmPct val="50000"/>
                                  </p:iterate>
                                  <p:childTnLst>
                                    <p:set>
                                      <p:cBhvr>
                                        <p:cTn id="6" dur="1" fill="hold">
                                          <p:stCondLst>
                                            <p:cond delay="0"/>
                                          </p:stCondLst>
                                        </p:cTn>
                                        <p:tgtEl>
                                          <p:spTgt spid="982040"/>
                                        </p:tgtEl>
                                        <p:attrNameLst>
                                          <p:attrName>style.visibility</p:attrName>
                                        </p:attrNameLst>
                                      </p:cBhvr>
                                      <p:to>
                                        <p:strVal val="visible"/>
                                      </p:to>
                                    </p:set>
                                    <p:anim calcmode="discrete" valueType="clr">
                                      <p:cBhvr override="childStyle">
                                        <p:cTn id="7" dur="80"/>
                                        <p:tgtEl>
                                          <p:spTgt spid="982040"/>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982040"/>
                                        </p:tgtEl>
                                        <p:attrNameLst>
                                          <p:attrName>fillcolor</p:attrName>
                                        </p:attrNameLst>
                                      </p:cBhvr>
                                      <p:tavLst>
                                        <p:tav tm="0">
                                          <p:val>
                                            <p:clrVal>
                                              <a:schemeClr val="accent2"/>
                                            </p:clrVal>
                                          </p:val>
                                        </p:tav>
                                        <p:tav tm="50000">
                                          <p:val>
                                            <p:clrVal>
                                              <a:schemeClr val="hlink"/>
                                            </p:clrVal>
                                          </p:val>
                                        </p:tav>
                                      </p:tavLst>
                                    </p:anim>
                                    <p:set>
                                      <p:cBhvr>
                                        <p:cTn id="9" dur="80"/>
                                        <p:tgtEl>
                                          <p:spTgt spid="982040"/>
                                        </p:tgtEl>
                                        <p:attrNameLst>
                                          <p:attrName>fill.type</p:attrName>
                                        </p:attrNameLst>
                                      </p:cBhvr>
                                      <p:to>
                                        <p:strVal val="solid"/>
                                      </p:to>
                                    </p:set>
                                  </p:childTnLst>
                                </p:cTn>
                              </p:par>
                            </p:childTnLst>
                          </p:cTn>
                        </p:par>
                        <p:par>
                          <p:cTn id="10" fill="hold" nodeType="afterGroup">
                            <p:stCondLst>
                              <p:cond delay="1440"/>
                            </p:stCondLst>
                            <p:childTnLst>
                              <p:par>
                                <p:cTn id="11" presetID="31" presetClass="entr" presetSubtype="0" fill="hold" nodeType="afterEffect">
                                  <p:stCondLst>
                                    <p:cond delay="0"/>
                                  </p:stCondLst>
                                  <p:iterate type="lt">
                                    <p:tmPct val="5000"/>
                                  </p:iterate>
                                  <p:childTnLst>
                                    <p:set>
                                      <p:cBhvr>
                                        <p:cTn id="12" dur="1" fill="hold">
                                          <p:stCondLst>
                                            <p:cond delay="0"/>
                                          </p:stCondLst>
                                        </p:cTn>
                                        <p:tgtEl>
                                          <p:spTgt spid="982036"/>
                                        </p:tgtEl>
                                        <p:attrNameLst>
                                          <p:attrName>style.visibility</p:attrName>
                                        </p:attrNameLst>
                                      </p:cBhvr>
                                      <p:to>
                                        <p:strVal val="visible"/>
                                      </p:to>
                                    </p:set>
                                    <p:anim calcmode="lin" valueType="num">
                                      <p:cBhvr>
                                        <p:cTn id="13" dur="1000" fill="hold"/>
                                        <p:tgtEl>
                                          <p:spTgt spid="982036"/>
                                        </p:tgtEl>
                                        <p:attrNameLst>
                                          <p:attrName>ppt_w</p:attrName>
                                        </p:attrNameLst>
                                      </p:cBhvr>
                                      <p:tavLst>
                                        <p:tav tm="0">
                                          <p:val>
                                            <p:fltVal val="0"/>
                                          </p:val>
                                        </p:tav>
                                        <p:tav tm="100000">
                                          <p:val>
                                            <p:strVal val="#ppt_w"/>
                                          </p:val>
                                        </p:tav>
                                      </p:tavLst>
                                    </p:anim>
                                    <p:anim calcmode="lin" valueType="num">
                                      <p:cBhvr>
                                        <p:cTn id="14" dur="1000" fill="hold"/>
                                        <p:tgtEl>
                                          <p:spTgt spid="982036"/>
                                        </p:tgtEl>
                                        <p:attrNameLst>
                                          <p:attrName>ppt_h</p:attrName>
                                        </p:attrNameLst>
                                      </p:cBhvr>
                                      <p:tavLst>
                                        <p:tav tm="0">
                                          <p:val>
                                            <p:fltVal val="0"/>
                                          </p:val>
                                        </p:tav>
                                        <p:tav tm="100000">
                                          <p:val>
                                            <p:strVal val="#ppt_h"/>
                                          </p:val>
                                        </p:tav>
                                      </p:tavLst>
                                    </p:anim>
                                    <p:anim calcmode="lin" valueType="num">
                                      <p:cBhvr>
                                        <p:cTn id="15" dur="1000" fill="hold"/>
                                        <p:tgtEl>
                                          <p:spTgt spid="982036"/>
                                        </p:tgtEl>
                                        <p:attrNameLst>
                                          <p:attrName>style.rotation</p:attrName>
                                        </p:attrNameLst>
                                      </p:cBhvr>
                                      <p:tavLst>
                                        <p:tav tm="0">
                                          <p:val>
                                            <p:fltVal val="90"/>
                                          </p:val>
                                        </p:tav>
                                        <p:tav tm="100000">
                                          <p:val>
                                            <p:fltVal val="0"/>
                                          </p:val>
                                        </p:tav>
                                      </p:tavLst>
                                    </p:anim>
                                    <p:animEffect transition="in" filter="fade">
                                      <p:cBhvr>
                                        <p:cTn id="16" dur="1000"/>
                                        <p:tgtEl>
                                          <p:spTgt spid="982036"/>
                                        </p:tgtEl>
                                      </p:cBhvr>
                                    </p:animEffect>
                                  </p:childTnLst>
                                </p:cTn>
                              </p:par>
                            </p:childTnLst>
                          </p:cTn>
                        </p:par>
                        <p:par>
                          <p:cTn id="17" fill="hold" nodeType="afterGroup">
                            <p:stCondLst>
                              <p:cond delay="2440"/>
                            </p:stCondLst>
                            <p:childTnLst>
                              <p:par>
                                <p:cTn id="18" presetID="42" presetClass="entr" presetSubtype="0" fill="hold" nodeType="afterEffect">
                                  <p:stCondLst>
                                    <p:cond delay="0"/>
                                  </p:stCondLst>
                                  <p:childTnLst>
                                    <p:set>
                                      <p:cBhvr>
                                        <p:cTn id="19" dur="1" fill="hold">
                                          <p:stCondLst>
                                            <p:cond delay="0"/>
                                          </p:stCondLst>
                                        </p:cTn>
                                        <p:tgtEl>
                                          <p:spTgt spid="982020"/>
                                        </p:tgtEl>
                                        <p:attrNameLst>
                                          <p:attrName>style.visibility</p:attrName>
                                        </p:attrNameLst>
                                      </p:cBhvr>
                                      <p:to>
                                        <p:strVal val="visible"/>
                                      </p:to>
                                    </p:set>
                                    <p:animEffect transition="in" filter="fade">
                                      <p:cBhvr>
                                        <p:cTn id="20" dur="1000"/>
                                        <p:tgtEl>
                                          <p:spTgt spid="982020"/>
                                        </p:tgtEl>
                                      </p:cBhvr>
                                    </p:animEffect>
                                    <p:anim calcmode="lin" valueType="num">
                                      <p:cBhvr>
                                        <p:cTn id="21" dur="1000" fill="hold"/>
                                        <p:tgtEl>
                                          <p:spTgt spid="982020"/>
                                        </p:tgtEl>
                                        <p:attrNameLst>
                                          <p:attrName>ppt_x</p:attrName>
                                        </p:attrNameLst>
                                      </p:cBhvr>
                                      <p:tavLst>
                                        <p:tav tm="0">
                                          <p:val>
                                            <p:strVal val="#ppt_x"/>
                                          </p:val>
                                        </p:tav>
                                        <p:tav tm="100000">
                                          <p:val>
                                            <p:strVal val="#ppt_x"/>
                                          </p:val>
                                        </p:tav>
                                      </p:tavLst>
                                    </p:anim>
                                    <p:anim calcmode="lin" valueType="num">
                                      <p:cBhvr>
                                        <p:cTn id="22" dur="1000" fill="hold"/>
                                        <p:tgtEl>
                                          <p:spTgt spid="982020"/>
                                        </p:tgtEl>
                                        <p:attrNameLst>
                                          <p:attrName>ppt_y</p:attrName>
                                        </p:attrNameLst>
                                      </p:cBhvr>
                                      <p:tavLst>
                                        <p:tav tm="0">
                                          <p:val>
                                            <p:strVal val="#ppt_y+.1"/>
                                          </p:val>
                                        </p:tav>
                                        <p:tav tm="100000">
                                          <p:val>
                                            <p:strVal val="#ppt_y"/>
                                          </p:val>
                                        </p:tav>
                                      </p:tavLst>
                                    </p:anim>
                                  </p:childTnLst>
                                </p:cTn>
                              </p:par>
                            </p:childTnLst>
                          </p:cTn>
                        </p:par>
                        <p:par>
                          <p:cTn id="23" fill="hold" nodeType="afterGroup">
                            <p:stCondLst>
                              <p:cond delay="3440"/>
                            </p:stCondLst>
                            <p:childTnLst>
                              <p:par>
                                <p:cTn id="24" presetID="42" presetClass="entr" presetSubtype="0" fill="hold" grpId="0" nodeType="afterEffect">
                                  <p:stCondLst>
                                    <p:cond delay="0"/>
                                  </p:stCondLst>
                                  <p:childTnLst>
                                    <p:set>
                                      <p:cBhvr>
                                        <p:cTn id="25" dur="1" fill="hold">
                                          <p:stCondLst>
                                            <p:cond delay="0"/>
                                          </p:stCondLst>
                                        </p:cTn>
                                        <p:tgtEl>
                                          <p:spTgt spid="982037"/>
                                        </p:tgtEl>
                                        <p:attrNameLst>
                                          <p:attrName>style.visibility</p:attrName>
                                        </p:attrNameLst>
                                      </p:cBhvr>
                                      <p:to>
                                        <p:strVal val="visible"/>
                                      </p:to>
                                    </p:set>
                                    <p:animEffect transition="in" filter="fade">
                                      <p:cBhvr>
                                        <p:cTn id="26" dur="1000"/>
                                        <p:tgtEl>
                                          <p:spTgt spid="982037"/>
                                        </p:tgtEl>
                                      </p:cBhvr>
                                    </p:animEffect>
                                    <p:anim calcmode="lin" valueType="num">
                                      <p:cBhvr>
                                        <p:cTn id="27" dur="1000" fill="hold"/>
                                        <p:tgtEl>
                                          <p:spTgt spid="982037"/>
                                        </p:tgtEl>
                                        <p:attrNameLst>
                                          <p:attrName>ppt_x</p:attrName>
                                        </p:attrNameLst>
                                      </p:cBhvr>
                                      <p:tavLst>
                                        <p:tav tm="0">
                                          <p:val>
                                            <p:strVal val="#ppt_x"/>
                                          </p:val>
                                        </p:tav>
                                        <p:tav tm="100000">
                                          <p:val>
                                            <p:strVal val="#ppt_x"/>
                                          </p:val>
                                        </p:tav>
                                      </p:tavLst>
                                    </p:anim>
                                    <p:anim calcmode="lin" valueType="num">
                                      <p:cBhvr>
                                        <p:cTn id="28" dur="1000" fill="hold"/>
                                        <p:tgtEl>
                                          <p:spTgt spid="982037"/>
                                        </p:tgtEl>
                                        <p:attrNameLst>
                                          <p:attrName>ppt_y</p:attrName>
                                        </p:attrNameLst>
                                      </p:cBhvr>
                                      <p:tavLst>
                                        <p:tav tm="0">
                                          <p:val>
                                            <p:strVal val="#ppt_y+.1"/>
                                          </p:val>
                                        </p:tav>
                                        <p:tav tm="100000">
                                          <p:val>
                                            <p:strVal val="#ppt_y"/>
                                          </p:val>
                                        </p:tav>
                                      </p:tavLst>
                                    </p:anim>
                                  </p:childTnLst>
                                </p:cTn>
                              </p:par>
                            </p:childTnLst>
                          </p:cTn>
                        </p:par>
                        <p:par>
                          <p:cTn id="29" fill="hold" nodeType="afterGroup">
                            <p:stCondLst>
                              <p:cond delay="4440"/>
                            </p:stCondLst>
                            <p:childTnLst>
                              <p:par>
                                <p:cTn id="30" presetID="42" presetClass="entr" presetSubtype="0" fill="hold" grpId="0" nodeType="afterEffect">
                                  <p:stCondLst>
                                    <p:cond delay="0"/>
                                  </p:stCondLst>
                                  <p:childTnLst>
                                    <p:set>
                                      <p:cBhvr>
                                        <p:cTn id="31" dur="1" fill="hold">
                                          <p:stCondLst>
                                            <p:cond delay="0"/>
                                          </p:stCondLst>
                                        </p:cTn>
                                        <p:tgtEl>
                                          <p:spTgt spid="982038"/>
                                        </p:tgtEl>
                                        <p:attrNameLst>
                                          <p:attrName>style.visibility</p:attrName>
                                        </p:attrNameLst>
                                      </p:cBhvr>
                                      <p:to>
                                        <p:strVal val="visible"/>
                                      </p:to>
                                    </p:set>
                                    <p:animEffect transition="in" filter="fade">
                                      <p:cBhvr>
                                        <p:cTn id="32" dur="1000"/>
                                        <p:tgtEl>
                                          <p:spTgt spid="982038"/>
                                        </p:tgtEl>
                                      </p:cBhvr>
                                    </p:animEffect>
                                    <p:anim calcmode="lin" valueType="num">
                                      <p:cBhvr>
                                        <p:cTn id="33" dur="1000" fill="hold"/>
                                        <p:tgtEl>
                                          <p:spTgt spid="982038"/>
                                        </p:tgtEl>
                                        <p:attrNameLst>
                                          <p:attrName>ppt_x</p:attrName>
                                        </p:attrNameLst>
                                      </p:cBhvr>
                                      <p:tavLst>
                                        <p:tav tm="0">
                                          <p:val>
                                            <p:strVal val="#ppt_x"/>
                                          </p:val>
                                        </p:tav>
                                        <p:tav tm="100000">
                                          <p:val>
                                            <p:strVal val="#ppt_x"/>
                                          </p:val>
                                        </p:tav>
                                      </p:tavLst>
                                    </p:anim>
                                    <p:anim calcmode="lin" valueType="num">
                                      <p:cBhvr>
                                        <p:cTn id="34" dur="1000" fill="hold"/>
                                        <p:tgtEl>
                                          <p:spTgt spid="982038"/>
                                        </p:tgtEl>
                                        <p:attrNameLst>
                                          <p:attrName>ppt_y</p:attrName>
                                        </p:attrNameLst>
                                      </p:cBhvr>
                                      <p:tavLst>
                                        <p:tav tm="0">
                                          <p:val>
                                            <p:strVal val="#ppt_y+.1"/>
                                          </p:val>
                                        </p:tav>
                                        <p:tav tm="100000">
                                          <p:val>
                                            <p:strVal val="#ppt_y"/>
                                          </p:val>
                                        </p:tav>
                                      </p:tavLst>
                                    </p:anim>
                                  </p:childTnLst>
                                </p:cTn>
                              </p:par>
                            </p:childTnLst>
                          </p:cTn>
                        </p:par>
                        <p:par>
                          <p:cTn id="35" fill="hold" nodeType="afterGroup">
                            <p:stCondLst>
                              <p:cond delay="5440"/>
                            </p:stCondLst>
                            <p:childTnLst>
                              <p:par>
                                <p:cTn id="36" presetID="42" presetClass="entr" presetSubtype="0" fill="hold" nodeType="afterEffect">
                                  <p:stCondLst>
                                    <p:cond delay="0"/>
                                  </p:stCondLst>
                                  <p:childTnLst>
                                    <p:set>
                                      <p:cBhvr>
                                        <p:cTn id="37" dur="1" fill="hold">
                                          <p:stCondLst>
                                            <p:cond delay="0"/>
                                          </p:stCondLst>
                                        </p:cTn>
                                        <p:tgtEl>
                                          <p:spTgt spid="982041"/>
                                        </p:tgtEl>
                                        <p:attrNameLst>
                                          <p:attrName>style.visibility</p:attrName>
                                        </p:attrNameLst>
                                      </p:cBhvr>
                                      <p:to>
                                        <p:strVal val="visible"/>
                                      </p:to>
                                    </p:set>
                                    <p:animEffect transition="in" filter="fade">
                                      <p:cBhvr>
                                        <p:cTn id="38" dur="1000"/>
                                        <p:tgtEl>
                                          <p:spTgt spid="982041"/>
                                        </p:tgtEl>
                                      </p:cBhvr>
                                    </p:animEffect>
                                    <p:anim calcmode="lin" valueType="num">
                                      <p:cBhvr>
                                        <p:cTn id="39" dur="1000" fill="hold"/>
                                        <p:tgtEl>
                                          <p:spTgt spid="982041"/>
                                        </p:tgtEl>
                                        <p:attrNameLst>
                                          <p:attrName>ppt_x</p:attrName>
                                        </p:attrNameLst>
                                      </p:cBhvr>
                                      <p:tavLst>
                                        <p:tav tm="0">
                                          <p:val>
                                            <p:strVal val="#ppt_x"/>
                                          </p:val>
                                        </p:tav>
                                        <p:tav tm="100000">
                                          <p:val>
                                            <p:strVal val="#ppt_x"/>
                                          </p:val>
                                        </p:tav>
                                      </p:tavLst>
                                    </p:anim>
                                    <p:anim calcmode="lin" valueType="num">
                                      <p:cBhvr>
                                        <p:cTn id="40" dur="1000" fill="hold"/>
                                        <p:tgtEl>
                                          <p:spTgt spid="98204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82037" grpId="0"/>
      <p:bldP spid="982038" grpId="0"/>
      <p:bldP spid="982040"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42" name="Rectangle 2"/>
          <p:cNvSpPr>
            <a:spLocks noGrp="1" noChangeArrowheads="1"/>
          </p:cNvSpPr>
          <p:nvPr>
            <p:ph type="title"/>
          </p:nvPr>
        </p:nvSpPr>
        <p:spPr>
          <a:xfrm>
            <a:off x="2105025" y="574675"/>
            <a:ext cx="8001000" cy="838200"/>
          </a:xfrm>
        </p:spPr>
        <p:txBody>
          <a:bodyPr>
            <a:normAutofit fontScale="90000"/>
          </a:bodyPr>
          <a:lstStyle/>
          <a:p>
            <a:pPr algn="ctr" eaLnBrk="1" hangingPunct="1"/>
            <a:r>
              <a:rPr lang="fa-IR" altLang="en-US" smtClean="0"/>
              <a:t>بارهاي الكتريكي در اثر اختلاف پتانسيل جريان ميابند. </a:t>
            </a:r>
            <a:endParaRPr lang="en-US" altLang="en-US" smtClean="0"/>
          </a:p>
        </p:txBody>
      </p:sp>
      <p:graphicFrame>
        <p:nvGraphicFramePr>
          <p:cNvPr id="983044" name="Object 4"/>
          <p:cNvGraphicFramePr>
            <a:graphicFrameLocks noChangeAspect="1"/>
          </p:cNvGraphicFramePr>
          <p:nvPr>
            <p:ph sz="quarter" idx="2"/>
          </p:nvPr>
        </p:nvGraphicFramePr>
        <p:xfrm>
          <a:off x="3216276" y="2708275"/>
          <a:ext cx="1439863" cy="984250"/>
        </p:xfrm>
        <a:graphic>
          <a:graphicData uri="http://schemas.openxmlformats.org/presentationml/2006/ole">
            <mc:AlternateContent xmlns:mc="http://schemas.openxmlformats.org/markup-compatibility/2006">
              <mc:Choice xmlns:v="urn:schemas-microsoft-com:vml" Requires="v">
                <p:oleObj spid="_x0000_s10242" name="Equation" r:id="rId3" imgW="431613" imgH="393529" progId="Equation.3">
                  <p:embed/>
                </p:oleObj>
              </mc:Choice>
              <mc:Fallback>
                <p:oleObj name="Equation" r:id="rId3" imgW="431613" imgH="393529"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216276" y="2708275"/>
                        <a:ext cx="1439863" cy="9842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983046" name="Object 6"/>
          <p:cNvGraphicFramePr>
            <a:graphicFrameLocks noChangeAspect="1"/>
          </p:cNvGraphicFramePr>
          <p:nvPr>
            <p:ph sz="quarter" idx="3"/>
          </p:nvPr>
        </p:nvGraphicFramePr>
        <p:xfrm>
          <a:off x="5303838" y="2781300"/>
          <a:ext cx="1662112" cy="933450"/>
        </p:xfrm>
        <a:graphic>
          <a:graphicData uri="http://schemas.openxmlformats.org/presentationml/2006/ole">
            <mc:AlternateContent xmlns:mc="http://schemas.openxmlformats.org/markup-compatibility/2006">
              <mc:Choice xmlns:v="urn:schemas-microsoft-com:vml" Requires="v">
                <p:oleObj spid="_x0000_s10243" name="Equation" r:id="rId5" imgW="609336" imgH="393529" progId="Equation.3">
                  <p:embed/>
                </p:oleObj>
              </mc:Choice>
              <mc:Fallback>
                <p:oleObj name="Equation" r:id="rId5" imgW="609336" imgH="393529"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303838" y="2781300"/>
                        <a:ext cx="1662112" cy="9334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983048" name="Object 8"/>
          <p:cNvGraphicFramePr>
            <a:graphicFrameLocks noChangeAspect="1"/>
          </p:cNvGraphicFramePr>
          <p:nvPr/>
        </p:nvGraphicFramePr>
        <p:xfrm>
          <a:off x="5159376" y="5300664"/>
          <a:ext cx="2232025" cy="1017587"/>
        </p:xfrm>
        <a:graphic>
          <a:graphicData uri="http://schemas.openxmlformats.org/presentationml/2006/ole">
            <mc:AlternateContent xmlns:mc="http://schemas.openxmlformats.org/markup-compatibility/2006">
              <mc:Choice xmlns:v="urn:schemas-microsoft-com:vml" Requires="v">
                <p:oleObj spid="_x0000_s10244" name="Equation" r:id="rId7" imgW="863225" imgH="393529" progId="Equation.3">
                  <p:embed/>
                </p:oleObj>
              </mc:Choice>
              <mc:Fallback>
                <p:oleObj name="Equation" r:id="rId7" imgW="863225" imgH="393529" progId="Equation.3">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5159376" y="5300664"/>
                        <a:ext cx="2232025" cy="10175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983049" name="Rectangle 9"/>
          <p:cNvSpPr>
            <a:spLocks noChangeArrowheads="1"/>
          </p:cNvSpPr>
          <p:nvPr/>
        </p:nvSpPr>
        <p:spPr bwMode="auto">
          <a:xfrm>
            <a:off x="2176464" y="1628775"/>
            <a:ext cx="8023225" cy="946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cap="sq">
                <a:solidFill>
                  <a:srgbClr val="000000"/>
                </a:solidFill>
                <a:miter lim="800000"/>
                <a:headEnd type="none" w="lg" len="lg"/>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r" rtl="1">
              <a:spcBef>
                <a:spcPct val="20000"/>
              </a:spcBef>
              <a:buClr>
                <a:schemeClr val="accent1"/>
              </a:buClr>
              <a:buChar char="•"/>
              <a:defRPr sz="2800">
                <a:solidFill>
                  <a:schemeClr val="tx1"/>
                </a:solidFill>
                <a:latin typeface="Times New Roman" panose="02020603050405020304" pitchFamily="18" charset="0"/>
                <a:cs typeface="B Nazanin" panose="00000400000000000000" pitchFamily="2" charset="-78"/>
              </a:defRPr>
            </a:lvl1pPr>
            <a:lvl2pPr marL="742950" indent="-285750" algn="r" rtl="1">
              <a:spcBef>
                <a:spcPct val="20000"/>
              </a:spcBef>
              <a:buClr>
                <a:schemeClr val="hlink"/>
              </a:buClr>
              <a:buChar char="–"/>
              <a:defRPr sz="2400">
                <a:solidFill>
                  <a:schemeClr val="tx1"/>
                </a:solidFill>
                <a:latin typeface="Times New Roman" panose="02020603050405020304" pitchFamily="18" charset="0"/>
                <a:cs typeface="B Nazanin" panose="00000400000000000000" pitchFamily="2" charset="-78"/>
              </a:defRPr>
            </a:lvl2pPr>
            <a:lvl3pPr marL="1143000" indent="-228600" algn="r" rtl="1">
              <a:spcBef>
                <a:spcPct val="20000"/>
              </a:spcBef>
              <a:buClr>
                <a:schemeClr val="accent1"/>
              </a:buClr>
              <a:buChar char="•"/>
              <a:defRPr sz="2000">
                <a:solidFill>
                  <a:schemeClr val="tx1"/>
                </a:solidFill>
                <a:latin typeface="Times New Roman" panose="02020603050405020304" pitchFamily="18" charset="0"/>
                <a:cs typeface="B Nazanin" panose="00000400000000000000" pitchFamily="2" charset="-78"/>
              </a:defRPr>
            </a:lvl3pPr>
            <a:lvl4pPr marL="1600200" indent="-228600" algn="r" rtl="1">
              <a:spcBef>
                <a:spcPct val="20000"/>
              </a:spcBef>
              <a:buClr>
                <a:schemeClr val="folHlink"/>
              </a:buClr>
              <a:buChar char="–"/>
              <a:defRPr>
                <a:solidFill>
                  <a:schemeClr val="tx1"/>
                </a:solidFill>
                <a:latin typeface="Times New Roman" panose="02020603050405020304" pitchFamily="18" charset="0"/>
                <a:cs typeface="B Nazanin" panose="00000400000000000000" pitchFamily="2" charset="-78"/>
              </a:defRPr>
            </a:lvl4pPr>
            <a:lvl5pPr marL="2057400" indent="-228600" algn="r" rtl="1">
              <a:spcBef>
                <a:spcPct val="20000"/>
              </a:spcBef>
              <a:buClr>
                <a:schemeClr val="accent1"/>
              </a:buClr>
              <a:buChar char="»"/>
              <a:defRPr>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9pPr>
          </a:lstStyle>
          <a:p>
            <a:pPr algn="just" eaLnBrk="1" hangingPunct="1">
              <a:buFontTx/>
              <a:buNone/>
            </a:pPr>
            <a:r>
              <a:rPr lang="fa-IR" altLang="en-US"/>
              <a:t>هرگاه دو سر ورقۀ رسانايي به مقطع</a:t>
            </a:r>
            <a:r>
              <a:rPr lang="en-US" altLang="en-US">
                <a:solidFill>
                  <a:srgbClr val="000000"/>
                </a:solidFill>
              </a:rPr>
              <a:t>A</a:t>
            </a:r>
            <a:r>
              <a:rPr lang="en-US" altLang="en-US"/>
              <a:t> </a:t>
            </a:r>
            <a:r>
              <a:rPr lang="fa-IR" altLang="en-US"/>
              <a:t> و طول </a:t>
            </a:r>
            <a:r>
              <a:rPr lang="el-GR" altLang="en-US">
                <a:solidFill>
                  <a:srgbClr val="000000"/>
                </a:solidFill>
                <a:cs typeface="Times New Roman" panose="02020603050405020304" pitchFamily="18" charset="0"/>
              </a:rPr>
              <a:t>Δ</a:t>
            </a:r>
            <a:r>
              <a:rPr lang="en-US" altLang="en-US">
                <a:solidFill>
                  <a:srgbClr val="000000"/>
                </a:solidFill>
                <a:cs typeface="Times New Roman" panose="02020603050405020304" pitchFamily="18" charset="0"/>
              </a:rPr>
              <a:t>x</a:t>
            </a:r>
            <a:r>
              <a:rPr lang="fa-IR" altLang="en-US"/>
              <a:t> را به ولتاژ </a:t>
            </a:r>
            <a:r>
              <a:rPr lang="el-GR" altLang="en-US">
                <a:solidFill>
                  <a:srgbClr val="000000"/>
                </a:solidFill>
                <a:cs typeface="Times New Roman" panose="02020603050405020304" pitchFamily="18" charset="0"/>
              </a:rPr>
              <a:t>Δ</a:t>
            </a:r>
            <a:r>
              <a:rPr lang="en-US" altLang="en-US">
                <a:solidFill>
                  <a:srgbClr val="000000"/>
                </a:solidFill>
                <a:cs typeface="Times New Roman" panose="02020603050405020304" pitchFamily="18" charset="0"/>
              </a:rPr>
              <a:t>V</a:t>
            </a:r>
            <a:r>
              <a:rPr lang="fa-IR" altLang="en-US"/>
              <a:t> وصل كنيم:</a:t>
            </a:r>
          </a:p>
        </p:txBody>
      </p:sp>
      <p:sp>
        <p:nvSpPr>
          <p:cNvPr id="983050" name="Rectangle 10"/>
          <p:cNvSpPr>
            <a:spLocks noChangeArrowheads="1"/>
          </p:cNvSpPr>
          <p:nvPr/>
        </p:nvSpPr>
        <p:spPr bwMode="auto">
          <a:xfrm>
            <a:off x="2251076" y="4005264"/>
            <a:ext cx="7948613" cy="1495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cap="sq">
                <a:solidFill>
                  <a:srgbClr val="000000"/>
                </a:solidFill>
                <a:miter lim="800000"/>
                <a:headEnd type="none" w="lg" len="lg"/>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r" rtl="1">
              <a:spcBef>
                <a:spcPct val="20000"/>
              </a:spcBef>
              <a:buClr>
                <a:schemeClr val="accent1"/>
              </a:buClr>
              <a:buChar char="•"/>
              <a:defRPr sz="2800">
                <a:solidFill>
                  <a:schemeClr val="tx1"/>
                </a:solidFill>
                <a:latin typeface="Times New Roman" panose="02020603050405020304" pitchFamily="18" charset="0"/>
                <a:cs typeface="B Nazanin" panose="00000400000000000000" pitchFamily="2" charset="-78"/>
              </a:defRPr>
            </a:lvl1pPr>
            <a:lvl2pPr marL="742950" indent="-285750" algn="r" rtl="1">
              <a:spcBef>
                <a:spcPct val="20000"/>
              </a:spcBef>
              <a:buClr>
                <a:schemeClr val="hlink"/>
              </a:buClr>
              <a:buChar char="–"/>
              <a:defRPr sz="2400">
                <a:solidFill>
                  <a:schemeClr val="tx1"/>
                </a:solidFill>
                <a:latin typeface="Times New Roman" panose="02020603050405020304" pitchFamily="18" charset="0"/>
                <a:cs typeface="B Nazanin" panose="00000400000000000000" pitchFamily="2" charset="-78"/>
              </a:defRPr>
            </a:lvl2pPr>
            <a:lvl3pPr marL="1143000" indent="-228600" algn="r" rtl="1">
              <a:spcBef>
                <a:spcPct val="20000"/>
              </a:spcBef>
              <a:buClr>
                <a:schemeClr val="accent1"/>
              </a:buClr>
              <a:buChar char="•"/>
              <a:defRPr sz="2000">
                <a:solidFill>
                  <a:schemeClr val="tx1"/>
                </a:solidFill>
                <a:latin typeface="Times New Roman" panose="02020603050405020304" pitchFamily="18" charset="0"/>
                <a:cs typeface="B Nazanin" panose="00000400000000000000" pitchFamily="2" charset="-78"/>
              </a:defRPr>
            </a:lvl3pPr>
            <a:lvl4pPr marL="1600200" indent="-228600" algn="r" rtl="1">
              <a:spcBef>
                <a:spcPct val="20000"/>
              </a:spcBef>
              <a:buClr>
                <a:schemeClr val="folHlink"/>
              </a:buClr>
              <a:buChar char="–"/>
              <a:defRPr>
                <a:solidFill>
                  <a:schemeClr val="tx1"/>
                </a:solidFill>
                <a:latin typeface="Times New Roman" panose="02020603050405020304" pitchFamily="18" charset="0"/>
                <a:cs typeface="B Nazanin" panose="00000400000000000000" pitchFamily="2" charset="-78"/>
              </a:defRPr>
            </a:lvl4pPr>
            <a:lvl5pPr marL="2057400" indent="-228600" algn="r" rtl="1">
              <a:spcBef>
                <a:spcPct val="20000"/>
              </a:spcBef>
              <a:buClr>
                <a:schemeClr val="accent1"/>
              </a:buClr>
              <a:buChar char="»"/>
              <a:defRPr>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9pPr>
          </a:lstStyle>
          <a:p>
            <a:pPr algn="just" eaLnBrk="1" hangingPunct="1">
              <a:buFontTx/>
              <a:buNone/>
            </a:pPr>
            <a:r>
              <a:rPr lang="fa-IR" altLang="en-US"/>
              <a:t>اگر ورقه خيلي نازك باشد و </a:t>
            </a:r>
            <a:r>
              <a:rPr lang="ru-RU" altLang="en-US">
                <a:solidFill>
                  <a:srgbClr val="000000"/>
                </a:solidFill>
                <a:cs typeface="Times New Roman" panose="02020603050405020304" pitchFamily="18" charset="0"/>
              </a:rPr>
              <a:t>б</a:t>
            </a:r>
            <a:r>
              <a:rPr lang="en-US" altLang="en-US">
                <a:solidFill>
                  <a:srgbClr val="000000"/>
                </a:solidFill>
                <a:cs typeface="Arial" panose="020B0604020202020204" pitchFamily="34" charset="0"/>
              </a:rPr>
              <a:t>= </a:t>
            </a:r>
            <a:r>
              <a:rPr lang="en-US" altLang="en-US" sz="4400" baseline="30000">
                <a:solidFill>
                  <a:srgbClr val="000000"/>
                </a:solidFill>
                <a:latin typeface="B Nazanin" panose="00000400000000000000" pitchFamily="2" charset="-78"/>
              </a:rPr>
              <a:t>1</a:t>
            </a:r>
            <a:r>
              <a:rPr lang="en-US" altLang="en-US" sz="3600">
                <a:solidFill>
                  <a:srgbClr val="000000"/>
                </a:solidFill>
                <a:cs typeface="Times New Roman" panose="02020603050405020304" pitchFamily="18" charset="0"/>
              </a:rPr>
              <a:t>⁄</a:t>
            </a:r>
            <a:r>
              <a:rPr lang="el-GR" altLang="en-US" sz="3600" baseline="-25000">
                <a:solidFill>
                  <a:srgbClr val="000000"/>
                </a:solidFill>
                <a:cs typeface="Times New Roman" panose="02020603050405020304" pitchFamily="18" charset="0"/>
              </a:rPr>
              <a:t>ρ</a:t>
            </a:r>
            <a:r>
              <a:rPr lang="fa-IR" altLang="en-US"/>
              <a:t> (رسانايي ويژه) با توجه به اين كه حركت حاملهاي مثبت بار در جهتي است كه اختلاف پتانسيل كم مي‌شود،</a:t>
            </a:r>
            <a:endParaRPr lang="en-US" altLang="en-US"/>
          </a:p>
        </p:txBody>
      </p:sp>
      <p:graphicFrame>
        <p:nvGraphicFramePr>
          <p:cNvPr id="983051" name="Object 11"/>
          <p:cNvGraphicFramePr>
            <a:graphicFrameLocks noChangeAspect="1"/>
          </p:cNvGraphicFramePr>
          <p:nvPr/>
        </p:nvGraphicFramePr>
        <p:xfrm>
          <a:off x="6924675" y="2744789"/>
          <a:ext cx="2159000" cy="987425"/>
        </p:xfrm>
        <a:graphic>
          <a:graphicData uri="http://schemas.openxmlformats.org/presentationml/2006/ole">
            <mc:AlternateContent xmlns:mc="http://schemas.openxmlformats.org/markup-compatibility/2006">
              <mc:Choice xmlns:v="urn:schemas-microsoft-com:vml" Requires="v">
                <p:oleObj spid="_x0000_s10245" name="Equation" r:id="rId9" imgW="787400" imgH="419100" progId="Equation.3">
                  <p:embed/>
                </p:oleObj>
              </mc:Choice>
              <mc:Fallback>
                <p:oleObj name="Equation" r:id="rId9" imgW="787400" imgH="419100" progId="Equation.3">
                  <p:embed/>
                  <p:pic>
                    <p:nvPicPr>
                      <p:cNvPr id="0" name=""/>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6924675" y="2744789"/>
                        <a:ext cx="2159000" cy="9874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983052" name="Rectangle 12"/>
          <p:cNvSpPr>
            <a:spLocks noChangeArrowheads="1"/>
          </p:cNvSpPr>
          <p:nvPr/>
        </p:nvSpPr>
        <p:spPr bwMode="auto">
          <a:xfrm>
            <a:off x="4832350" y="2967038"/>
            <a:ext cx="340158"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cap="sq">
                <a:solidFill>
                  <a:srgbClr val="000000"/>
                </a:solidFill>
                <a:miter lim="800000"/>
                <a:headEnd type="none" w="lg" len="lg"/>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r" rtl="1">
              <a:spcBef>
                <a:spcPct val="20000"/>
              </a:spcBef>
              <a:buClr>
                <a:schemeClr val="accent1"/>
              </a:buClr>
              <a:buChar char="•"/>
              <a:defRPr sz="2800">
                <a:solidFill>
                  <a:schemeClr val="tx1"/>
                </a:solidFill>
                <a:latin typeface="Times New Roman" panose="02020603050405020304" pitchFamily="18" charset="0"/>
                <a:cs typeface="B Nazanin" panose="00000400000000000000" pitchFamily="2" charset="-78"/>
              </a:defRPr>
            </a:lvl1pPr>
            <a:lvl2pPr marL="742950" indent="-285750" algn="r" rtl="1">
              <a:spcBef>
                <a:spcPct val="20000"/>
              </a:spcBef>
              <a:buClr>
                <a:schemeClr val="hlink"/>
              </a:buClr>
              <a:buChar char="–"/>
              <a:defRPr sz="2400">
                <a:solidFill>
                  <a:schemeClr val="tx1"/>
                </a:solidFill>
                <a:latin typeface="Times New Roman" panose="02020603050405020304" pitchFamily="18" charset="0"/>
                <a:cs typeface="B Nazanin" panose="00000400000000000000" pitchFamily="2" charset="-78"/>
              </a:defRPr>
            </a:lvl2pPr>
            <a:lvl3pPr marL="1143000" indent="-228600" algn="r" rtl="1">
              <a:spcBef>
                <a:spcPct val="20000"/>
              </a:spcBef>
              <a:buClr>
                <a:schemeClr val="accent1"/>
              </a:buClr>
              <a:buChar char="•"/>
              <a:defRPr sz="2000">
                <a:solidFill>
                  <a:schemeClr val="tx1"/>
                </a:solidFill>
                <a:latin typeface="Times New Roman" panose="02020603050405020304" pitchFamily="18" charset="0"/>
                <a:cs typeface="B Nazanin" panose="00000400000000000000" pitchFamily="2" charset="-78"/>
              </a:defRPr>
            </a:lvl3pPr>
            <a:lvl4pPr marL="1600200" indent="-228600" algn="r" rtl="1">
              <a:spcBef>
                <a:spcPct val="20000"/>
              </a:spcBef>
              <a:buClr>
                <a:schemeClr val="folHlink"/>
              </a:buClr>
              <a:buChar char="–"/>
              <a:defRPr>
                <a:solidFill>
                  <a:schemeClr val="tx1"/>
                </a:solidFill>
                <a:latin typeface="Times New Roman" panose="02020603050405020304" pitchFamily="18" charset="0"/>
                <a:cs typeface="B Nazanin" panose="00000400000000000000" pitchFamily="2" charset="-78"/>
              </a:defRPr>
            </a:lvl4pPr>
            <a:lvl5pPr marL="2057400" indent="-228600" algn="r" rtl="1">
              <a:spcBef>
                <a:spcPct val="20000"/>
              </a:spcBef>
              <a:buClr>
                <a:schemeClr val="accent1"/>
              </a:buClr>
              <a:buChar char="»"/>
              <a:defRPr>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9pPr>
          </a:lstStyle>
          <a:p>
            <a:pPr algn="l" rtl="0">
              <a:spcBef>
                <a:spcPct val="0"/>
              </a:spcBef>
              <a:buClrTx/>
              <a:buFontTx/>
              <a:buNone/>
            </a:pPr>
            <a:r>
              <a:rPr lang="fa-IR" altLang="en-US">
                <a:solidFill>
                  <a:srgbClr val="000000"/>
                </a:solidFill>
              </a:rPr>
              <a:t>و</a:t>
            </a:r>
            <a:endParaRPr lang="en-US" altLang="en-US">
              <a:solidFill>
                <a:srgbClr val="000000"/>
              </a:solidFill>
            </a:endParaRPr>
          </a:p>
        </p:txBody>
      </p:sp>
    </p:spTree>
    <p:extLst>
      <p:ext uri="{BB962C8B-B14F-4D97-AF65-F5344CB8AC3E}">
        <p14:creationId xmlns:p14="http://schemas.microsoft.com/office/powerpoint/2010/main" val="686188667"/>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0" presetClass="entr" presetSubtype="0" fill="hold" grpId="0" nodeType="afterEffect">
                                  <p:stCondLst>
                                    <p:cond delay="0"/>
                                  </p:stCondLst>
                                  <p:childTnLst>
                                    <p:set>
                                      <p:cBhvr>
                                        <p:cTn id="6" dur="1" fill="hold">
                                          <p:stCondLst>
                                            <p:cond delay="0"/>
                                          </p:stCondLst>
                                        </p:cTn>
                                        <p:tgtEl>
                                          <p:spTgt spid="983042"/>
                                        </p:tgtEl>
                                        <p:attrNameLst>
                                          <p:attrName>style.visibility</p:attrName>
                                        </p:attrNameLst>
                                      </p:cBhvr>
                                      <p:to>
                                        <p:strVal val="visible"/>
                                      </p:to>
                                    </p:set>
                                    <p:animEffect transition="in" filter="fade">
                                      <p:cBhvr>
                                        <p:cTn id="7" dur="800" decel="100000"/>
                                        <p:tgtEl>
                                          <p:spTgt spid="983042"/>
                                        </p:tgtEl>
                                      </p:cBhvr>
                                    </p:animEffect>
                                    <p:anim calcmode="lin" valueType="num">
                                      <p:cBhvr>
                                        <p:cTn id="8" dur="800" decel="100000" fill="hold"/>
                                        <p:tgtEl>
                                          <p:spTgt spid="983042"/>
                                        </p:tgtEl>
                                        <p:attrNameLst>
                                          <p:attrName>style.rotation</p:attrName>
                                        </p:attrNameLst>
                                      </p:cBhvr>
                                      <p:tavLst>
                                        <p:tav tm="0">
                                          <p:val>
                                            <p:fltVal val="-90"/>
                                          </p:val>
                                        </p:tav>
                                        <p:tav tm="100000">
                                          <p:val>
                                            <p:fltVal val="0"/>
                                          </p:val>
                                        </p:tav>
                                      </p:tavLst>
                                    </p:anim>
                                    <p:anim calcmode="lin" valueType="num">
                                      <p:cBhvr>
                                        <p:cTn id="9" dur="800" decel="100000" fill="hold"/>
                                        <p:tgtEl>
                                          <p:spTgt spid="983042"/>
                                        </p:tgtEl>
                                        <p:attrNameLst>
                                          <p:attrName>ppt_x</p:attrName>
                                        </p:attrNameLst>
                                      </p:cBhvr>
                                      <p:tavLst>
                                        <p:tav tm="0">
                                          <p:val>
                                            <p:strVal val="#ppt_x+0.4"/>
                                          </p:val>
                                        </p:tav>
                                        <p:tav tm="100000">
                                          <p:val>
                                            <p:strVal val="#ppt_x-0.05"/>
                                          </p:val>
                                        </p:tav>
                                      </p:tavLst>
                                    </p:anim>
                                    <p:anim calcmode="lin" valueType="num">
                                      <p:cBhvr>
                                        <p:cTn id="10" dur="800" decel="100000" fill="hold"/>
                                        <p:tgtEl>
                                          <p:spTgt spid="983042"/>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983042"/>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983042"/>
                                        </p:tgtEl>
                                        <p:attrNameLst>
                                          <p:attrName>ppt_y</p:attrName>
                                        </p:attrNameLst>
                                      </p:cBhvr>
                                      <p:tavLst>
                                        <p:tav tm="0">
                                          <p:val>
                                            <p:strVal val="#ppt_y+0.1"/>
                                          </p:val>
                                        </p:tav>
                                        <p:tav tm="100000">
                                          <p:val>
                                            <p:strVal val="#ppt_y"/>
                                          </p:val>
                                        </p:tav>
                                      </p:tavLst>
                                    </p:anim>
                                  </p:childTnLst>
                                </p:cTn>
                              </p:par>
                            </p:childTnLst>
                          </p:cTn>
                        </p:par>
                        <p:par>
                          <p:cTn id="13" fill="hold" nodeType="afterGroup">
                            <p:stCondLst>
                              <p:cond delay="1000"/>
                            </p:stCondLst>
                            <p:childTnLst>
                              <p:par>
                                <p:cTn id="14" presetID="27" presetClass="entr" presetSubtype="0" fill="hold" grpId="0" nodeType="afterEffect">
                                  <p:stCondLst>
                                    <p:cond delay="0"/>
                                  </p:stCondLst>
                                  <p:iterate type="lt">
                                    <p:tmPct val="50000"/>
                                  </p:iterate>
                                  <p:childTnLst>
                                    <p:set>
                                      <p:cBhvr>
                                        <p:cTn id="15" dur="1" fill="hold">
                                          <p:stCondLst>
                                            <p:cond delay="0"/>
                                          </p:stCondLst>
                                        </p:cTn>
                                        <p:tgtEl>
                                          <p:spTgt spid="983049"/>
                                        </p:tgtEl>
                                        <p:attrNameLst>
                                          <p:attrName>style.visibility</p:attrName>
                                        </p:attrNameLst>
                                      </p:cBhvr>
                                      <p:to>
                                        <p:strVal val="visible"/>
                                      </p:to>
                                    </p:set>
                                    <p:anim calcmode="discrete" valueType="clr">
                                      <p:cBhvr override="childStyle">
                                        <p:cTn id="16" dur="80"/>
                                        <p:tgtEl>
                                          <p:spTgt spid="983049"/>
                                        </p:tgtEl>
                                        <p:attrNameLst>
                                          <p:attrName>style.color</p:attrName>
                                        </p:attrNameLst>
                                      </p:cBhvr>
                                      <p:tavLst>
                                        <p:tav tm="0">
                                          <p:val>
                                            <p:clrVal>
                                              <a:schemeClr val="accent2"/>
                                            </p:clrVal>
                                          </p:val>
                                        </p:tav>
                                        <p:tav tm="50000">
                                          <p:val>
                                            <p:clrVal>
                                              <a:schemeClr val="hlink"/>
                                            </p:clrVal>
                                          </p:val>
                                        </p:tav>
                                      </p:tavLst>
                                    </p:anim>
                                    <p:anim calcmode="discrete" valueType="clr">
                                      <p:cBhvr>
                                        <p:cTn id="17" dur="80"/>
                                        <p:tgtEl>
                                          <p:spTgt spid="983049"/>
                                        </p:tgtEl>
                                        <p:attrNameLst>
                                          <p:attrName>fillcolor</p:attrName>
                                        </p:attrNameLst>
                                      </p:cBhvr>
                                      <p:tavLst>
                                        <p:tav tm="0">
                                          <p:val>
                                            <p:clrVal>
                                              <a:schemeClr val="accent2"/>
                                            </p:clrVal>
                                          </p:val>
                                        </p:tav>
                                        <p:tav tm="50000">
                                          <p:val>
                                            <p:clrVal>
                                              <a:schemeClr val="hlink"/>
                                            </p:clrVal>
                                          </p:val>
                                        </p:tav>
                                      </p:tavLst>
                                    </p:anim>
                                    <p:set>
                                      <p:cBhvr>
                                        <p:cTn id="18" dur="80"/>
                                        <p:tgtEl>
                                          <p:spTgt spid="983049"/>
                                        </p:tgtEl>
                                        <p:attrNameLst>
                                          <p:attrName>fill.type</p:attrName>
                                        </p:attrNameLst>
                                      </p:cBhvr>
                                      <p:to>
                                        <p:strVal val="solid"/>
                                      </p:to>
                                    </p:set>
                                  </p:childTnLst>
                                </p:cTn>
                              </p:par>
                            </p:childTnLst>
                          </p:cTn>
                        </p:par>
                        <p:par>
                          <p:cTn id="19" fill="hold" nodeType="afterGroup">
                            <p:stCondLst>
                              <p:cond delay="3120"/>
                            </p:stCondLst>
                            <p:childTnLst>
                              <p:par>
                                <p:cTn id="20" presetID="42" presetClass="entr" presetSubtype="0" fill="hold" nodeType="afterEffect">
                                  <p:stCondLst>
                                    <p:cond delay="0"/>
                                  </p:stCondLst>
                                  <p:childTnLst>
                                    <p:set>
                                      <p:cBhvr>
                                        <p:cTn id="21" dur="1" fill="hold">
                                          <p:stCondLst>
                                            <p:cond delay="0"/>
                                          </p:stCondLst>
                                        </p:cTn>
                                        <p:tgtEl>
                                          <p:spTgt spid="983044"/>
                                        </p:tgtEl>
                                        <p:attrNameLst>
                                          <p:attrName>style.visibility</p:attrName>
                                        </p:attrNameLst>
                                      </p:cBhvr>
                                      <p:to>
                                        <p:strVal val="visible"/>
                                      </p:to>
                                    </p:set>
                                    <p:animEffect transition="in" filter="fade">
                                      <p:cBhvr>
                                        <p:cTn id="22" dur="1000"/>
                                        <p:tgtEl>
                                          <p:spTgt spid="983044"/>
                                        </p:tgtEl>
                                      </p:cBhvr>
                                    </p:animEffect>
                                    <p:anim calcmode="lin" valueType="num">
                                      <p:cBhvr>
                                        <p:cTn id="23" dur="1000" fill="hold"/>
                                        <p:tgtEl>
                                          <p:spTgt spid="983044"/>
                                        </p:tgtEl>
                                        <p:attrNameLst>
                                          <p:attrName>ppt_x</p:attrName>
                                        </p:attrNameLst>
                                      </p:cBhvr>
                                      <p:tavLst>
                                        <p:tav tm="0">
                                          <p:val>
                                            <p:strVal val="#ppt_x"/>
                                          </p:val>
                                        </p:tav>
                                        <p:tav tm="100000">
                                          <p:val>
                                            <p:strVal val="#ppt_x"/>
                                          </p:val>
                                        </p:tav>
                                      </p:tavLst>
                                    </p:anim>
                                    <p:anim calcmode="lin" valueType="num">
                                      <p:cBhvr>
                                        <p:cTn id="24" dur="1000" fill="hold"/>
                                        <p:tgtEl>
                                          <p:spTgt spid="983044"/>
                                        </p:tgtEl>
                                        <p:attrNameLst>
                                          <p:attrName>ppt_y</p:attrName>
                                        </p:attrNameLst>
                                      </p:cBhvr>
                                      <p:tavLst>
                                        <p:tav tm="0">
                                          <p:val>
                                            <p:strVal val="#ppt_y+.1"/>
                                          </p:val>
                                        </p:tav>
                                        <p:tav tm="100000">
                                          <p:val>
                                            <p:strVal val="#ppt_y"/>
                                          </p:val>
                                        </p:tav>
                                      </p:tavLst>
                                    </p:anim>
                                  </p:childTnLst>
                                </p:cTn>
                              </p:par>
                            </p:childTnLst>
                          </p:cTn>
                        </p:par>
                        <p:par>
                          <p:cTn id="25" fill="hold" nodeType="afterGroup">
                            <p:stCondLst>
                              <p:cond delay="4120"/>
                            </p:stCondLst>
                            <p:childTnLst>
                              <p:par>
                                <p:cTn id="26" presetID="49" presetClass="entr" presetSubtype="0" decel="100000" fill="hold" grpId="0" nodeType="afterEffect">
                                  <p:stCondLst>
                                    <p:cond delay="0"/>
                                  </p:stCondLst>
                                  <p:childTnLst>
                                    <p:set>
                                      <p:cBhvr>
                                        <p:cTn id="27" dur="1" fill="hold">
                                          <p:stCondLst>
                                            <p:cond delay="0"/>
                                          </p:stCondLst>
                                        </p:cTn>
                                        <p:tgtEl>
                                          <p:spTgt spid="983052"/>
                                        </p:tgtEl>
                                        <p:attrNameLst>
                                          <p:attrName>style.visibility</p:attrName>
                                        </p:attrNameLst>
                                      </p:cBhvr>
                                      <p:to>
                                        <p:strVal val="visible"/>
                                      </p:to>
                                    </p:set>
                                    <p:anim calcmode="lin" valueType="num">
                                      <p:cBhvr>
                                        <p:cTn id="28" dur="500" fill="hold"/>
                                        <p:tgtEl>
                                          <p:spTgt spid="983052"/>
                                        </p:tgtEl>
                                        <p:attrNameLst>
                                          <p:attrName>ppt_w</p:attrName>
                                        </p:attrNameLst>
                                      </p:cBhvr>
                                      <p:tavLst>
                                        <p:tav tm="0">
                                          <p:val>
                                            <p:fltVal val="0"/>
                                          </p:val>
                                        </p:tav>
                                        <p:tav tm="100000">
                                          <p:val>
                                            <p:strVal val="#ppt_w"/>
                                          </p:val>
                                        </p:tav>
                                      </p:tavLst>
                                    </p:anim>
                                    <p:anim calcmode="lin" valueType="num">
                                      <p:cBhvr>
                                        <p:cTn id="29" dur="500" fill="hold"/>
                                        <p:tgtEl>
                                          <p:spTgt spid="983052"/>
                                        </p:tgtEl>
                                        <p:attrNameLst>
                                          <p:attrName>ppt_h</p:attrName>
                                        </p:attrNameLst>
                                      </p:cBhvr>
                                      <p:tavLst>
                                        <p:tav tm="0">
                                          <p:val>
                                            <p:fltVal val="0"/>
                                          </p:val>
                                        </p:tav>
                                        <p:tav tm="100000">
                                          <p:val>
                                            <p:strVal val="#ppt_h"/>
                                          </p:val>
                                        </p:tav>
                                      </p:tavLst>
                                    </p:anim>
                                    <p:anim calcmode="lin" valueType="num">
                                      <p:cBhvr>
                                        <p:cTn id="30" dur="500" fill="hold"/>
                                        <p:tgtEl>
                                          <p:spTgt spid="983052"/>
                                        </p:tgtEl>
                                        <p:attrNameLst>
                                          <p:attrName>style.rotation</p:attrName>
                                        </p:attrNameLst>
                                      </p:cBhvr>
                                      <p:tavLst>
                                        <p:tav tm="0">
                                          <p:val>
                                            <p:fltVal val="360"/>
                                          </p:val>
                                        </p:tav>
                                        <p:tav tm="100000">
                                          <p:val>
                                            <p:fltVal val="0"/>
                                          </p:val>
                                        </p:tav>
                                      </p:tavLst>
                                    </p:anim>
                                    <p:animEffect transition="in" filter="fade">
                                      <p:cBhvr>
                                        <p:cTn id="31" dur="500"/>
                                        <p:tgtEl>
                                          <p:spTgt spid="983052"/>
                                        </p:tgtEl>
                                      </p:cBhvr>
                                    </p:animEffect>
                                  </p:childTnLst>
                                </p:cTn>
                              </p:par>
                            </p:childTnLst>
                          </p:cTn>
                        </p:par>
                        <p:par>
                          <p:cTn id="32" fill="hold" nodeType="afterGroup">
                            <p:stCondLst>
                              <p:cond delay="4620"/>
                            </p:stCondLst>
                            <p:childTnLst>
                              <p:par>
                                <p:cTn id="33" presetID="42" presetClass="entr" presetSubtype="0" fill="hold" nodeType="afterEffect">
                                  <p:stCondLst>
                                    <p:cond delay="0"/>
                                  </p:stCondLst>
                                  <p:childTnLst>
                                    <p:set>
                                      <p:cBhvr>
                                        <p:cTn id="34" dur="1" fill="hold">
                                          <p:stCondLst>
                                            <p:cond delay="0"/>
                                          </p:stCondLst>
                                        </p:cTn>
                                        <p:tgtEl>
                                          <p:spTgt spid="983046"/>
                                        </p:tgtEl>
                                        <p:attrNameLst>
                                          <p:attrName>style.visibility</p:attrName>
                                        </p:attrNameLst>
                                      </p:cBhvr>
                                      <p:to>
                                        <p:strVal val="visible"/>
                                      </p:to>
                                    </p:set>
                                    <p:animEffect transition="in" filter="fade">
                                      <p:cBhvr>
                                        <p:cTn id="35" dur="1000"/>
                                        <p:tgtEl>
                                          <p:spTgt spid="983046"/>
                                        </p:tgtEl>
                                      </p:cBhvr>
                                    </p:animEffect>
                                    <p:anim calcmode="lin" valueType="num">
                                      <p:cBhvr>
                                        <p:cTn id="36" dur="1000" fill="hold"/>
                                        <p:tgtEl>
                                          <p:spTgt spid="983046"/>
                                        </p:tgtEl>
                                        <p:attrNameLst>
                                          <p:attrName>ppt_x</p:attrName>
                                        </p:attrNameLst>
                                      </p:cBhvr>
                                      <p:tavLst>
                                        <p:tav tm="0">
                                          <p:val>
                                            <p:strVal val="#ppt_x"/>
                                          </p:val>
                                        </p:tav>
                                        <p:tav tm="100000">
                                          <p:val>
                                            <p:strVal val="#ppt_x"/>
                                          </p:val>
                                        </p:tav>
                                      </p:tavLst>
                                    </p:anim>
                                    <p:anim calcmode="lin" valueType="num">
                                      <p:cBhvr>
                                        <p:cTn id="37" dur="1000" fill="hold"/>
                                        <p:tgtEl>
                                          <p:spTgt spid="983046"/>
                                        </p:tgtEl>
                                        <p:attrNameLst>
                                          <p:attrName>ppt_y</p:attrName>
                                        </p:attrNameLst>
                                      </p:cBhvr>
                                      <p:tavLst>
                                        <p:tav tm="0">
                                          <p:val>
                                            <p:strVal val="#ppt_y+.1"/>
                                          </p:val>
                                        </p:tav>
                                        <p:tav tm="100000">
                                          <p:val>
                                            <p:strVal val="#ppt_y"/>
                                          </p:val>
                                        </p:tav>
                                      </p:tavLst>
                                    </p:anim>
                                  </p:childTnLst>
                                </p:cTn>
                              </p:par>
                            </p:childTnLst>
                          </p:cTn>
                        </p:par>
                      </p:childTnLst>
                    </p:cTn>
                  </p:par>
                  <p:par>
                    <p:cTn id="38" fill="hold" nodeType="clickPar">
                      <p:stCondLst>
                        <p:cond delay="indefinite"/>
                      </p:stCondLst>
                      <p:childTnLst>
                        <p:par>
                          <p:cTn id="39" fill="hold" nodeType="withGroup">
                            <p:stCondLst>
                              <p:cond delay="0"/>
                            </p:stCondLst>
                            <p:childTnLst>
                              <p:par>
                                <p:cTn id="40" presetID="34" presetClass="entr" presetSubtype="0" fill="hold" nodeType="clickEffect">
                                  <p:stCondLst>
                                    <p:cond delay="0"/>
                                  </p:stCondLst>
                                  <p:childTnLst>
                                    <p:set>
                                      <p:cBhvr>
                                        <p:cTn id="41" dur="1" fill="hold">
                                          <p:stCondLst>
                                            <p:cond delay="0"/>
                                          </p:stCondLst>
                                        </p:cTn>
                                        <p:tgtEl>
                                          <p:spTgt spid="983051"/>
                                        </p:tgtEl>
                                        <p:attrNameLst>
                                          <p:attrName>style.visibility</p:attrName>
                                        </p:attrNameLst>
                                      </p:cBhvr>
                                      <p:to>
                                        <p:strVal val="visible"/>
                                      </p:to>
                                    </p:set>
                                    <p:anim from="(-#ppt_w/2)" to="(#ppt_x)" calcmode="lin" valueType="num">
                                      <p:cBhvr>
                                        <p:cTn id="42" dur="600" fill="hold">
                                          <p:stCondLst>
                                            <p:cond delay="0"/>
                                          </p:stCondLst>
                                        </p:cTn>
                                        <p:tgtEl>
                                          <p:spTgt spid="983051"/>
                                        </p:tgtEl>
                                        <p:attrNameLst>
                                          <p:attrName>ppt_x</p:attrName>
                                        </p:attrNameLst>
                                      </p:cBhvr>
                                    </p:anim>
                                    <p:anim from="0" to="-1.0" calcmode="lin" valueType="num">
                                      <p:cBhvr>
                                        <p:cTn id="43" dur="200" decel="50000" autoRev="1" fill="hold">
                                          <p:stCondLst>
                                            <p:cond delay="600"/>
                                          </p:stCondLst>
                                        </p:cTn>
                                        <p:tgtEl>
                                          <p:spTgt spid="983051"/>
                                        </p:tgtEl>
                                        <p:attrNameLst>
                                          <p:attrName>xshear</p:attrName>
                                        </p:attrNameLst>
                                      </p:cBhvr>
                                    </p:anim>
                                    <p:animScale>
                                      <p:cBhvr>
                                        <p:cTn id="44" dur="200" decel="100000" autoRev="1" fill="hold">
                                          <p:stCondLst>
                                            <p:cond delay="600"/>
                                          </p:stCondLst>
                                        </p:cTn>
                                        <p:tgtEl>
                                          <p:spTgt spid="983051"/>
                                        </p:tgtEl>
                                      </p:cBhvr>
                                      <p:from x="100000" y="100000"/>
                                      <p:to x="80000" y="100000"/>
                                    </p:animScale>
                                    <p:anim by="(#ppt_h/3+#ppt_w*0.1)" calcmode="lin" valueType="num">
                                      <p:cBhvr additive="sum">
                                        <p:cTn id="45" dur="200" decel="100000" autoRev="1" fill="hold">
                                          <p:stCondLst>
                                            <p:cond delay="600"/>
                                          </p:stCondLst>
                                        </p:cTn>
                                        <p:tgtEl>
                                          <p:spTgt spid="983051"/>
                                        </p:tgtEl>
                                        <p:attrNameLst>
                                          <p:attrName>ppt_x</p:attrName>
                                        </p:attrNameLst>
                                      </p:cBhvr>
                                    </p:anim>
                                  </p:childTnLst>
                                </p:cTn>
                              </p:par>
                            </p:childTnLst>
                          </p:cTn>
                        </p:par>
                      </p:childTnLst>
                    </p:cTn>
                  </p:par>
                  <p:par>
                    <p:cTn id="46" fill="hold" nodeType="clickPar">
                      <p:stCondLst>
                        <p:cond delay="indefinite"/>
                      </p:stCondLst>
                      <p:childTnLst>
                        <p:par>
                          <p:cTn id="47" fill="hold" nodeType="withGroup">
                            <p:stCondLst>
                              <p:cond delay="0"/>
                            </p:stCondLst>
                            <p:childTnLst>
                              <p:par>
                                <p:cTn id="48" presetID="27" presetClass="entr" presetSubtype="0" fill="hold" grpId="0" nodeType="clickEffect">
                                  <p:stCondLst>
                                    <p:cond delay="0"/>
                                  </p:stCondLst>
                                  <p:iterate type="lt">
                                    <p:tmPct val="50000"/>
                                  </p:iterate>
                                  <p:childTnLst>
                                    <p:set>
                                      <p:cBhvr>
                                        <p:cTn id="49" dur="1" fill="hold">
                                          <p:stCondLst>
                                            <p:cond delay="0"/>
                                          </p:stCondLst>
                                        </p:cTn>
                                        <p:tgtEl>
                                          <p:spTgt spid="983050"/>
                                        </p:tgtEl>
                                        <p:attrNameLst>
                                          <p:attrName>style.visibility</p:attrName>
                                        </p:attrNameLst>
                                      </p:cBhvr>
                                      <p:to>
                                        <p:strVal val="visible"/>
                                      </p:to>
                                    </p:set>
                                    <p:anim calcmode="discrete" valueType="clr">
                                      <p:cBhvr override="childStyle">
                                        <p:cTn id="50" dur="80"/>
                                        <p:tgtEl>
                                          <p:spTgt spid="983050"/>
                                        </p:tgtEl>
                                        <p:attrNameLst>
                                          <p:attrName>style.color</p:attrName>
                                        </p:attrNameLst>
                                      </p:cBhvr>
                                      <p:tavLst>
                                        <p:tav tm="0">
                                          <p:val>
                                            <p:clrVal>
                                              <a:schemeClr val="accent2"/>
                                            </p:clrVal>
                                          </p:val>
                                        </p:tav>
                                        <p:tav tm="50000">
                                          <p:val>
                                            <p:clrVal>
                                              <a:schemeClr val="hlink"/>
                                            </p:clrVal>
                                          </p:val>
                                        </p:tav>
                                      </p:tavLst>
                                    </p:anim>
                                    <p:anim calcmode="discrete" valueType="clr">
                                      <p:cBhvr>
                                        <p:cTn id="51" dur="80"/>
                                        <p:tgtEl>
                                          <p:spTgt spid="983050"/>
                                        </p:tgtEl>
                                        <p:attrNameLst>
                                          <p:attrName>fillcolor</p:attrName>
                                        </p:attrNameLst>
                                      </p:cBhvr>
                                      <p:tavLst>
                                        <p:tav tm="0">
                                          <p:val>
                                            <p:clrVal>
                                              <a:schemeClr val="accent2"/>
                                            </p:clrVal>
                                          </p:val>
                                        </p:tav>
                                        <p:tav tm="50000">
                                          <p:val>
                                            <p:clrVal>
                                              <a:schemeClr val="hlink"/>
                                            </p:clrVal>
                                          </p:val>
                                        </p:tav>
                                      </p:tavLst>
                                    </p:anim>
                                    <p:set>
                                      <p:cBhvr>
                                        <p:cTn id="52" dur="80"/>
                                        <p:tgtEl>
                                          <p:spTgt spid="983050"/>
                                        </p:tgtEl>
                                        <p:attrNameLst>
                                          <p:attrName>fill.type</p:attrName>
                                        </p:attrNameLst>
                                      </p:cBhvr>
                                      <p:to>
                                        <p:strVal val="solid"/>
                                      </p:to>
                                    </p:set>
                                  </p:childTnLst>
                                </p:cTn>
                              </p:par>
                            </p:childTnLst>
                          </p:cTn>
                        </p:par>
                        <p:par>
                          <p:cTn id="53" fill="hold" nodeType="afterGroup">
                            <p:stCondLst>
                              <p:cond delay="4120"/>
                            </p:stCondLst>
                            <p:childTnLst>
                              <p:par>
                                <p:cTn id="54" presetID="42" presetClass="entr" presetSubtype="0" fill="hold" nodeType="afterEffect">
                                  <p:stCondLst>
                                    <p:cond delay="0"/>
                                  </p:stCondLst>
                                  <p:childTnLst>
                                    <p:set>
                                      <p:cBhvr>
                                        <p:cTn id="55" dur="1" fill="hold">
                                          <p:stCondLst>
                                            <p:cond delay="0"/>
                                          </p:stCondLst>
                                        </p:cTn>
                                        <p:tgtEl>
                                          <p:spTgt spid="983048"/>
                                        </p:tgtEl>
                                        <p:attrNameLst>
                                          <p:attrName>style.visibility</p:attrName>
                                        </p:attrNameLst>
                                      </p:cBhvr>
                                      <p:to>
                                        <p:strVal val="visible"/>
                                      </p:to>
                                    </p:set>
                                    <p:animEffect transition="in" filter="fade">
                                      <p:cBhvr>
                                        <p:cTn id="56" dur="1000"/>
                                        <p:tgtEl>
                                          <p:spTgt spid="983048"/>
                                        </p:tgtEl>
                                      </p:cBhvr>
                                    </p:animEffect>
                                    <p:anim calcmode="lin" valueType="num">
                                      <p:cBhvr>
                                        <p:cTn id="57" dur="1000" fill="hold"/>
                                        <p:tgtEl>
                                          <p:spTgt spid="983048"/>
                                        </p:tgtEl>
                                        <p:attrNameLst>
                                          <p:attrName>ppt_x</p:attrName>
                                        </p:attrNameLst>
                                      </p:cBhvr>
                                      <p:tavLst>
                                        <p:tav tm="0">
                                          <p:val>
                                            <p:strVal val="#ppt_x"/>
                                          </p:val>
                                        </p:tav>
                                        <p:tav tm="100000">
                                          <p:val>
                                            <p:strVal val="#ppt_x"/>
                                          </p:val>
                                        </p:tav>
                                      </p:tavLst>
                                    </p:anim>
                                    <p:anim calcmode="lin" valueType="num">
                                      <p:cBhvr>
                                        <p:cTn id="58" dur="1000" fill="hold"/>
                                        <p:tgtEl>
                                          <p:spTgt spid="98304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83042" grpId="0"/>
      <p:bldP spid="983049" grpId="0"/>
      <p:bldP spid="983050" grpId="0"/>
      <p:bldP spid="983052"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984105" name="Group 41"/>
          <p:cNvGrpSpPr>
            <a:grpSpLocks/>
          </p:cNvGrpSpPr>
          <p:nvPr/>
        </p:nvGrpSpPr>
        <p:grpSpPr bwMode="auto">
          <a:xfrm>
            <a:off x="4568825" y="5081588"/>
            <a:ext cx="3024188" cy="868362"/>
            <a:chOff x="1020" y="3400"/>
            <a:chExt cx="1905" cy="547"/>
          </a:xfrm>
        </p:grpSpPr>
        <p:sp>
          <p:nvSpPr>
            <p:cNvPr id="266248" name="Line 40"/>
            <p:cNvSpPr>
              <a:spLocks noChangeShapeType="1"/>
            </p:cNvSpPr>
            <p:nvPr/>
          </p:nvSpPr>
          <p:spPr bwMode="auto">
            <a:xfrm>
              <a:off x="2532" y="3421"/>
              <a:ext cx="348" cy="145"/>
            </a:xfrm>
            <a:prstGeom prst="line">
              <a:avLst/>
            </a:prstGeom>
            <a:noFill/>
            <a:ln w="28575" cap="sq">
              <a:solidFill>
                <a:srgbClr val="FF00FF"/>
              </a:solidFill>
              <a:round/>
              <a:headEnd type="none" w="lg" len="lg"/>
              <a:tailEnd type="triangle"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66249" name="Line 5"/>
            <p:cNvSpPr>
              <a:spLocks noChangeShapeType="1"/>
            </p:cNvSpPr>
            <p:nvPr/>
          </p:nvSpPr>
          <p:spPr bwMode="auto">
            <a:xfrm flipV="1">
              <a:off x="1065" y="3612"/>
              <a:ext cx="182" cy="251"/>
            </a:xfrm>
            <a:prstGeom prst="line">
              <a:avLst/>
            </a:prstGeom>
            <a:noFill/>
            <a:ln w="28575" cap="sq">
              <a:solidFill>
                <a:srgbClr val="FF00FF"/>
              </a:solidFill>
              <a:round/>
              <a:headEnd type="none" w="lg" len="lg"/>
              <a:tailEnd type="triangle"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66250" name="Line 6"/>
            <p:cNvSpPr>
              <a:spLocks noChangeShapeType="1"/>
            </p:cNvSpPr>
            <p:nvPr/>
          </p:nvSpPr>
          <p:spPr bwMode="auto">
            <a:xfrm>
              <a:off x="1286" y="3618"/>
              <a:ext cx="182" cy="251"/>
            </a:xfrm>
            <a:prstGeom prst="line">
              <a:avLst/>
            </a:prstGeom>
            <a:noFill/>
            <a:ln w="28575" cap="sq">
              <a:solidFill>
                <a:srgbClr val="FF00FF"/>
              </a:solidFill>
              <a:round/>
              <a:headEnd type="none" w="lg" len="lg"/>
              <a:tailEnd type="triangle"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66251" name="Line 7"/>
            <p:cNvSpPr>
              <a:spLocks noChangeShapeType="1"/>
            </p:cNvSpPr>
            <p:nvPr/>
          </p:nvSpPr>
          <p:spPr bwMode="auto">
            <a:xfrm flipV="1">
              <a:off x="1519" y="3475"/>
              <a:ext cx="363" cy="388"/>
            </a:xfrm>
            <a:prstGeom prst="line">
              <a:avLst/>
            </a:prstGeom>
            <a:noFill/>
            <a:ln w="28575" cap="sq">
              <a:solidFill>
                <a:srgbClr val="FF00FF"/>
              </a:solidFill>
              <a:round/>
              <a:headEnd type="none" w="lg" len="lg"/>
              <a:tailEnd type="triangle"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66252" name="Line 9"/>
            <p:cNvSpPr>
              <a:spLocks noChangeShapeType="1"/>
            </p:cNvSpPr>
            <p:nvPr/>
          </p:nvSpPr>
          <p:spPr bwMode="auto">
            <a:xfrm>
              <a:off x="1912" y="3475"/>
              <a:ext cx="136" cy="388"/>
            </a:xfrm>
            <a:prstGeom prst="line">
              <a:avLst/>
            </a:prstGeom>
            <a:noFill/>
            <a:ln w="28575" cap="sq">
              <a:solidFill>
                <a:srgbClr val="FF00FF"/>
              </a:solidFill>
              <a:round/>
              <a:headEnd type="none" w="lg" len="lg"/>
              <a:tailEnd type="triangle"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66253" name="Line 12"/>
            <p:cNvSpPr>
              <a:spLocks noChangeShapeType="1"/>
            </p:cNvSpPr>
            <p:nvPr/>
          </p:nvSpPr>
          <p:spPr bwMode="auto">
            <a:xfrm flipH="1" flipV="1">
              <a:off x="1519" y="3702"/>
              <a:ext cx="545" cy="182"/>
            </a:xfrm>
            <a:prstGeom prst="line">
              <a:avLst/>
            </a:prstGeom>
            <a:noFill/>
            <a:ln w="28575" cap="sq">
              <a:solidFill>
                <a:srgbClr val="FF00FF"/>
              </a:solidFill>
              <a:round/>
              <a:headEnd type="none" w="lg" len="lg"/>
              <a:tailEnd type="triangle"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66254" name="Line 13"/>
            <p:cNvSpPr>
              <a:spLocks noChangeShapeType="1"/>
            </p:cNvSpPr>
            <p:nvPr/>
          </p:nvSpPr>
          <p:spPr bwMode="auto">
            <a:xfrm>
              <a:off x="2200" y="3475"/>
              <a:ext cx="362" cy="318"/>
            </a:xfrm>
            <a:prstGeom prst="line">
              <a:avLst/>
            </a:prstGeom>
            <a:noFill/>
            <a:ln w="28575" cap="sq">
              <a:solidFill>
                <a:srgbClr val="FF00FF"/>
              </a:solidFill>
              <a:round/>
              <a:headEnd type="none" w="lg" len="lg"/>
              <a:tailEnd type="triangle"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66255" name="Line 14"/>
            <p:cNvSpPr>
              <a:spLocks noChangeShapeType="1"/>
            </p:cNvSpPr>
            <p:nvPr/>
          </p:nvSpPr>
          <p:spPr bwMode="auto">
            <a:xfrm flipV="1">
              <a:off x="2224" y="3430"/>
              <a:ext cx="293" cy="490"/>
            </a:xfrm>
            <a:prstGeom prst="line">
              <a:avLst/>
            </a:prstGeom>
            <a:noFill/>
            <a:ln w="28575" cap="sq">
              <a:solidFill>
                <a:srgbClr val="FF00FF"/>
              </a:solidFill>
              <a:round/>
              <a:headEnd type="none" w="lg" len="lg"/>
              <a:tailEnd type="triangle"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66256" name="Line 15"/>
            <p:cNvSpPr>
              <a:spLocks noChangeShapeType="1"/>
            </p:cNvSpPr>
            <p:nvPr/>
          </p:nvSpPr>
          <p:spPr bwMode="auto">
            <a:xfrm flipV="1">
              <a:off x="1519" y="3475"/>
              <a:ext cx="635" cy="227"/>
            </a:xfrm>
            <a:prstGeom prst="line">
              <a:avLst/>
            </a:prstGeom>
            <a:noFill/>
            <a:ln w="28575" cap="sq">
              <a:solidFill>
                <a:srgbClr val="FF00FF"/>
              </a:solidFill>
              <a:round/>
              <a:headEnd type="none" w="lg" len="lg"/>
              <a:tailEnd type="triangle"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66257" name="Line 17"/>
            <p:cNvSpPr>
              <a:spLocks noChangeShapeType="1"/>
            </p:cNvSpPr>
            <p:nvPr/>
          </p:nvSpPr>
          <p:spPr bwMode="auto">
            <a:xfrm flipH="1">
              <a:off x="2245" y="3814"/>
              <a:ext cx="318" cy="115"/>
            </a:xfrm>
            <a:prstGeom prst="line">
              <a:avLst/>
            </a:prstGeom>
            <a:noFill/>
            <a:ln w="28575" cap="sq">
              <a:solidFill>
                <a:srgbClr val="FF00FF"/>
              </a:solidFill>
              <a:round/>
              <a:headEnd type="none" w="lg" len="lg"/>
              <a:tailEnd type="triangle"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66258" name="Oval 23"/>
            <p:cNvSpPr>
              <a:spLocks noChangeArrowheads="1"/>
            </p:cNvSpPr>
            <p:nvPr/>
          </p:nvSpPr>
          <p:spPr bwMode="auto">
            <a:xfrm>
              <a:off x="1020" y="3863"/>
              <a:ext cx="45" cy="33"/>
            </a:xfrm>
            <a:prstGeom prst="ellipse">
              <a:avLst/>
            </a:prstGeom>
            <a:solidFill>
              <a:srgbClr val="00928F"/>
            </a:solidFill>
            <a:ln w="28575" cap="sq">
              <a:solidFill>
                <a:srgbClr val="00928F"/>
              </a:solidFill>
              <a:round/>
              <a:headEnd type="none" w="lg" len="lg"/>
              <a:tailEnd type="none" w="med"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r" rtl="1">
                <a:spcBef>
                  <a:spcPct val="20000"/>
                </a:spcBef>
                <a:buClr>
                  <a:schemeClr val="accent1"/>
                </a:buClr>
                <a:buChar char="•"/>
                <a:defRPr sz="2800">
                  <a:solidFill>
                    <a:schemeClr val="tx1"/>
                  </a:solidFill>
                  <a:latin typeface="Times New Roman" panose="02020603050405020304" pitchFamily="18" charset="0"/>
                  <a:cs typeface="B Nazanin" panose="00000400000000000000" pitchFamily="2" charset="-78"/>
                </a:defRPr>
              </a:lvl1pPr>
              <a:lvl2pPr marL="742950" indent="-285750" algn="r" rtl="1">
                <a:spcBef>
                  <a:spcPct val="20000"/>
                </a:spcBef>
                <a:buClr>
                  <a:schemeClr val="hlink"/>
                </a:buClr>
                <a:buChar char="–"/>
                <a:defRPr sz="2400">
                  <a:solidFill>
                    <a:schemeClr val="tx1"/>
                  </a:solidFill>
                  <a:latin typeface="Times New Roman" panose="02020603050405020304" pitchFamily="18" charset="0"/>
                  <a:cs typeface="B Nazanin" panose="00000400000000000000" pitchFamily="2" charset="-78"/>
                </a:defRPr>
              </a:lvl2pPr>
              <a:lvl3pPr marL="1143000" indent="-228600" algn="r" rtl="1">
                <a:spcBef>
                  <a:spcPct val="20000"/>
                </a:spcBef>
                <a:buClr>
                  <a:schemeClr val="accent1"/>
                </a:buClr>
                <a:buChar char="•"/>
                <a:defRPr sz="2000">
                  <a:solidFill>
                    <a:schemeClr val="tx1"/>
                  </a:solidFill>
                  <a:latin typeface="Times New Roman" panose="02020603050405020304" pitchFamily="18" charset="0"/>
                  <a:cs typeface="B Nazanin" panose="00000400000000000000" pitchFamily="2" charset="-78"/>
                </a:defRPr>
              </a:lvl3pPr>
              <a:lvl4pPr marL="1600200" indent="-228600" algn="r" rtl="1">
                <a:spcBef>
                  <a:spcPct val="20000"/>
                </a:spcBef>
                <a:buClr>
                  <a:schemeClr val="folHlink"/>
                </a:buClr>
                <a:buChar char="–"/>
                <a:defRPr>
                  <a:solidFill>
                    <a:schemeClr val="tx1"/>
                  </a:solidFill>
                  <a:latin typeface="Times New Roman" panose="02020603050405020304" pitchFamily="18" charset="0"/>
                  <a:cs typeface="B Nazanin" panose="00000400000000000000" pitchFamily="2" charset="-78"/>
                </a:defRPr>
              </a:lvl4pPr>
              <a:lvl5pPr marL="2057400" indent="-228600" algn="r" rtl="1">
                <a:spcBef>
                  <a:spcPct val="20000"/>
                </a:spcBef>
                <a:buClr>
                  <a:schemeClr val="accent1"/>
                </a:buClr>
                <a:buChar char="»"/>
                <a:defRPr>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9pPr>
            </a:lstStyle>
            <a:p>
              <a:pPr algn="ctr" rtl="0">
                <a:spcBef>
                  <a:spcPct val="0"/>
                </a:spcBef>
                <a:buClrTx/>
                <a:buFontTx/>
                <a:buNone/>
              </a:pPr>
              <a:endParaRPr lang="fa-IR" altLang="fa-IR"/>
            </a:p>
          </p:txBody>
        </p:sp>
        <p:sp>
          <p:nvSpPr>
            <p:cNvPr id="266259" name="Oval 25"/>
            <p:cNvSpPr>
              <a:spLocks noChangeArrowheads="1"/>
            </p:cNvSpPr>
            <p:nvPr/>
          </p:nvSpPr>
          <p:spPr bwMode="auto">
            <a:xfrm>
              <a:off x="1474" y="3681"/>
              <a:ext cx="45" cy="33"/>
            </a:xfrm>
            <a:prstGeom prst="ellipse">
              <a:avLst/>
            </a:prstGeom>
            <a:solidFill>
              <a:srgbClr val="00928F"/>
            </a:solidFill>
            <a:ln w="28575" cap="sq">
              <a:solidFill>
                <a:srgbClr val="00928F"/>
              </a:solidFill>
              <a:round/>
              <a:headEnd type="none" w="lg" len="lg"/>
              <a:tailEnd type="none" w="med"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r" rtl="1">
                <a:spcBef>
                  <a:spcPct val="20000"/>
                </a:spcBef>
                <a:buClr>
                  <a:schemeClr val="accent1"/>
                </a:buClr>
                <a:buChar char="•"/>
                <a:defRPr sz="2800">
                  <a:solidFill>
                    <a:schemeClr val="tx1"/>
                  </a:solidFill>
                  <a:latin typeface="Times New Roman" panose="02020603050405020304" pitchFamily="18" charset="0"/>
                  <a:cs typeface="B Nazanin" panose="00000400000000000000" pitchFamily="2" charset="-78"/>
                </a:defRPr>
              </a:lvl1pPr>
              <a:lvl2pPr marL="742950" indent="-285750" algn="r" rtl="1">
                <a:spcBef>
                  <a:spcPct val="20000"/>
                </a:spcBef>
                <a:buClr>
                  <a:schemeClr val="hlink"/>
                </a:buClr>
                <a:buChar char="–"/>
                <a:defRPr sz="2400">
                  <a:solidFill>
                    <a:schemeClr val="tx1"/>
                  </a:solidFill>
                  <a:latin typeface="Times New Roman" panose="02020603050405020304" pitchFamily="18" charset="0"/>
                  <a:cs typeface="B Nazanin" panose="00000400000000000000" pitchFamily="2" charset="-78"/>
                </a:defRPr>
              </a:lvl2pPr>
              <a:lvl3pPr marL="1143000" indent="-228600" algn="r" rtl="1">
                <a:spcBef>
                  <a:spcPct val="20000"/>
                </a:spcBef>
                <a:buClr>
                  <a:schemeClr val="accent1"/>
                </a:buClr>
                <a:buChar char="•"/>
                <a:defRPr sz="2000">
                  <a:solidFill>
                    <a:schemeClr val="tx1"/>
                  </a:solidFill>
                  <a:latin typeface="Times New Roman" panose="02020603050405020304" pitchFamily="18" charset="0"/>
                  <a:cs typeface="B Nazanin" panose="00000400000000000000" pitchFamily="2" charset="-78"/>
                </a:defRPr>
              </a:lvl3pPr>
              <a:lvl4pPr marL="1600200" indent="-228600" algn="r" rtl="1">
                <a:spcBef>
                  <a:spcPct val="20000"/>
                </a:spcBef>
                <a:buClr>
                  <a:schemeClr val="folHlink"/>
                </a:buClr>
                <a:buChar char="–"/>
                <a:defRPr>
                  <a:solidFill>
                    <a:schemeClr val="tx1"/>
                  </a:solidFill>
                  <a:latin typeface="Times New Roman" panose="02020603050405020304" pitchFamily="18" charset="0"/>
                  <a:cs typeface="B Nazanin" panose="00000400000000000000" pitchFamily="2" charset="-78"/>
                </a:defRPr>
              </a:lvl4pPr>
              <a:lvl5pPr marL="2057400" indent="-228600" algn="r" rtl="1">
                <a:spcBef>
                  <a:spcPct val="20000"/>
                </a:spcBef>
                <a:buClr>
                  <a:schemeClr val="accent1"/>
                </a:buClr>
                <a:buChar char="»"/>
                <a:defRPr>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9pPr>
            </a:lstStyle>
            <a:p>
              <a:pPr algn="ctr" rtl="0">
                <a:spcBef>
                  <a:spcPct val="0"/>
                </a:spcBef>
                <a:buClrTx/>
                <a:buFontTx/>
                <a:buNone/>
              </a:pPr>
              <a:endParaRPr lang="fa-IR" altLang="fa-IR"/>
            </a:p>
          </p:txBody>
        </p:sp>
        <p:sp>
          <p:nvSpPr>
            <p:cNvPr id="266260" name="Oval 26"/>
            <p:cNvSpPr>
              <a:spLocks noChangeArrowheads="1"/>
            </p:cNvSpPr>
            <p:nvPr/>
          </p:nvSpPr>
          <p:spPr bwMode="auto">
            <a:xfrm>
              <a:off x="2200" y="3914"/>
              <a:ext cx="45" cy="33"/>
            </a:xfrm>
            <a:prstGeom prst="ellipse">
              <a:avLst/>
            </a:prstGeom>
            <a:solidFill>
              <a:srgbClr val="00928F"/>
            </a:solidFill>
            <a:ln w="28575" cap="sq">
              <a:solidFill>
                <a:srgbClr val="00928F"/>
              </a:solidFill>
              <a:round/>
              <a:headEnd type="none" w="lg" len="lg"/>
              <a:tailEnd type="none" w="med"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r" rtl="1">
                <a:spcBef>
                  <a:spcPct val="20000"/>
                </a:spcBef>
                <a:buClr>
                  <a:schemeClr val="accent1"/>
                </a:buClr>
                <a:buChar char="•"/>
                <a:defRPr sz="2800">
                  <a:solidFill>
                    <a:schemeClr val="tx1"/>
                  </a:solidFill>
                  <a:latin typeface="Times New Roman" panose="02020603050405020304" pitchFamily="18" charset="0"/>
                  <a:cs typeface="B Nazanin" panose="00000400000000000000" pitchFamily="2" charset="-78"/>
                </a:defRPr>
              </a:lvl1pPr>
              <a:lvl2pPr marL="742950" indent="-285750" algn="r" rtl="1">
                <a:spcBef>
                  <a:spcPct val="20000"/>
                </a:spcBef>
                <a:buClr>
                  <a:schemeClr val="hlink"/>
                </a:buClr>
                <a:buChar char="–"/>
                <a:defRPr sz="2400">
                  <a:solidFill>
                    <a:schemeClr val="tx1"/>
                  </a:solidFill>
                  <a:latin typeface="Times New Roman" panose="02020603050405020304" pitchFamily="18" charset="0"/>
                  <a:cs typeface="B Nazanin" panose="00000400000000000000" pitchFamily="2" charset="-78"/>
                </a:defRPr>
              </a:lvl2pPr>
              <a:lvl3pPr marL="1143000" indent="-228600" algn="r" rtl="1">
                <a:spcBef>
                  <a:spcPct val="20000"/>
                </a:spcBef>
                <a:buClr>
                  <a:schemeClr val="accent1"/>
                </a:buClr>
                <a:buChar char="•"/>
                <a:defRPr sz="2000">
                  <a:solidFill>
                    <a:schemeClr val="tx1"/>
                  </a:solidFill>
                  <a:latin typeface="Times New Roman" panose="02020603050405020304" pitchFamily="18" charset="0"/>
                  <a:cs typeface="B Nazanin" panose="00000400000000000000" pitchFamily="2" charset="-78"/>
                </a:defRPr>
              </a:lvl3pPr>
              <a:lvl4pPr marL="1600200" indent="-228600" algn="r" rtl="1">
                <a:spcBef>
                  <a:spcPct val="20000"/>
                </a:spcBef>
                <a:buClr>
                  <a:schemeClr val="folHlink"/>
                </a:buClr>
                <a:buChar char="–"/>
                <a:defRPr>
                  <a:solidFill>
                    <a:schemeClr val="tx1"/>
                  </a:solidFill>
                  <a:latin typeface="Times New Roman" panose="02020603050405020304" pitchFamily="18" charset="0"/>
                  <a:cs typeface="B Nazanin" panose="00000400000000000000" pitchFamily="2" charset="-78"/>
                </a:defRPr>
              </a:lvl4pPr>
              <a:lvl5pPr marL="2057400" indent="-228600" algn="r" rtl="1">
                <a:spcBef>
                  <a:spcPct val="20000"/>
                </a:spcBef>
                <a:buClr>
                  <a:schemeClr val="accent1"/>
                </a:buClr>
                <a:buChar char="»"/>
                <a:defRPr>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9pPr>
            </a:lstStyle>
            <a:p>
              <a:pPr algn="ctr" rtl="0">
                <a:spcBef>
                  <a:spcPct val="0"/>
                </a:spcBef>
                <a:buClrTx/>
                <a:buFontTx/>
                <a:buNone/>
              </a:pPr>
              <a:endParaRPr lang="fa-IR" altLang="fa-IR"/>
            </a:p>
          </p:txBody>
        </p:sp>
        <p:sp>
          <p:nvSpPr>
            <p:cNvPr id="266261" name="Oval 29"/>
            <p:cNvSpPr>
              <a:spLocks noChangeArrowheads="1"/>
            </p:cNvSpPr>
            <p:nvPr/>
          </p:nvSpPr>
          <p:spPr bwMode="auto">
            <a:xfrm>
              <a:off x="1474" y="3863"/>
              <a:ext cx="45" cy="33"/>
            </a:xfrm>
            <a:prstGeom prst="ellipse">
              <a:avLst/>
            </a:prstGeom>
            <a:solidFill>
              <a:srgbClr val="00928F"/>
            </a:solidFill>
            <a:ln w="28575" cap="sq">
              <a:solidFill>
                <a:srgbClr val="00928F"/>
              </a:solidFill>
              <a:round/>
              <a:headEnd type="none" w="lg" len="lg"/>
              <a:tailEnd type="none" w="med"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r" rtl="1">
                <a:spcBef>
                  <a:spcPct val="20000"/>
                </a:spcBef>
                <a:buClr>
                  <a:schemeClr val="accent1"/>
                </a:buClr>
                <a:buChar char="•"/>
                <a:defRPr sz="2800">
                  <a:solidFill>
                    <a:schemeClr val="tx1"/>
                  </a:solidFill>
                  <a:latin typeface="Times New Roman" panose="02020603050405020304" pitchFamily="18" charset="0"/>
                  <a:cs typeface="B Nazanin" panose="00000400000000000000" pitchFamily="2" charset="-78"/>
                </a:defRPr>
              </a:lvl1pPr>
              <a:lvl2pPr marL="742950" indent="-285750" algn="r" rtl="1">
                <a:spcBef>
                  <a:spcPct val="20000"/>
                </a:spcBef>
                <a:buClr>
                  <a:schemeClr val="hlink"/>
                </a:buClr>
                <a:buChar char="–"/>
                <a:defRPr sz="2400">
                  <a:solidFill>
                    <a:schemeClr val="tx1"/>
                  </a:solidFill>
                  <a:latin typeface="Times New Roman" panose="02020603050405020304" pitchFamily="18" charset="0"/>
                  <a:cs typeface="B Nazanin" panose="00000400000000000000" pitchFamily="2" charset="-78"/>
                </a:defRPr>
              </a:lvl2pPr>
              <a:lvl3pPr marL="1143000" indent="-228600" algn="r" rtl="1">
                <a:spcBef>
                  <a:spcPct val="20000"/>
                </a:spcBef>
                <a:buClr>
                  <a:schemeClr val="accent1"/>
                </a:buClr>
                <a:buChar char="•"/>
                <a:defRPr sz="2000">
                  <a:solidFill>
                    <a:schemeClr val="tx1"/>
                  </a:solidFill>
                  <a:latin typeface="Times New Roman" panose="02020603050405020304" pitchFamily="18" charset="0"/>
                  <a:cs typeface="B Nazanin" panose="00000400000000000000" pitchFamily="2" charset="-78"/>
                </a:defRPr>
              </a:lvl3pPr>
              <a:lvl4pPr marL="1600200" indent="-228600" algn="r" rtl="1">
                <a:spcBef>
                  <a:spcPct val="20000"/>
                </a:spcBef>
                <a:buClr>
                  <a:schemeClr val="folHlink"/>
                </a:buClr>
                <a:buChar char="–"/>
                <a:defRPr>
                  <a:solidFill>
                    <a:schemeClr val="tx1"/>
                  </a:solidFill>
                  <a:latin typeface="Times New Roman" panose="02020603050405020304" pitchFamily="18" charset="0"/>
                  <a:cs typeface="B Nazanin" panose="00000400000000000000" pitchFamily="2" charset="-78"/>
                </a:defRPr>
              </a:lvl4pPr>
              <a:lvl5pPr marL="2057400" indent="-228600" algn="r" rtl="1">
                <a:spcBef>
                  <a:spcPct val="20000"/>
                </a:spcBef>
                <a:buClr>
                  <a:schemeClr val="accent1"/>
                </a:buClr>
                <a:buChar char="»"/>
                <a:defRPr>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9pPr>
            </a:lstStyle>
            <a:p>
              <a:pPr algn="ctr" rtl="0">
                <a:spcBef>
                  <a:spcPct val="0"/>
                </a:spcBef>
                <a:buClrTx/>
                <a:buFontTx/>
                <a:buNone/>
              </a:pPr>
              <a:endParaRPr lang="fa-IR" altLang="fa-IR"/>
            </a:p>
          </p:txBody>
        </p:sp>
        <p:sp>
          <p:nvSpPr>
            <p:cNvPr id="266262" name="Oval 30"/>
            <p:cNvSpPr>
              <a:spLocks noChangeArrowheads="1"/>
            </p:cNvSpPr>
            <p:nvPr/>
          </p:nvSpPr>
          <p:spPr bwMode="auto">
            <a:xfrm>
              <a:off x="2880" y="3554"/>
              <a:ext cx="45" cy="33"/>
            </a:xfrm>
            <a:prstGeom prst="ellipse">
              <a:avLst/>
            </a:prstGeom>
            <a:solidFill>
              <a:srgbClr val="00928F"/>
            </a:solidFill>
            <a:ln w="28575" cap="sq">
              <a:solidFill>
                <a:srgbClr val="00928F"/>
              </a:solidFill>
              <a:round/>
              <a:headEnd type="none" w="lg" len="lg"/>
              <a:tailEnd type="none" w="med"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r" rtl="1">
                <a:spcBef>
                  <a:spcPct val="20000"/>
                </a:spcBef>
                <a:buClr>
                  <a:schemeClr val="accent1"/>
                </a:buClr>
                <a:buChar char="•"/>
                <a:defRPr sz="2800">
                  <a:solidFill>
                    <a:schemeClr val="tx1"/>
                  </a:solidFill>
                  <a:latin typeface="Times New Roman" panose="02020603050405020304" pitchFamily="18" charset="0"/>
                  <a:cs typeface="B Nazanin" panose="00000400000000000000" pitchFamily="2" charset="-78"/>
                </a:defRPr>
              </a:lvl1pPr>
              <a:lvl2pPr marL="742950" indent="-285750" algn="r" rtl="1">
                <a:spcBef>
                  <a:spcPct val="20000"/>
                </a:spcBef>
                <a:buClr>
                  <a:schemeClr val="hlink"/>
                </a:buClr>
                <a:buChar char="–"/>
                <a:defRPr sz="2400">
                  <a:solidFill>
                    <a:schemeClr val="tx1"/>
                  </a:solidFill>
                  <a:latin typeface="Times New Roman" panose="02020603050405020304" pitchFamily="18" charset="0"/>
                  <a:cs typeface="B Nazanin" panose="00000400000000000000" pitchFamily="2" charset="-78"/>
                </a:defRPr>
              </a:lvl2pPr>
              <a:lvl3pPr marL="1143000" indent="-228600" algn="r" rtl="1">
                <a:spcBef>
                  <a:spcPct val="20000"/>
                </a:spcBef>
                <a:buClr>
                  <a:schemeClr val="accent1"/>
                </a:buClr>
                <a:buChar char="•"/>
                <a:defRPr sz="2000">
                  <a:solidFill>
                    <a:schemeClr val="tx1"/>
                  </a:solidFill>
                  <a:latin typeface="Times New Roman" panose="02020603050405020304" pitchFamily="18" charset="0"/>
                  <a:cs typeface="B Nazanin" panose="00000400000000000000" pitchFamily="2" charset="-78"/>
                </a:defRPr>
              </a:lvl3pPr>
              <a:lvl4pPr marL="1600200" indent="-228600" algn="r" rtl="1">
                <a:spcBef>
                  <a:spcPct val="20000"/>
                </a:spcBef>
                <a:buClr>
                  <a:schemeClr val="folHlink"/>
                </a:buClr>
                <a:buChar char="–"/>
                <a:defRPr>
                  <a:solidFill>
                    <a:schemeClr val="tx1"/>
                  </a:solidFill>
                  <a:latin typeface="Times New Roman" panose="02020603050405020304" pitchFamily="18" charset="0"/>
                  <a:cs typeface="B Nazanin" panose="00000400000000000000" pitchFamily="2" charset="-78"/>
                </a:defRPr>
              </a:lvl4pPr>
              <a:lvl5pPr marL="2057400" indent="-228600" algn="r" rtl="1">
                <a:spcBef>
                  <a:spcPct val="20000"/>
                </a:spcBef>
                <a:buClr>
                  <a:schemeClr val="accent1"/>
                </a:buClr>
                <a:buChar char="»"/>
                <a:defRPr>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9pPr>
            </a:lstStyle>
            <a:p>
              <a:pPr algn="ctr" rtl="0">
                <a:spcBef>
                  <a:spcPct val="0"/>
                </a:spcBef>
                <a:buClrTx/>
                <a:buFontTx/>
                <a:buNone/>
              </a:pPr>
              <a:endParaRPr lang="fa-IR" altLang="fa-IR"/>
            </a:p>
          </p:txBody>
        </p:sp>
        <p:sp>
          <p:nvSpPr>
            <p:cNvPr id="266263" name="Oval 31"/>
            <p:cNvSpPr>
              <a:spLocks noChangeArrowheads="1"/>
            </p:cNvSpPr>
            <p:nvPr/>
          </p:nvSpPr>
          <p:spPr bwMode="auto">
            <a:xfrm>
              <a:off x="2541" y="3793"/>
              <a:ext cx="45" cy="33"/>
            </a:xfrm>
            <a:prstGeom prst="ellipse">
              <a:avLst/>
            </a:prstGeom>
            <a:solidFill>
              <a:srgbClr val="00928F"/>
            </a:solidFill>
            <a:ln w="28575" cap="sq">
              <a:solidFill>
                <a:srgbClr val="00928F"/>
              </a:solidFill>
              <a:round/>
              <a:headEnd type="none" w="lg" len="lg"/>
              <a:tailEnd type="none" w="med"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r" rtl="1">
                <a:spcBef>
                  <a:spcPct val="20000"/>
                </a:spcBef>
                <a:buClr>
                  <a:schemeClr val="accent1"/>
                </a:buClr>
                <a:buChar char="•"/>
                <a:defRPr sz="2800">
                  <a:solidFill>
                    <a:schemeClr val="tx1"/>
                  </a:solidFill>
                  <a:latin typeface="Times New Roman" panose="02020603050405020304" pitchFamily="18" charset="0"/>
                  <a:cs typeface="B Nazanin" panose="00000400000000000000" pitchFamily="2" charset="-78"/>
                </a:defRPr>
              </a:lvl1pPr>
              <a:lvl2pPr marL="742950" indent="-285750" algn="r" rtl="1">
                <a:spcBef>
                  <a:spcPct val="20000"/>
                </a:spcBef>
                <a:buClr>
                  <a:schemeClr val="hlink"/>
                </a:buClr>
                <a:buChar char="–"/>
                <a:defRPr sz="2400">
                  <a:solidFill>
                    <a:schemeClr val="tx1"/>
                  </a:solidFill>
                  <a:latin typeface="Times New Roman" panose="02020603050405020304" pitchFamily="18" charset="0"/>
                  <a:cs typeface="B Nazanin" panose="00000400000000000000" pitchFamily="2" charset="-78"/>
                </a:defRPr>
              </a:lvl2pPr>
              <a:lvl3pPr marL="1143000" indent="-228600" algn="r" rtl="1">
                <a:spcBef>
                  <a:spcPct val="20000"/>
                </a:spcBef>
                <a:buClr>
                  <a:schemeClr val="accent1"/>
                </a:buClr>
                <a:buChar char="•"/>
                <a:defRPr sz="2000">
                  <a:solidFill>
                    <a:schemeClr val="tx1"/>
                  </a:solidFill>
                  <a:latin typeface="Times New Roman" panose="02020603050405020304" pitchFamily="18" charset="0"/>
                  <a:cs typeface="B Nazanin" panose="00000400000000000000" pitchFamily="2" charset="-78"/>
                </a:defRPr>
              </a:lvl3pPr>
              <a:lvl4pPr marL="1600200" indent="-228600" algn="r" rtl="1">
                <a:spcBef>
                  <a:spcPct val="20000"/>
                </a:spcBef>
                <a:buClr>
                  <a:schemeClr val="folHlink"/>
                </a:buClr>
                <a:buChar char="–"/>
                <a:defRPr>
                  <a:solidFill>
                    <a:schemeClr val="tx1"/>
                  </a:solidFill>
                  <a:latin typeface="Times New Roman" panose="02020603050405020304" pitchFamily="18" charset="0"/>
                  <a:cs typeface="B Nazanin" panose="00000400000000000000" pitchFamily="2" charset="-78"/>
                </a:defRPr>
              </a:lvl4pPr>
              <a:lvl5pPr marL="2057400" indent="-228600" algn="r" rtl="1">
                <a:spcBef>
                  <a:spcPct val="20000"/>
                </a:spcBef>
                <a:buClr>
                  <a:schemeClr val="accent1"/>
                </a:buClr>
                <a:buChar char="»"/>
                <a:defRPr>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9pPr>
            </a:lstStyle>
            <a:p>
              <a:pPr algn="ctr" rtl="0">
                <a:spcBef>
                  <a:spcPct val="0"/>
                </a:spcBef>
                <a:buClrTx/>
                <a:buFontTx/>
                <a:buNone/>
              </a:pPr>
              <a:endParaRPr lang="fa-IR" altLang="fa-IR"/>
            </a:p>
          </p:txBody>
        </p:sp>
        <p:sp>
          <p:nvSpPr>
            <p:cNvPr id="266264" name="Oval 32"/>
            <p:cNvSpPr>
              <a:spLocks noChangeArrowheads="1"/>
            </p:cNvSpPr>
            <p:nvPr/>
          </p:nvSpPr>
          <p:spPr bwMode="auto">
            <a:xfrm>
              <a:off x="2151" y="3442"/>
              <a:ext cx="45" cy="33"/>
            </a:xfrm>
            <a:prstGeom prst="ellipse">
              <a:avLst/>
            </a:prstGeom>
            <a:solidFill>
              <a:srgbClr val="00928F"/>
            </a:solidFill>
            <a:ln w="28575" cap="sq">
              <a:solidFill>
                <a:srgbClr val="00928F"/>
              </a:solidFill>
              <a:round/>
              <a:headEnd type="none" w="lg" len="lg"/>
              <a:tailEnd type="none" w="med"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r" rtl="1">
                <a:spcBef>
                  <a:spcPct val="20000"/>
                </a:spcBef>
                <a:buClr>
                  <a:schemeClr val="accent1"/>
                </a:buClr>
                <a:buChar char="•"/>
                <a:defRPr sz="2800">
                  <a:solidFill>
                    <a:schemeClr val="tx1"/>
                  </a:solidFill>
                  <a:latin typeface="Times New Roman" panose="02020603050405020304" pitchFamily="18" charset="0"/>
                  <a:cs typeface="B Nazanin" panose="00000400000000000000" pitchFamily="2" charset="-78"/>
                </a:defRPr>
              </a:lvl1pPr>
              <a:lvl2pPr marL="742950" indent="-285750" algn="r" rtl="1">
                <a:spcBef>
                  <a:spcPct val="20000"/>
                </a:spcBef>
                <a:buClr>
                  <a:schemeClr val="hlink"/>
                </a:buClr>
                <a:buChar char="–"/>
                <a:defRPr sz="2400">
                  <a:solidFill>
                    <a:schemeClr val="tx1"/>
                  </a:solidFill>
                  <a:latin typeface="Times New Roman" panose="02020603050405020304" pitchFamily="18" charset="0"/>
                  <a:cs typeface="B Nazanin" panose="00000400000000000000" pitchFamily="2" charset="-78"/>
                </a:defRPr>
              </a:lvl2pPr>
              <a:lvl3pPr marL="1143000" indent="-228600" algn="r" rtl="1">
                <a:spcBef>
                  <a:spcPct val="20000"/>
                </a:spcBef>
                <a:buClr>
                  <a:schemeClr val="accent1"/>
                </a:buClr>
                <a:buChar char="•"/>
                <a:defRPr sz="2000">
                  <a:solidFill>
                    <a:schemeClr val="tx1"/>
                  </a:solidFill>
                  <a:latin typeface="Times New Roman" panose="02020603050405020304" pitchFamily="18" charset="0"/>
                  <a:cs typeface="B Nazanin" panose="00000400000000000000" pitchFamily="2" charset="-78"/>
                </a:defRPr>
              </a:lvl3pPr>
              <a:lvl4pPr marL="1600200" indent="-228600" algn="r" rtl="1">
                <a:spcBef>
                  <a:spcPct val="20000"/>
                </a:spcBef>
                <a:buClr>
                  <a:schemeClr val="folHlink"/>
                </a:buClr>
                <a:buChar char="–"/>
                <a:defRPr>
                  <a:solidFill>
                    <a:schemeClr val="tx1"/>
                  </a:solidFill>
                  <a:latin typeface="Times New Roman" panose="02020603050405020304" pitchFamily="18" charset="0"/>
                  <a:cs typeface="B Nazanin" panose="00000400000000000000" pitchFamily="2" charset="-78"/>
                </a:defRPr>
              </a:lvl4pPr>
              <a:lvl5pPr marL="2057400" indent="-228600" algn="r" rtl="1">
                <a:spcBef>
                  <a:spcPct val="20000"/>
                </a:spcBef>
                <a:buClr>
                  <a:schemeClr val="accent1"/>
                </a:buClr>
                <a:buChar char="»"/>
                <a:defRPr>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9pPr>
            </a:lstStyle>
            <a:p>
              <a:pPr algn="ctr" rtl="0">
                <a:spcBef>
                  <a:spcPct val="0"/>
                </a:spcBef>
                <a:buClrTx/>
                <a:buFontTx/>
                <a:buNone/>
              </a:pPr>
              <a:endParaRPr lang="fa-IR" altLang="fa-IR"/>
            </a:p>
          </p:txBody>
        </p:sp>
        <p:sp>
          <p:nvSpPr>
            <p:cNvPr id="266265" name="Oval 34"/>
            <p:cNvSpPr>
              <a:spLocks noChangeArrowheads="1"/>
            </p:cNvSpPr>
            <p:nvPr/>
          </p:nvSpPr>
          <p:spPr bwMode="auto">
            <a:xfrm>
              <a:off x="1879" y="3439"/>
              <a:ext cx="45" cy="33"/>
            </a:xfrm>
            <a:prstGeom prst="ellipse">
              <a:avLst/>
            </a:prstGeom>
            <a:solidFill>
              <a:srgbClr val="00928F"/>
            </a:solidFill>
            <a:ln w="28575" cap="sq">
              <a:solidFill>
                <a:srgbClr val="00928F"/>
              </a:solidFill>
              <a:round/>
              <a:headEnd type="none" w="lg" len="lg"/>
              <a:tailEnd type="none" w="med"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r" rtl="1">
                <a:spcBef>
                  <a:spcPct val="20000"/>
                </a:spcBef>
                <a:buClr>
                  <a:schemeClr val="accent1"/>
                </a:buClr>
                <a:buChar char="•"/>
                <a:defRPr sz="2800">
                  <a:solidFill>
                    <a:schemeClr val="tx1"/>
                  </a:solidFill>
                  <a:latin typeface="Times New Roman" panose="02020603050405020304" pitchFamily="18" charset="0"/>
                  <a:cs typeface="B Nazanin" panose="00000400000000000000" pitchFamily="2" charset="-78"/>
                </a:defRPr>
              </a:lvl1pPr>
              <a:lvl2pPr marL="742950" indent="-285750" algn="r" rtl="1">
                <a:spcBef>
                  <a:spcPct val="20000"/>
                </a:spcBef>
                <a:buClr>
                  <a:schemeClr val="hlink"/>
                </a:buClr>
                <a:buChar char="–"/>
                <a:defRPr sz="2400">
                  <a:solidFill>
                    <a:schemeClr val="tx1"/>
                  </a:solidFill>
                  <a:latin typeface="Times New Roman" panose="02020603050405020304" pitchFamily="18" charset="0"/>
                  <a:cs typeface="B Nazanin" panose="00000400000000000000" pitchFamily="2" charset="-78"/>
                </a:defRPr>
              </a:lvl2pPr>
              <a:lvl3pPr marL="1143000" indent="-228600" algn="r" rtl="1">
                <a:spcBef>
                  <a:spcPct val="20000"/>
                </a:spcBef>
                <a:buClr>
                  <a:schemeClr val="accent1"/>
                </a:buClr>
                <a:buChar char="•"/>
                <a:defRPr sz="2000">
                  <a:solidFill>
                    <a:schemeClr val="tx1"/>
                  </a:solidFill>
                  <a:latin typeface="Times New Roman" panose="02020603050405020304" pitchFamily="18" charset="0"/>
                  <a:cs typeface="B Nazanin" panose="00000400000000000000" pitchFamily="2" charset="-78"/>
                </a:defRPr>
              </a:lvl3pPr>
              <a:lvl4pPr marL="1600200" indent="-228600" algn="r" rtl="1">
                <a:spcBef>
                  <a:spcPct val="20000"/>
                </a:spcBef>
                <a:buClr>
                  <a:schemeClr val="folHlink"/>
                </a:buClr>
                <a:buChar char="–"/>
                <a:defRPr>
                  <a:solidFill>
                    <a:schemeClr val="tx1"/>
                  </a:solidFill>
                  <a:latin typeface="Times New Roman" panose="02020603050405020304" pitchFamily="18" charset="0"/>
                  <a:cs typeface="B Nazanin" panose="00000400000000000000" pitchFamily="2" charset="-78"/>
                </a:defRPr>
              </a:lvl4pPr>
              <a:lvl5pPr marL="2057400" indent="-228600" algn="r" rtl="1">
                <a:spcBef>
                  <a:spcPct val="20000"/>
                </a:spcBef>
                <a:buClr>
                  <a:schemeClr val="accent1"/>
                </a:buClr>
                <a:buChar char="»"/>
                <a:defRPr>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9pPr>
            </a:lstStyle>
            <a:p>
              <a:pPr algn="ctr" rtl="0">
                <a:spcBef>
                  <a:spcPct val="0"/>
                </a:spcBef>
                <a:buClrTx/>
                <a:buFontTx/>
                <a:buNone/>
              </a:pPr>
              <a:endParaRPr lang="fa-IR" altLang="fa-IR"/>
            </a:p>
          </p:txBody>
        </p:sp>
        <p:sp>
          <p:nvSpPr>
            <p:cNvPr id="266266" name="Oval 35"/>
            <p:cNvSpPr>
              <a:spLocks noChangeArrowheads="1"/>
            </p:cNvSpPr>
            <p:nvPr/>
          </p:nvSpPr>
          <p:spPr bwMode="auto">
            <a:xfrm>
              <a:off x="2505" y="3400"/>
              <a:ext cx="45" cy="33"/>
            </a:xfrm>
            <a:prstGeom prst="ellipse">
              <a:avLst/>
            </a:prstGeom>
            <a:solidFill>
              <a:srgbClr val="00928F"/>
            </a:solidFill>
            <a:ln w="28575" cap="sq">
              <a:solidFill>
                <a:srgbClr val="00928F"/>
              </a:solidFill>
              <a:round/>
              <a:headEnd type="none" w="lg" len="lg"/>
              <a:tailEnd type="none" w="med"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r" rtl="1">
                <a:spcBef>
                  <a:spcPct val="20000"/>
                </a:spcBef>
                <a:buClr>
                  <a:schemeClr val="accent1"/>
                </a:buClr>
                <a:buChar char="•"/>
                <a:defRPr sz="2800">
                  <a:solidFill>
                    <a:schemeClr val="tx1"/>
                  </a:solidFill>
                  <a:latin typeface="Times New Roman" panose="02020603050405020304" pitchFamily="18" charset="0"/>
                  <a:cs typeface="B Nazanin" panose="00000400000000000000" pitchFamily="2" charset="-78"/>
                </a:defRPr>
              </a:lvl1pPr>
              <a:lvl2pPr marL="742950" indent="-285750" algn="r" rtl="1">
                <a:spcBef>
                  <a:spcPct val="20000"/>
                </a:spcBef>
                <a:buClr>
                  <a:schemeClr val="hlink"/>
                </a:buClr>
                <a:buChar char="–"/>
                <a:defRPr sz="2400">
                  <a:solidFill>
                    <a:schemeClr val="tx1"/>
                  </a:solidFill>
                  <a:latin typeface="Times New Roman" panose="02020603050405020304" pitchFamily="18" charset="0"/>
                  <a:cs typeface="B Nazanin" panose="00000400000000000000" pitchFamily="2" charset="-78"/>
                </a:defRPr>
              </a:lvl2pPr>
              <a:lvl3pPr marL="1143000" indent="-228600" algn="r" rtl="1">
                <a:spcBef>
                  <a:spcPct val="20000"/>
                </a:spcBef>
                <a:buClr>
                  <a:schemeClr val="accent1"/>
                </a:buClr>
                <a:buChar char="•"/>
                <a:defRPr sz="2000">
                  <a:solidFill>
                    <a:schemeClr val="tx1"/>
                  </a:solidFill>
                  <a:latin typeface="Times New Roman" panose="02020603050405020304" pitchFamily="18" charset="0"/>
                  <a:cs typeface="B Nazanin" panose="00000400000000000000" pitchFamily="2" charset="-78"/>
                </a:defRPr>
              </a:lvl3pPr>
              <a:lvl4pPr marL="1600200" indent="-228600" algn="r" rtl="1">
                <a:spcBef>
                  <a:spcPct val="20000"/>
                </a:spcBef>
                <a:buClr>
                  <a:schemeClr val="folHlink"/>
                </a:buClr>
                <a:buChar char="–"/>
                <a:defRPr>
                  <a:solidFill>
                    <a:schemeClr val="tx1"/>
                  </a:solidFill>
                  <a:latin typeface="Times New Roman" panose="02020603050405020304" pitchFamily="18" charset="0"/>
                  <a:cs typeface="B Nazanin" panose="00000400000000000000" pitchFamily="2" charset="-78"/>
                </a:defRPr>
              </a:lvl4pPr>
              <a:lvl5pPr marL="2057400" indent="-228600" algn="r" rtl="1">
                <a:spcBef>
                  <a:spcPct val="20000"/>
                </a:spcBef>
                <a:buClr>
                  <a:schemeClr val="accent1"/>
                </a:buClr>
                <a:buChar char="»"/>
                <a:defRPr>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9pPr>
            </a:lstStyle>
            <a:p>
              <a:pPr algn="ctr" rtl="0">
                <a:spcBef>
                  <a:spcPct val="0"/>
                </a:spcBef>
                <a:buClrTx/>
                <a:buFontTx/>
                <a:buNone/>
              </a:pPr>
              <a:endParaRPr lang="fa-IR" altLang="fa-IR"/>
            </a:p>
          </p:txBody>
        </p:sp>
        <p:sp>
          <p:nvSpPr>
            <p:cNvPr id="266267" name="Oval 36"/>
            <p:cNvSpPr>
              <a:spLocks noChangeArrowheads="1"/>
            </p:cNvSpPr>
            <p:nvPr/>
          </p:nvSpPr>
          <p:spPr bwMode="auto">
            <a:xfrm>
              <a:off x="1238" y="3578"/>
              <a:ext cx="45" cy="33"/>
            </a:xfrm>
            <a:prstGeom prst="ellipse">
              <a:avLst/>
            </a:prstGeom>
            <a:solidFill>
              <a:srgbClr val="00928F"/>
            </a:solidFill>
            <a:ln w="28575" cap="sq">
              <a:solidFill>
                <a:srgbClr val="00928F"/>
              </a:solidFill>
              <a:round/>
              <a:headEnd type="none" w="lg" len="lg"/>
              <a:tailEnd type="none" w="med"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r" rtl="1">
                <a:spcBef>
                  <a:spcPct val="20000"/>
                </a:spcBef>
                <a:buClr>
                  <a:schemeClr val="accent1"/>
                </a:buClr>
                <a:buChar char="•"/>
                <a:defRPr sz="2800">
                  <a:solidFill>
                    <a:schemeClr val="tx1"/>
                  </a:solidFill>
                  <a:latin typeface="Times New Roman" panose="02020603050405020304" pitchFamily="18" charset="0"/>
                  <a:cs typeface="B Nazanin" panose="00000400000000000000" pitchFamily="2" charset="-78"/>
                </a:defRPr>
              </a:lvl1pPr>
              <a:lvl2pPr marL="742950" indent="-285750" algn="r" rtl="1">
                <a:spcBef>
                  <a:spcPct val="20000"/>
                </a:spcBef>
                <a:buClr>
                  <a:schemeClr val="hlink"/>
                </a:buClr>
                <a:buChar char="–"/>
                <a:defRPr sz="2400">
                  <a:solidFill>
                    <a:schemeClr val="tx1"/>
                  </a:solidFill>
                  <a:latin typeface="Times New Roman" panose="02020603050405020304" pitchFamily="18" charset="0"/>
                  <a:cs typeface="B Nazanin" panose="00000400000000000000" pitchFamily="2" charset="-78"/>
                </a:defRPr>
              </a:lvl2pPr>
              <a:lvl3pPr marL="1143000" indent="-228600" algn="r" rtl="1">
                <a:spcBef>
                  <a:spcPct val="20000"/>
                </a:spcBef>
                <a:buClr>
                  <a:schemeClr val="accent1"/>
                </a:buClr>
                <a:buChar char="•"/>
                <a:defRPr sz="2000">
                  <a:solidFill>
                    <a:schemeClr val="tx1"/>
                  </a:solidFill>
                  <a:latin typeface="Times New Roman" panose="02020603050405020304" pitchFamily="18" charset="0"/>
                  <a:cs typeface="B Nazanin" panose="00000400000000000000" pitchFamily="2" charset="-78"/>
                </a:defRPr>
              </a:lvl3pPr>
              <a:lvl4pPr marL="1600200" indent="-228600" algn="r" rtl="1">
                <a:spcBef>
                  <a:spcPct val="20000"/>
                </a:spcBef>
                <a:buClr>
                  <a:schemeClr val="folHlink"/>
                </a:buClr>
                <a:buChar char="–"/>
                <a:defRPr>
                  <a:solidFill>
                    <a:schemeClr val="tx1"/>
                  </a:solidFill>
                  <a:latin typeface="Times New Roman" panose="02020603050405020304" pitchFamily="18" charset="0"/>
                  <a:cs typeface="B Nazanin" panose="00000400000000000000" pitchFamily="2" charset="-78"/>
                </a:defRPr>
              </a:lvl4pPr>
              <a:lvl5pPr marL="2057400" indent="-228600" algn="r" rtl="1">
                <a:spcBef>
                  <a:spcPct val="20000"/>
                </a:spcBef>
                <a:buClr>
                  <a:schemeClr val="accent1"/>
                </a:buClr>
                <a:buChar char="»"/>
                <a:defRPr>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9pPr>
            </a:lstStyle>
            <a:p>
              <a:pPr algn="ctr" rtl="0">
                <a:spcBef>
                  <a:spcPct val="0"/>
                </a:spcBef>
                <a:buClrTx/>
                <a:buFontTx/>
                <a:buNone/>
              </a:pPr>
              <a:endParaRPr lang="fa-IR" altLang="fa-IR"/>
            </a:p>
          </p:txBody>
        </p:sp>
        <p:sp>
          <p:nvSpPr>
            <p:cNvPr id="266268" name="Oval 37"/>
            <p:cNvSpPr>
              <a:spLocks noChangeArrowheads="1"/>
            </p:cNvSpPr>
            <p:nvPr/>
          </p:nvSpPr>
          <p:spPr bwMode="auto">
            <a:xfrm>
              <a:off x="2037" y="3863"/>
              <a:ext cx="45" cy="33"/>
            </a:xfrm>
            <a:prstGeom prst="ellipse">
              <a:avLst/>
            </a:prstGeom>
            <a:solidFill>
              <a:srgbClr val="00928F"/>
            </a:solidFill>
            <a:ln w="28575" cap="sq">
              <a:solidFill>
                <a:srgbClr val="00928F"/>
              </a:solidFill>
              <a:round/>
              <a:headEnd type="none" w="lg" len="lg"/>
              <a:tailEnd type="none" w="med"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r" rtl="1">
                <a:spcBef>
                  <a:spcPct val="20000"/>
                </a:spcBef>
                <a:buClr>
                  <a:schemeClr val="accent1"/>
                </a:buClr>
                <a:buChar char="•"/>
                <a:defRPr sz="2800">
                  <a:solidFill>
                    <a:schemeClr val="tx1"/>
                  </a:solidFill>
                  <a:latin typeface="Times New Roman" panose="02020603050405020304" pitchFamily="18" charset="0"/>
                  <a:cs typeface="B Nazanin" panose="00000400000000000000" pitchFamily="2" charset="-78"/>
                </a:defRPr>
              </a:lvl1pPr>
              <a:lvl2pPr marL="742950" indent="-285750" algn="r" rtl="1">
                <a:spcBef>
                  <a:spcPct val="20000"/>
                </a:spcBef>
                <a:buClr>
                  <a:schemeClr val="hlink"/>
                </a:buClr>
                <a:buChar char="–"/>
                <a:defRPr sz="2400">
                  <a:solidFill>
                    <a:schemeClr val="tx1"/>
                  </a:solidFill>
                  <a:latin typeface="Times New Roman" panose="02020603050405020304" pitchFamily="18" charset="0"/>
                  <a:cs typeface="B Nazanin" panose="00000400000000000000" pitchFamily="2" charset="-78"/>
                </a:defRPr>
              </a:lvl2pPr>
              <a:lvl3pPr marL="1143000" indent="-228600" algn="r" rtl="1">
                <a:spcBef>
                  <a:spcPct val="20000"/>
                </a:spcBef>
                <a:buClr>
                  <a:schemeClr val="accent1"/>
                </a:buClr>
                <a:buChar char="•"/>
                <a:defRPr sz="2000">
                  <a:solidFill>
                    <a:schemeClr val="tx1"/>
                  </a:solidFill>
                  <a:latin typeface="Times New Roman" panose="02020603050405020304" pitchFamily="18" charset="0"/>
                  <a:cs typeface="B Nazanin" panose="00000400000000000000" pitchFamily="2" charset="-78"/>
                </a:defRPr>
              </a:lvl3pPr>
              <a:lvl4pPr marL="1600200" indent="-228600" algn="r" rtl="1">
                <a:spcBef>
                  <a:spcPct val="20000"/>
                </a:spcBef>
                <a:buClr>
                  <a:schemeClr val="folHlink"/>
                </a:buClr>
                <a:buChar char="–"/>
                <a:defRPr>
                  <a:solidFill>
                    <a:schemeClr val="tx1"/>
                  </a:solidFill>
                  <a:latin typeface="Times New Roman" panose="02020603050405020304" pitchFamily="18" charset="0"/>
                  <a:cs typeface="B Nazanin" panose="00000400000000000000" pitchFamily="2" charset="-78"/>
                </a:defRPr>
              </a:lvl4pPr>
              <a:lvl5pPr marL="2057400" indent="-228600" algn="r" rtl="1">
                <a:spcBef>
                  <a:spcPct val="20000"/>
                </a:spcBef>
                <a:buClr>
                  <a:schemeClr val="accent1"/>
                </a:buClr>
                <a:buChar char="»"/>
                <a:defRPr>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9pPr>
            </a:lstStyle>
            <a:p>
              <a:pPr algn="ctr" rtl="0">
                <a:spcBef>
                  <a:spcPct val="0"/>
                </a:spcBef>
                <a:buClrTx/>
                <a:buFontTx/>
                <a:buNone/>
              </a:pPr>
              <a:endParaRPr lang="fa-IR" altLang="fa-IR"/>
            </a:p>
          </p:txBody>
        </p:sp>
      </p:grpSp>
      <p:sp>
        <p:nvSpPr>
          <p:cNvPr id="984106" name="Rectangle 42"/>
          <p:cNvSpPr>
            <a:spLocks noChangeArrowheads="1"/>
          </p:cNvSpPr>
          <p:nvPr/>
        </p:nvSpPr>
        <p:spPr bwMode="auto">
          <a:xfrm>
            <a:off x="2135188" y="1052514"/>
            <a:ext cx="7993062" cy="1373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cap="sq">
                <a:solidFill>
                  <a:srgbClr val="000000"/>
                </a:solidFill>
                <a:miter lim="800000"/>
                <a:headEnd type="none" w="lg" len="lg"/>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r" rtl="1">
              <a:spcBef>
                <a:spcPct val="20000"/>
              </a:spcBef>
              <a:buClr>
                <a:schemeClr val="accent1"/>
              </a:buClr>
              <a:buChar char="•"/>
              <a:defRPr sz="2800">
                <a:solidFill>
                  <a:schemeClr val="tx1"/>
                </a:solidFill>
                <a:latin typeface="Times New Roman" panose="02020603050405020304" pitchFamily="18" charset="0"/>
                <a:cs typeface="B Nazanin" panose="00000400000000000000" pitchFamily="2" charset="-78"/>
              </a:defRPr>
            </a:lvl1pPr>
            <a:lvl2pPr marL="742950" indent="-285750" algn="r" rtl="1">
              <a:spcBef>
                <a:spcPct val="20000"/>
              </a:spcBef>
              <a:buClr>
                <a:schemeClr val="hlink"/>
              </a:buClr>
              <a:buChar char="–"/>
              <a:defRPr sz="2400">
                <a:solidFill>
                  <a:schemeClr val="tx1"/>
                </a:solidFill>
                <a:latin typeface="Times New Roman" panose="02020603050405020304" pitchFamily="18" charset="0"/>
                <a:cs typeface="B Nazanin" panose="00000400000000000000" pitchFamily="2" charset="-78"/>
              </a:defRPr>
            </a:lvl2pPr>
            <a:lvl3pPr marL="1143000" indent="-228600" algn="r" rtl="1">
              <a:spcBef>
                <a:spcPct val="20000"/>
              </a:spcBef>
              <a:buClr>
                <a:schemeClr val="accent1"/>
              </a:buClr>
              <a:buChar char="•"/>
              <a:defRPr sz="2000">
                <a:solidFill>
                  <a:schemeClr val="tx1"/>
                </a:solidFill>
                <a:latin typeface="Times New Roman" panose="02020603050405020304" pitchFamily="18" charset="0"/>
                <a:cs typeface="B Nazanin" panose="00000400000000000000" pitchFamily="2" charset="-78"/>
              </a:defRPr>
            </a:lvl3pPr>
            <a:lvl4pPr marL="1600200" indent="-228600" algn="r" rtl="1">
              <a:spcBef>
                <a:spcPct val="20000"/>
              </a:spcBef>
              <a:buClr>
                <a:schemeClr val="folHlink"/>
              </a:buClr>
              <a:buChar char="–"/>
              <a:defRPr>
                <a:solidFill>
                  <a:schemeClr val="tx1"/>
                </a:solidFill>
                <a:latin typeface="Times New Roman" panose="02020603050405020304" pitchFamily="18" charset="0"/>
                <a:cs typeface="B Nazanin" panose="00000400000000000000" pitchFamily="2" charset="-78"/>
              </a:defRPr>
            </a:lvl4pPr>
            <a:lvl5pPr marL="2057400" indent="-228600" algn="r" rtl="1">
              <a:spcBef>
                <a:spcPct val="20000"/>
              </a:spcBef>
              <a:buClr>
                <a:schemeClr val="accent1"/>
              </a:buClr>
              <a:buChar char="»"/>
              <a:defRPr>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9pPr>
          </a:lstStyle>
          <a:p>
            <a:pPr algn="just">
              <a:spcBef>
                <a:spcPct val="0"/>
              </a:spcBef>
              <a:buClrTx/>
              <a:buFontTx/>
              <a:buNone/>
            </a:pPr>
            <a:r>
              <a:rPr lang="fa-IR" altLang="en-US">
                <a:solidFill>
                  <a:schemeClr val="tx2"/>
                </a:solidFill>
              </a:rPr>
              <a:t>سرعت رانش الكترونها</a:t>
            </a:r>
            <a:r>
              <a:rPr lang="fa-IR" altLang="en-US"/>
              <a:t> : سرعت متوسط ثابتي كه الكترونها ضمن برخوردهاي خود درخلاف جهت ميدان اعمال شده به دست مي آورند ، </a:t>
            </a:r>
            <a:r>
              <a:rPr lang="en-US" altLang="en-US">
                <a:solidFill>
                  <a:srgbClr val="000000"/>
                </a:solidFill>
              </a:rPr>
              <a:t>(V</a:t>
            </a:r>
            <a:r>
              <a:rPr lang="en-US" altLang="en-US" baseline="-25000">
                <a:solidFill>
                  <a:srgbClr val="000000"/>
                </a:solidFill>
              </a:rPr>
              <a:t>d</a:t>
            </a:r>
            <a:r>
              <a:rPr lang="en-US" altLang="en-US">
                <a:solidFill>
                  <a:srgbClr val="000000"/>
                </a:solidFill>
              </a:rPr>
              <a:t>)</a:t>
            </a:r>
          </a:p>
        </p:txBody>
      </p:sp>
      <p:sp>
        <p:nvSpPr>
          <p:cNvPr id="984107" name="Rectangle 43"/>
          <p:cNvSpPr>
            <a:spLocks noChangeArrowheads="1"/>
          </p:cNvSpPr>
          <p:nvPr/>
        </p:nvSpPr>
        <p:spPr bwMode="auto">
          <a:xfrm>
            <a:off x="1649936" y="2405063"/>
            <a:ext cx="8887369"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cap="sq">
                <a:solidFill>
                  <a:srgbClr val="000000"/>
                </a:solidFill>
                <a:miter lim="800000"/>
                <a:headEnd type="none" w="lg" len="lg"/>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r" rtl="1">
              <a:spcBef>
                <a:spcPct val="20000"/>
              </a:spcBef>
              <a:buClr>
                <a:schemeClr val="accent1"/>
              </a:buClr>
              <a:buChar char="•"/>
              <a:defRPr sz="2800">
                <a:solidFill>
                  <a:schemeClr val="tx1"/>
                </a:solidFill>
                <a:latin typeface="Times New Roman" panose="02020603050405020304" pitchFamily="18" charset="0"/>
                <a:cs typeface="B Nazanin" panose="00000400000000000000" pitchFamily="2" charset="-78"/>
              </a:defRPr>
            </a:lvl1pPr>
            <a:lvl2pPr marL="742950" indent="-285750" algn="r" rtl="1">
              <a:spcBef>
                <a:spcPct val="20000"/>
              </a:spcBef>
              <a:buClr>
                <a:schemeClr val="hlink"/>
              </a:buClr>
              <a:buChar char="–"/>
              <a:defRPr sz="2400">
                <a:solidFill>
                  <a:schemeClr val="tx1"/>
                </a:solidFill>
                <a:latin typeface="Times New Roman" panose="02020603050405020304" pitchFamily="18" charset="0"/>
                <a:cs typeface="B Nazanin" panose="00000400000000000000" pitchFamily="2" charset="-78"/>
              </a:defRPr>
            </a:lvl2pPr>
            <a:lvl3pPr marL="1143000" indent="-228600" algn="r" rtl="1">
              <a:spcBef>
                <a:spcPct val="20000"/>
              </a:spcBef>
              <a:buClr>
                <a:schemeClr val="accent1"/>
              </a:buClr>
              <a:buChar char="•"/>
              <a:defRPr sz="2000">
                <a:solidFill>
                  <a:schemeClr val="tx1"/>
                </a:solidFill>
                <a:latin typeface="Times New Roman" panose="02020603050405020304" pitchFamily="18" charset="0"/>
                <a:cs typeface="B Nazanin" panose="00000400000000000000" pitchFamily="2" charset="-78"/>
              </a:defRPr>
            </a:lvl3pPr>
            <a:lvl4pPr marL="1600200" indent="-228600" algn="r" rtl="1">
              <a:spcBef>
                <a:spcPct val="20000"/>
              </a:spcBef>
              <a:buClr>
                <a:schemeClr val="folHlink"/>
              </a:buClr>
              <a:buChar char="–"/>
              <a:defRPr>
                <a:solidFill>
                  <a:schemeClr val="tx1"/>
                </a:solidFill>
                <a:latin typeface="Times New Roman" panose="02020603050405020304" pitchFamily="18" charset="0"/>
                <a:cs typeface="B Nazanin" panose="00000400000000000000" pitchFamily="2" charset="-78"/>
              </a:defRPr>
            </a:lvl4pPr>
            <a:lvl5pPr marL="2057400" indent="-228600" algn="r" rtl="1">
              <a:spcBef>
                <a:spcPct val="20000"/>
              </a:spcBef>
              <a:buClr>
                <a:schemeClr val="accent1"/>
              </a:buClr>
              <a:buChar char="»"/>
              <a:defRPr>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9pPr>
          </a:lstStyle>
          <a:p>
            <a:pPr algn="just">
              <a:spcBef>
                <a:spcPct val="0"/>
              </a:spcBef>
              <a:buClrTx/>
              <a:buFontTx/>
              <a:buNone/>
            </a:pPr>
            <a:r>
              <a:rPr lang="fa-IR" altLang="en-US">
                <a:solidFill>
                  <a:schemeClr val="tx2"/>
                </a:solidFill>
              </a:rPr>
              <a:t>سرعت متوسط الكترونها</a:t>
            </a:r>
            <a:r>
              <a:rPr lang="fa-IR" altLang="en-US"/>
              <a:t> : ميانگين سرعتها در برخوردهاي پي در پي: </a:t>
            </a:r>
            <a:r>
              <a:rPr lang="en-US" altLang="en-US">
                <a:solidFill>
                  <a:srgbClr val="000000"/>
                </a:solidFill>
              </a:rPr>
              <a:t>(V)</a:t>
            </a:r>
          </a:p>
        </p:txBody>
      </p:sp>
      <p:sp>
        <p:nvSpPr>
          <p:cNvPr id="984108" name="Rectangle 44"/>
          <p:cNvSpPr>
            <a:spLocks noChangeArrowheads="1"/>
          </p:cNvSpPr>
          <p:nvPr/>
        </p:nvSpPr>
        <p:spPr bwMode="auto">
          <a:xfrm>
            <a:off x="2063750" y="3355975"/>
            <a:ext cx="7989888" cy="1657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lgn="r" rtl="1">
              <a:spcBef>
                <a:spcPct val="20000"/>
              </a:spcBef>
              <a:buClr>
                <a:schemeClr val="accent1"/>
              </a:buClr>
              <a:buChar char="•"/>
              <a:defRPr sz="2800">
                <a:solidFill>
                  <a:schemeClr val="tx1"/>
                </a:solidFill>
                <a:latin typeface="Times New Roman" panose="02020603050405020304" pitchFamily="18" charset="0"/>
                <a:cs typeface="B Nazanin" panose="00000400000000000000" pitchFamily="2" charset="-78"/>
              </a:defRPr>
            </a:lvl1pPr>
            <a:lvl2pPr marL="830263" indent="-285750" algn="r" rtl="1">
              <a:spcBef>
                <a:spcPct val="20000"/>
              </a:spcBef>
              <a:buClr>
                <a:schemeClr val="hlink"/>
              </a:buClr>
              <a:buChar char="–"/>
              <a:defRPr sz="2400">
                <a:solidFill>
                  <a:schemeClr val="tx1"/>
                </a:solidFill>
                <a:latin typeface="Times New Roman" panose="02020603050405020304" pitchFamily="18" charset="0"/>
                <a:cs typeface="B Nazanin" panose="00000400000000000000" pitchFamily="2" charset="-78"/>
              </a:defRPr>
            </a:lvl2pPr>
            <a:lvl3pPr marL="1238250" indent="-228600" algn="r" rtl="1">
              <a:spcBef>
                <a:spcPct val="20000"/>
              </a:spcBef>
              <a:buClr>
                <a:schemeClr val="accent1"/>
              </a:buClr>
              <a:buChar char="•"/>
              <a:defRPr sz="2000">
                <a:solidFill>
                  <a:schemeClr val="tx1"/>
                </a:solidFill>
                <a:latin typeface="Times New Roman" panose="02020603050405020304" pitchFamily="18" charset="0"/>
                <a:cs typeface="B Nazanin" panose="00000400000000000000" pitchFamily="2" charset="-78"/>
              </a:defRPr>
            </a:lvl3pPr>
            <a:lvl4pPr marL="1646238" indent="-228600" algn="r" rtl="1">
              <a:spcBef>
                <a:spcPct val="20000"/>
              </a:spcBef>
              <a:buClr>
                <a:schemeClr val="folHlink"/>
              </a:buClr>
              <a:buChar char="–"/>
              <a:defRPr>
                <a:solidFill>
                  <a:schemeClr val="tx1"/>
                </a:solidFill>
                <a:latin typeface="Times New Roman" panose="02020603050405020304" pitchFamily="18" charset="0"/>
                <a:cs typeface="B Nazanin" panose="00000400000000000000" pitchFamily="2" charset="-78"/>
              </a:defRPr>
            </a:lvl4pPr>
            <a:lvl5pPr marL="2057400" indent="-228600" algn="r" rtl="1">
              <a:spcBef>
                <a:spcPct val="20000"/>
              </a:spcBef>
              <a:buClr>
                <a:schemeClr val="accent1"/>
              </a:buClr>
              <a:buChar char="»"/>
              <a:defRPr>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9pPr>
          </a:lstStyle>
          <a:p>
            <a:pPr algn="just" eaLnBrk="1" hangingPunct="1">
              <a:lnSpc>
                <a:spcPct val="110000"/>
              </a:lnSpc>
              <a:buFontTx/>
              <a:buNone/>
            </a:pPr>
            <a:r>
              <a:rPr lang="fa-IR" altLang="en-US">
                <a:solidFill>
                  <a:schemeClr val="tx2"/>
                </a:solidFill>
              </a:rPr>
              <a:t>مسافت آزاد ميانگين</a:t>
            </a:r>
            <a:r>
              <a:rPr lang="fa-IR" altLang="en-US"/>
              <a:t> : فاصلۀ متوسطي كه الكترون در ميان برخوردها  طي مي‌كند </a:t>
            </a:r>
            <a:r>
              <a:rPr lang="en-US" altLang="en-US">
                <a:solidFill>
                  <a:srgbClr val="000000"/>
                </a:solidFill>
              </a:rPr>
              <a:t>(</a:t>
            </a:r>
            <a:r>
              <a:rPr lang="el-GR" altLang="en-US">
                <a:solidFill>
                  <a:srgbClr val="000000"/>
                </a:solidFill>
                <a:cs typeface="Times New Roman" panose="02020603050405020304" pitchFamily="18" charset="0"/>
              </a:rPr>
              <a:t>λ</a:t>
            </a:r>
            <a:r>
              <a:rPr lang="en-US" altLang="en-US">
                <a:solidFill>
                  <a:srgbClr val="000000"/>
                </a:solidFill>
              </a:rPr>
              <a:t>)</a:t>
            </a:r>
            <a:r>
              <a:rPr lang="fa-IR" altLang="en-US"/>
              <a:t> به طوري كه </a:t>
            </a:r>
            <a:r>
              <a:rPr lang="el-GR" altLang="en-US">
                <a:solidFill>
                  <a:srgbClr val="000000"/>
                </a:solidFill>
                <a:cs typeface="Times New Roman" panose="02020603050405020304" pitchFamily="18" charset="0"/>
              </a:rPr>
              <a:t>λ</a:t>
            </a:r>
            <a:r>
              <a:rPr lang="en-US" altLang="en-US">
                <a:solidFill>
                  <a:srgbClr val="000000"/>
                </a:solidFill>
                <a:cs typeface="Times New Roman" panose="02020603050405020304" pitchFamily="18" charset="0"/>
              </a:rPr>
              <a:t>=V</a:t>
            </a:r>
            <a:r>
              <a:rPr lang="el-GR" altLang="en-US">
                <a:solidFill>
                  <a:srgbClr val="000000"/>
                </a:solidFill>
                <a:cs typeface="Times New Roman" panose="02020603050405020304" pitchFamily="18" charset="0"/>
              </a:rPr>
              <a:t>τ</a:t>
            </a:r>
            <a:r>
              <a:rPr lang="fa-IR" altLang="en-US"/>
              <a:t> و </a:t>
            </a:r>
            <a:r>
              <a:rPr lang="el-GR" altLang="en-US">
                <a:solidFill>
                  <a:srgbClr val="000000"/>
                </a:solidFill>
                <a:cs typeface="Times New Roman" panose="02020603050405020304" pitchFamily="18" charset="0"/>
              </a:rPr>
              <a:t>τ</a:t>
            </a:r>
            <a:r>
              <a:rPr lang="fa-IR" altLang="en-US"/>
              <a:t> فاصله زماني متوسط بين برخوردهاست . </a:t>
            </a:r>
            <a:endParaRPr lang="en-US" altLang="en-US"/>
          </a:p>
        </p:txBody>
      </p:sp>
      <p:sp>
        <p:nvSpPr>
          <p:cNvPr id="984110" name="Line 46"/>
          <p:cNvSpPr>
            <a:spLocks noChangeShapeType="1"/>
          </p:cNvSpPr>
          <p:nvPr/>
        </p:nvSpPr>
        <p:spPr bwMode="auto">
          <a:xfrm>
            <a:off x="2336800" y="2435225"/>
            <a:ext cx="215900" cy="0"/>
          </a:xfrm>
          <a:prstGeom prst="line">
            <a:avLst/>
          </a:prstGeom>
          <a:noFill/>
          <a:ln w="19050" cap="sq">
            <a:solidFill>
              <a:srgbClr val="000000"/>
            </a:solidFill>
            <a:round/>
            <a:headEnd type="none" w="lg" len="lg"/>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84111" name="Line 47"/>
          <p:cNvSpPr>
            <a:spLocks noChangeShapeType="1"/>
          </p:cNvSpPr>
          <p:nvPr/>
        </p:nvSpPr>
        <p:spPr bwMode="auto">
          <a:xfrm>
            <a:off x="5937250" y="3890963"/>
            <a:ext cx="215900" cy="0"/>
          </a:xfrm>
          <a:prstGeom prst="line">
            <a:avLst/>
          </a:prstGeom>
          <a:noFill/>
          <a:ln w="19050" cap="sq">
            <a:solidFill>
              <a:srgbClr val="000000"/>
            </a:solidFill>
            <a:round/>
            <a:headEnd type="none" w="lg" len="lg"/>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063347353"/>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7" presetClass="entr" presetSubtype="0" fill="hold" grpId="0" nodeType="afterEffect">
                                  <p:stCondLst>
                                    <p:cond delay="0"/>
                                  </p:stCondLst>
                                  <p:iterate type="lt">
                                    <p:tmPct val="50000"/>
                                  </p:iterate>
                                  <p:childTnLst>
                                    <p:set>
                                      <p:cBhvr>
                                        <p:cTn id="6" dur="1" fill="hold">
                                          <p:stCondLst>
                                            <p:cond delay="0"/>
                                          </p:stCondLst>
                                        </p:cTn>
                                        <p:tgtEl>
                                          <p:spTgt spid="984106"/>
                                        </p:tgtEl>
                                        <p:attrNameLst>
                                          <p:attrName>style.visibility</p:attrName>
                                        </p:attrNameLst>
                                      </p:cBhvr>
                                      <p:to>
                                        <p:strVal val="visible"/>
                                      </p:to>
                                    </p:set>
                                    <p:anim calcmode="discrete" valueType="clr">
                                      <p:cBhvr override="childStyle">
                                        <p:cTn id="7" dur="80"/>
                                        <p:tgtEl>
                                          <p:spTgt spid="984106"/>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984106"/>
                                        </p:tgtEl>
                                        <p:attrNameLst>
                                          <p:attrName>fillcolor</p:attrName>
                                        </p:attrNameLst>
                                      </p:cBhvr>
                                      <p:tavLst>
                                        <p:tav tm="0">
                                          <p:val>
                                            <p:clrVal>
                                              <a:schemeClr val="accent2"/>
                                            </p:clrVal>
                                          </p:val>
                                        </p:tav>
                                        <p:tav tm="50000">
                                          <p:val>
                                            <p:clrVal>
                                              <a:schemeClr val="hlink"/>
                                            </p:clrVal>
                                          </p:val>
                                        </p:tav>
                                      </p:tavLst>
                                    </p:anim>
                                    <p:set>
                                      <p:cBhvr>
                                        <p:cTn id="9" dur="80"/>
                                        <p:tgtEl>
                                          <p:spTgt spid="984106"/>
                                        </p:tgtEl>
                                        <p:attrNameLst>
                                          <p:attrName>fill.type</p:attrName>
                                        </p:attrNameLst>
                                      </p:cBhvr>
                                      <p:to>
                                        <p:strVal val="solid"/>
                                      </p:to>
                                    </p:set>
                                  </p:childTnLst>
                                </p:cTn>
                              </p:par>
                            </p:childTnLst>
                          </p:cTn>
                        </p:par>
                      </p:childTnLst>
                    </p:cTn>
                  </p:par>
                  <p:par>
                    <p:cTn id="10" fill="hold" nodeType="clickPar">
                      <p:stCondLst>
                        <p:cond delay="indefinite"/>
                      </p:stCondLst>
                      <p:childTnLst>
                        <p:par>
                          <p:cTn id="11" fill="hold" nodeType="withGroup">
                            <p:stCondLst>
                              <p:cond delay="0"/>
                            </p:stCondLst>
                            <p:childTnLst>
                              <p:par>
                                <p:cTn id="12" presetID="27" presetClass="entr" presetSubtype="0" fill="hold" grpId="0" nodeType="clickEffect">
                                  <p:stCondLst>
                                    <p:cond delay="0"/>
                                  </p:stCondLst>
                                  <p:iterate type="lt">
                                    <p:tmPct val="50000"/>
                                  </p:iterate>
                                  <p:childTnLst>
                                    <p:set>
                                      <p:cBhvr>
                                        <p:cTn id="13" dur="1" fill="hold">
                                          <p:stCondLst>
                                            <p:cond delay="0"/>
                                          </p:stCondLst>
                                        </p:cTn>
                                        <p:tgtEl>
                                          <p:spTgt spid="984107"/>
                                        </p:tgtEl>
                                        <p:attrNameLst>
                                          <p:attrName>style.visibility</p:attrName>
                                        </p:attrNameLst>
                                      </p:cBhvr>
                                      <p:to>
                                        <p:strVal val="visible"/>
                                      </p:to>
                                    </p:set>
                                    <p:anim calcmode="discrete" valueType="clr">
                                      <p:cBhvr override="childStyle">
                                        <p:cTn id="14" dur="80"/>
                                        <p:tgtEl>
                                          <p:spTgt spid="984107"/>
                                        </p:tgtEl>
                                        <p:attrNameLst>
                                          <p:attrName>style.color</p:attrName>
                                        </p:attrNameLst>
                                      </p:cBhvr>
                                      <p:tavLst>
                                        <p:tav tm="0">
                                          <p:val>
                                            <p:clrVal>
                                              <a:schemeClr val="accent2"/>
                                            </p:clrVal>
                                          </p:val>
                                        </p:tav>
                                        <p:tav tm="50000">
                                          <p:val>
                                            <p:clrVal>
                                              <a:schemeClr val="hlink"/>
                                            </p:clrVal>
                                          </p:val>
                                        </p:tav>
                                      </p:tavLst>
                                    </p:anim>
                                    <p:anim calcmode="discrete" valueType="clr">
                                      <p:cBhvr>
                                        <p:cTn id="15" dur="80"/>
                                        <p:tgtEl>
                                          <p:spTgt spid="984107"/>
                                        </p:tgtEl>
                                        <p:attrNameLst>
                                          <p:attrName>fillcolor</p:attrName>
                                        </p:attrNameLst>
                                      </p:cBhvr>
                                      <p:tavLst>
                                        <p:tav tm="0">
                                          <p:val>
                                            <p:clrVal>
                                              <a:schemeClr val="accent2"/>
                                            </p:clrVal>
                                          </p:val>
                                        </p:tav>
                                        <p:tav tm="50000">
                                          <p:val>
                                            <p:clrVal>
                                              <a:schemeClr val="hlink"/>
                                            </p:clrVal>
                                          </p:val>
                                        </p:tav>
                                      </p:tavLst>
                                    </p:anim>
                                    <p:set>
                                      <p:cBhvr>
                                        <p:cTn id="16" dur="80"/>
                                        <p:tgtEl>
                                          <p:spTgt spid="984107"/>
                                        </p:tgtEl>
                                        <p:attrNameLst>
                                          <p:attrName>fill.type</p:attrName>
                                        </p:attrNameLst>
                                      </p:cBhvr>
                                      <p:to>
                                        <p:strVal val="solid"/>
                                      </p:to>
                                    </p:set>
                                  </p:childTnLst>
                                </p:cTn>
                              </p:par>
                            </p:childTnLst>
                          </p:cTn>
                        </p:par>
                        <p:par>
                          <p:cTn id="17" fill="hold" nodeType="afterGroup">
                            <p:stCondLst>
                              <p:cond delay="2160"/>
                            </p:stCondLst>
                            <p:childTnLst>
                              <p:par>
                                <p:cTn id="18" presetID="34" presetClass="entr" presetSubtype="0" fill="hold" grpId="0" nodeType="afterEffect">
                                  <p:stCondLst>
                                    <p:cond delay="0"/>
                                  </p:stCondLst>
                                  <p:childTnLst>
                                    <p:set>
                                      <p:cBhvr>
                                        <p:cTn id="19" dur="1" fill="hold">
                                          <p:stCondLst>
                                            <p:cond delay="0"/>
                                          </p:stCondLst>
                                        </p:cTn>
                                        <p:tgtEl>
                                          <p:spTgt spid="984110"/>
                                        </p:tgtEl>
                                        <p:attrNameLst>
                                          <p:attrName>style.visibility</p:attrName>
                                        </p:attrNameLst>
                                      </p:cBhvr>
                                      <p:to>
                                        <p:strVal val="visible"/>
                                      </p:to>
                                    </p:set>
                                    <p:anim from="(-#ppt_w/2)" to="(#ppt_x)" calcmode="lin" valueType="num">
                                      <p:cBhvr>
                                        <p:cTn id="20" dur="600" fill="hold">
                                          <p:stCondLst>
                                            <p:cond delay="0"/>
                                          </p:stCondLst>
                                        </p:cTn>
                                        <p:tgtEl>
                                          <p:spTgt spid="984110"/>
                                        </p:tgtEl>
                                        <p:attrNameLst>
                                          <p:attrName>ppt_x</p:attrName>
                                        </p:attrNameLst>
                                      </p:cBhvr>
                                    </p:anim>
                                    <p:anim from="0" to="-1.0" calcmode="lin" valueType="num">
                                      <p:cBhvr>
                                        <p:cTn id="21" dur="200" decel="50000" autoRev="1" fill="hold">
                                          <p:stCondLst>
                                            <p:cond delay="600"/>
                                          </p:stCondLst>
                                        </p:cTn>
                                        <p:tgtEl>
                                          <p:spTgt spid="984110"/>
                                        </p:tgtEl>
                                        <p:attrNameLst>
                                          <p:attrName>xshear</p:attrName>
                                        </p:attrNameLst>
                                      </p:cBhvr>
                                    </p:anim>
                                    <p:animScale>
                                      <p:cBhvr>
                                        <p:cTn id="22" dur="200" decel="100000" autoRev="1" fill="hold">
                                          <p:stCondLst>
                                            <p:cond delay="600"/>
                                          </p:stCondLst>
                                        </p:cTn>
                                        <p:tgtEl>
                                          <p:spTgt spid="984110"/>
                                        </p:tgtEl>
                                      </p:cBhvr>
                                      <p:from x="100000" y="100000"/>
                                      <p:to x="80000" y="100000"/>
                                    </p:animScale>
                                    <p:anim by="(#ppt_h/3+#ppt_w*0.1)" calcmode="lin" valueType="num">
                                      <p:cBhvr additive="sum">
                                        <p:cTn id="23" dur="200" decel="100000" autoRev="1" fill="hold">
                                          <p:stCondLst>
                                            <p:cond delay="600"/>
                                          </p:stCondLst>
                                        </p:cTn>
                                        <p:tgtEl>
                                          <p:spTgt spid="984110"/>
                                        </p:tgtEl>
                                        <p:attrNameLst>
                                          <p:attrName>ppt_x</p:attrName>
                                        </p:attrNameLst>
                                      </p:cBhvr>
                                    </p:anim>
                                  </p:childTnLst>
                                </p:cTn>
                              </p:par>
                            </p:childTnLst>
                          </p:cTn>
                        </p:par>
                      </p:childTnLst>
                    </p:cTn>
                  </p:par>
                  <p:par>
                    <p:cTn id="24" fill="hold" nodeType="clickPar">
                      <p:stCondLst>
                        <p:cond delay="indefinite"/>
                      </p:stCondLst>
                      <p:childTnLst>
                        <p:par>
                          <p:cTn id="25" fill="hold" nodeType="withGroup">
                            <p:stCondLst>
                              <p:cond delay="0"/>
                            </p:stCondLst>
                            <p:childTnLst>
                              <p:par>
                                <p:cTn id="26" presetID="27" presetClass="entr" presetSubtype="0" fill="hold" grpId="0" nodeType="clickEffect">
                                  <p:stCondLst>
                                    <p:cond delay="0"/>
                                  </p:stCondLst>
                                  <p:iterate type="lt">
                                    <p:tmPct val="50000"/>
                                  </p:iterate>
                                  <p:childTnLst>
                                    <p:set>
                                      <p:cBhvr>
                                        <p:cTn id="27" dur="1" fill="hold">
                                          <p:stCondLst>
                                            <p:cond delay="0"/>
                                          </p:stCondLst>
                                        </p:cTn>
                                        <p:tgtEl>
                                          <p:spTgt spid="984108"/>
                                        </p:tgtEl>
                                        <p:attrNameLst>
                                          <p:attrName>style.visibility</p:attrName>
                                        </p:attrNameLst>
                                      </p:cBhvr>
                                      <p:to>
                                        <p:strVal val="visible"/>
                                      </p:to>
                                    </p:set>
                                    <p:anim calcmode="discrete" valueType="clr">
                                      <p:cBhvr override="childStyle">
                                        <p:cTn id="28" dur="80"/>
                                        <p:tgtEl>
                                          <p:spTgt spid="984108"/>
                                        </p:tgtEl>
                                        <p:attrNameLst>
                                          <p:attrName>style.color</p:attrName>
                                        </p:attrNameLst>
                                      </p:cBhvr>
                                      <p:tavLst>
                                        <p:tav tm="0">
                                          <p:val>
                                            <p:clrVal>
                                              <a:schemeClr val="accent2"/>
                                            </p:clrVal>
                                          </p:val>
                                        </p:tav>
                                        <p:tav tm="50000">
                                          <p:val>
                                            <p:clrVal>
                                              <a:schemeClr val="hlink"/>
                                            </p:clrVal>
                                          </p:val>
                                        </p:tav>
                                      </p:tavLst>
                                    </p:anim>
                                    <p:anim calcmode="discrete" valueType="clr">
                                      <p:cBhvr>
                                        <p:cTn id="29" dur="80"/>
                                        <p:tgtEl>
                                          <p:spTgt spid="984108"/>
                                        </p:tgtEl>
                                        <p:attrNameLst>
                                          <p:attrName>fillcolor</p:attrName>
                                        </p:attrNameLst>
                                      </p:cBhvr>
                                      <p:tavLst>
                                        <p:tav tm="0">
                                          <p:val>
                                            <p:clrVal>
                                              <a:schemeClr val="accent2"/>
                                            </p:clrVal>
                                          </p:val>
                                        </p:tav>
                                        <p:tav tm="50000">
                                          <p:val>
                                            <p:clrVal>
                                              <a:schemeClr val="hlink"/>
                                            </p:clrVal>
                                          </p:val>
                                        </p:tav>
                                      </p:tavLst>
                                    </p:anim>
                                    <p:set>
                                      <p:cBhvr>
                                        <p:cTn id="30" dur="80"/>
                                        <p:tgtEl>
                                          <p:spTgt spid="984108"/>
                                        </p:tgtEl>
                                        <p:attrNameLst>
                                          <p:attrName>fill.type</p:attrName>
                                        </p:attrNameLst>
                                      </p:cBhvr>
                                      <p:to>
                                        <p:strVal val="solid"/>
                                      </p:to>
                                    </p:set>
                                  </p:childTnLst>
                                </p:cTn>
                              </p:par>
                            </p:childTnLst>
                          </p:cTn>
                        </p:par>
                        <p:par>
                          <p:cTn id="31" fill="hold" nodeType="afterGroup">
                            <p:stCondLst>
                              <p:cond delay="4240"/>
                            </p:stCondLst>
                            <p:childTnLst>
                              <p:par>
                                <p:cTn id="32" presetID="49" presetClass="entr" presetSubtype="0" decel="100000" fill="hold" grpId="0" nodeType="afterEffect">
                                  <p:stCondLst>
                                    <p:cond delay="0"/>
                                  </p:stCondLst>
                                  <p:childTnLst>
                                    <p:set>
                                      <p:cBhvr>
                                        <p:cTn id="33" dur="1" fill="hold">
                                          <p:stCondLst>
                                            <p:cond delay="0"/>
                                          </p:stCondLst>
                                        </p:cTn>
                                        <p:tgtEl>
                                          <p:spTgt spid="984111"/>
                                        </p:tgtEl>
                                        <p:attrNameLst>
                                          <p:attrName>style.visibility</p:attrName>
                                        </p:attrNameLst>
                                      </p:cBhvr>
                                      <p:to>
                                        <p:strVal val="visible"/>
                                      </p:to>
                                    </p:set>
                                    <p:anim calcmode="lin" valueType="num">
                                      <p:cBhvr>
                                        <p:cTn id="34" dur="500" fill="hold"/>
                                        <p:tgtEl>
                                          <p:spTgt spid="984111"/>
                                        </p:tgtEl>
                                        <p:attrNameLst>
                                          <p:attrName>ppt_w</p:attrName>
                                        </p:attrNameLst>
                                      </p:cBhvr>
                                      <p:tavLst>
                                        <p:tav tm="0">
                                          <p:val>
                                            <p:fltVal val="0"/>
                                          </p:val>
                                        </p:tav>
                                        <p:tav tm="100000">
                                          <p:val>
                                            <p:strVal val="#ppt_w"/>
                                          </p:val>
                                        </p:tav>
                                      </p:tavLst>
                                    </p:anim>
                                    <p:anim calcmode="lin" valueType="num">
                                      <p:cBhvr>
                                        <p:cTn id="35" dur="500" fill="hold"/>
                                        <p:tgtEl>
                                          <p:spTgt spid="984111"/>
                                        </p:tgtEl>
                                        <p:attrNameLst>
                                          <p:attrName>ppt_h</p:attrName>
                                        </p:attrNameLst>
                                      </p:cBhvr>
                                      <p:tavLst>
                                        <p:tav tm="0">
                                          <p:val>
                                            <p:fltVal val="0"/>
                                          </p:val>
                                        </p:tav>
                                        <p:tav tm="100000">
                                          <p:val>
                                            <p:strVal val="#ppt_h"/>
                                          </p:val>
                                        </p:tav>
                                      </p:tavLst>
                                    </p:anim>
                                    <p:anim calcmode="lin" valueType="num">
                                      <p:cBhvr>
                                        <p:cTn id="36" dur="500" fill="hold"/>
                                        <p:tgtEl>
                                          <p:spTgt spid="984111"/>
                                        </p:tgtEl>
                                        <p:attrNameLst>
                                          <p:attrName>style.rotation</p:attrName>
                                        </p:attrNameLst>
                                      </p:cBhvr>
                                      <p:tavLst>
                                        <p:tav tm="0">
                                          <p:val>
                                            <p:fltVal val="360"/>
                                          </p:val>
                                        </p:tav>
                                        <p:tav tm="100000">
                                          <p:val>
                                            <p:fltVal val="0"/>
                                          </p:val>
                                        </p:tav>
                                      </p:tavLst>
                                    </p:anim>
                                    <p:animEffect transition="in" filter="fade">
                                      <p:cBhvr>
                                        <p:cTn id="37" dur="500"/>
                                        <p:tgtEl>
                                          <p:spTgt spid="984111"/>
                                        </p:tgtEl>
                                      </p:cBhvr>
                                    </p:animEffect>
                                  </p:childTnLst>
                                </p:cTn>
                              </p:par>
                            </p:childTnLst>
                          </p:cTn>
                        </p:par>
                        <p:par>
                          <p:cTn id="38" fill="hold" nodeType="afterGroup">
                            <p:stCondLst>
                              <p:cond delay="4740"/>
                            </p:stCondLst>
                            <p:childTnLst>
                              <p:par>
                                <p:cTn id="39" presetID="31" presetClass="entr" presetSubtype="0" fill="hold" nodeType="afterEffect">
                                  <p:stCondLst>
                                    <p:cond delay="0"/>
                                  </p:stCondLst>
                                  <p:iterate type="lt">
                                    <p:tmPct val="5000"/>
                                  </p:iterate>
                                  <p:childTnLst>
                                    <p:set>
                                      <p:cBhvr>
                                        <p:cTn id="40" dur="1" fill="hold">
                                          <p:stCondLst>
                                            <p:cond delay="0"/>
                                          </p:stCondLst>
                                        </p:cTn>
                                        <p:tgtEl>
                                          <p:spTgt spid="984105"/>
                                        </p:tgtEl>
                                        <p:attrNameLst>
                                          <p:attrName>style.visibility</p:attrName>
                                        </p:attrNameLst>
                                      </p:cBhvr>
                                      <p:to>
                                        <p:strVal val="visible"/>
                                      </p:to>
                                    </p:set>
                                    <p:anim calcmode="lin" valueType="num">
                                      <p:cBhvr>
                                        <p:cTn id="41" dur="1000" fill="hold"/>
                                        <p:tgtEl>
                                          <p:spTgt spid="984105"/>
                                        </p:tgtEl>
                                        <p:attrNameLst>
                                          <p:attrName>ppt_w</p:attrName>
                                        </p:attrNameLst>
                                      </p:cBhvr>
                                      <p:tavLst>
                                        <p:tav tm="0">
                                          <p:val>
                                            <p:fltVal val="0"/>
                                          </p:val>
                                        </p:tav>
                                        <p:tav tm="100000">
                                          <p:val>
                                            <p:strVal val="#ppt_w"/>
                                          </p:val>
                                        </p:tav>
                                      </p:tavLst>
                                    </p:anim>
                                    <p:anim calcmode="lin" valueType="num">
                                      <p:cBhvr>
                                        <p:cTn id="42" dur="1000" fill="hold"/>
                                        <p:tgtEl>
                                          <p:spTgt spid="984105"/>
                                        </p:tgtEl>
                                        <p:attrNameLst>
                                          <p:attrName>ppt_h</p:attrName>
                                        </p:attrNameLst>
                                      </p:cBhvr>
                                      <p:tavLst>
                                        <p:tav tm="0">
                                          <p:val>
                                            <p:fltVal val="0"/>
                                          </p:val>
                                        </p:tav>
                                        <p:tav tm="100000">
                                          <p:val>
                                            <p:strVal val="#ppt_h"/>
                                          </p:val>
                                        </p:tav>
                                      </p:tavLst>
                                    </p:anim>
                                    <p:anim calcmode="lin" valueType="num">
                                      <p:cBhvr>
                                        <p:cTn id="43" dur="1000" fill="hold"/>
                                        <p:tgtEl>
                                          <p:spTgt spid="984105"/>
                                        </p:tgtEl>
                                        <p:attrNameLst>
                                          <p:attrName>style.rotation</p:attrName>
                                        </p:attrNameLst>
                                      </p:cBhvr>
                                      <p:tavLst>
                                        <p:tav tm="0">
                                          <p:val>
                                            <p:fltVal val="90"/>
                                          </p:val>
                                        </p:tav>
                                        <p:tav tm="100000">
                                          <p:val>
                                            <p:fltVal val="0"/>
                                          </p:val>
                                        </p:tav>
                                      </p:tavLst>
                                    </p:anim>
                                    <p:animEffect transition="in" filter="fade">
                                      <p:cBhvr>
                                        <p:cTn id="44" dur="1000"/>
                                        <p:tgtEl>
                                          <p:spTgt spid="98410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84106" grpId="0"/>
      <p:bldP spid="984107" grpId="0"/>
      <p:bldP spid="984108" grpId="0"/>
      <p:bldP spid="984110" grpId="0" animBg="1"/>
      <p:bldP spid="984111"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5090" name="Rectangle 2"/>
          <p:cNvSpPr>
            <a:spLocks noGrp="1" noChangeArrowheads="1"/>
          </p:cNvSpPr>
          <p:nvPr>
            <p:ph type="title"/>
          </p:nvPr>
        </p:nvSpPr>
        <p:spPr>
          <a:xfrm>
            <a:off x="3000376" y="765176"/>
            <a:ext cx="6119813" cy="1439863"/>
          </a:xfrm>
        </p:spPr>
        <p:txBody>
          <a:bodyPr>
            <a:normAutofit fontScale="90000"/>
          </a:bodyPr>
          <a:lstStyle/>
          <a:p>
            <a:pPr algn="ctr" eaLnBrk="1" hangingPunct="1"/>
            <a:r>
              <a:rPr lang="fa-IR" altLang="en-US" smtClean="0"/>
              <a:t>رابطۀ سرعت رانش </a:t>
            </a:r>
            <a:r>
              <a:rPr lang="en-US" altLang="en-US" smtClean="0"/>
              <a:t>V</a:t>
            </a:r>
            <a:r>
              <a:rPr lang="en-US" altLang="en-US" baseline="-25000" smtClean="0"/>
              <a:t>d</a:t>
            </a:r>
            <a:r>
              <a:rPr lang="fa-IR" altLang="en-US" smtClean="0"/>
              <a:t> با مسافت آزاد ميانگين و سرعت متوسط الكترونها</a:t>
            </a:r>
            <a:endParaRPr lang="en-US" altLang="en-US" smtClean="0"/>
          </a:p>
        </p:txBody>
      </p:sp>
      <p:graphicFrame>
        <p:nvGraphicFramePr>
          <p:cNvPr id="985092" name="Object 4"/>
          <p:cNvGraphicFramePr>
            <a:graphicFrameLocks noChangeAspect="1"/>
          </p:cNvGraphicFramePr>
          <p:nvPr>
            <p:ph sz="half" idx="2"/>
          </p:nvPr>
        </p:nvGraphicFramePr>
        <p:xfrm>
          <a:off x="4102101" y="4960938"/>
          <a:ext cx="1223963" cy="565150"/>
        </p:xfrm>
        <a:graphic>
          <a:graphicData uri="http://schemas.openxmlformats.org/presentationml/2006/ole">
            <mc:AlternateContent xmlns:mc="http://schemas.openxmlformats.org/markup-compatibility/2006">
              <mc:Choice xmlns:v="urn:schemas-microsoft-com:vml" Requires="v">
                <p:oleObj spid="_x0000_s11266" name="Equation" r:id="rId3" imgW="495085" imgH="228501" progId="Equation.3">
                  <p:embed/>
                </p:oleObj>
              </mc:Choice>
              <mc:Fallback>
                <p:oleObj name="Equation" r:id="rId3" imgW="495085" imgH="228501"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102101" y="4960938"/>
                        <a:ext cx="1223963" cy="5651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pSp>
        <p:nvGrpSpPr>
          <p:cNvPr id="985098" name="Group 10"/>
          <p:cNvGrpSpPr>
            <a:grpSpLocks/>
          </p:cNvGrpSpPr>
          <p:nvPr/>
        </p:nvGrpSpPr>
        <p:grpSpPr bwMode="auto">
          <a:xfrm>
            <a:off x="2106613" y="2767013"/>
            <a:ext cx="7918450" cy="1454150"/>
            <a:chOff x="431" y="1298"/>
            <a:chExt cx="4988" cy="916"/>
          </a:xfrm>
        </p:grpSpPr>
        <p:sp>
          <p:nvSpPr>
            <p:cNvPr id="267271" name="Rectangle 8"/>
            <p:cNvSpPr>
              <a:spLocks noChangeArrowheads="1"/>
            </p:cNvSpPr>
            <p:nvPr/>
          </p:nvSpPr>
          <p:spPr bwMode="auto">
            <a:xfrm>
              <a:off x="431" y="1369"/>
              <a:ext cx="4988" cy="8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lgn="r" rtl="1">
                <a:spcBef>
                  <a:spcPct val="20000"/>
                </a:spcBef>
                <a:buClr>
                  <a:schemeClr val="accent1"/>
                </a:buClr>
                <a:buChar char="•"/>
                <a:defRPr sz="2800">
                  <a:solidFill>
                    <a:schemeClr val="tx1"/>
                  </a:solidFill>
                  <a:latin typeface="Times New Roman" panose="02020603050405020304" pitchFamily="18" charset="0"/>
                  <a:cs typeface="B Nazanin" panose="00000400000000000000" pitchFamily="2" charset="-78"/>
                </a:defRPr>
              </a:lvl1pPr>
              <a:lvl2pPr marL="742950" indent="-285750" algn="r" rtl="1">
                <a:spcBef>
                  <a:spcPct val="20000"/>
                </a:spcBef>
                <a:buClr>
                  <a:schemeClr val="hlink"/>
                </a:buClr>
                <a:buChar char="–"/>
                <a:defRPr sz="2400">
                  <a:solidFill>
                    <a:schemeClr val="tx1"/>
                  </a:solidFill>
                  <a:latin typeface="Times New Roman" panose="02020603050405020304" pitchFamily="18" charset="0"/>
                  <a:cs typeface="B Nazanin" panose="00000400000000000000" pitchFamily="2" charset="-78"/>
                </a:defRPr>
              </a:lvl2pPr>
              <a:lvl3pPr marL="1144588" indent="-228600" algn="r" rtl="1">
                <a:spcBef>
                  <a:spcPct val="20000"/>
                </a:spcBef>
                <a:buClr>
                  <a:schemeClr val="accent1"/>
                </a:buClr>
                <a:buChar char="•"/>
                <a:defRPr sz="2000">
                  <a:solidFill>
                    <a:schemeClr val="tx1"/>
                  </a:solidFill>
                  <a:latin typeface="Times New Roman" panose="02020603050405020304" pitchFamily="18" charset="0"/>
                  <a:cs typeface="B Nazanin" panose="00000400000000000000" pitchFamily="2" charset="-78"/>
                </a:defRPr>
              </a:lvl3pPr>
              <a:lvl4pPr marL="1600200" indent="-228600" algn="r" rtl="1">
                <a:spcBef>
                  <a:spcPct val="20000"/>
                </a:spcBef>
                <a:buClr>
                  <a:schemeClr val="folHlink"/>
                </a:buClr>
                <a:buChar char="–"/>
                <a:defRPr>
                  <a:solidFill>
                    <a:schemeClr val="tx1"/>
                  </a:solidFill>
                  <a:latin typeface="Times New Roman" panose="02020603050405020304" pitchFamily="18" charset="0"/>
                  <a:cs typeface="B Nazanin" panose="00000400000000000000" pitchFamily="2" charset="-78"/>
                </a:defRPr>
              </a:lvl4pPr>
              <a:lvl5pPr marL="2057400" indent="-228600" algn="r" rtl="1">
                <a:spcBef>
                  <a:spcPct val="20000"/>
                </a:spcBef>
                <a:buClr>
                  <a:schemeClr val="accent1"/>
                </a:buClr>
                <a:buChar char="»"/>
                <a:defRPr>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9pPr>
            </a:lstStyle>
            <a:p>
              <a:pPr eaLnBrk="1" hangingPunct="1">
                <a:lnSpc>
                  <a:spcPct val="110000"/>
                </a:lnSpc>
                <a:buFontTx/>
                <a:buNone/>
              </a:pPr>
              <a:r>
                <a:rPr lang="fa-IR" altLang="en-US"/>
                <a:t>              شتاب الكترون تحت تأثير ميدان </a:t>
              </a:r>
              <a:r>
                <a:rPr lang="en-US" altLang="en-US">
                  <a:solidFill>
                    <a:srgbClr val="000000"/>
                  </a:solidFill>
                </a:rPr>
                <a:t> </a:t>
              </a:r>
              <a:r>
                <a:rPr lang="en-US" altLang="en-US" i="1">
                  <a:solidFill>
                    <a:srgbClr val="000000"/>
                  </a:solidFill>
                </a:rPr>
                <a:t>E</a:t>
              </a:r>
              <a:r>
                <a:rPr lang="fa-IR" altLang="en-US"/>
                <a:t>از حالت سكون و سرعت الكترون به اندازۀ                   تغيير مي‌كند . </a:t>
              </a:r>
              <a:endParaRPr lang="en-US" altLang="en-US"/>
            </a:p>
          </p:txBody>
        </p:sp>
        <p:graphicFrame>
          <p:nvGraphicFramePr>
            <p:cNvPr id="267272" name="Object 6"/>
            <p:cNvGraphicFramePr>
              <a:graphicFrameLocks noChangeAspect="1"/>
            </p:cNvGraphicFramePr>
            <p:nvPr/>
          </p:nvGraphicFramePr>
          <p:xfrm>
            <a:off x="4649" y="1298"/>
            <a:ext cx="726" cy="491"/>
          </p:xfrm>
          <a:graphic>
            <a:graphicData uri="http://schemas.openxmlformats.org/presentationml/2006/ole">
              <mc:AlternateContent xmlns:mc="http://schemas.openxmlformats.org/markup-compatibility/2006">
                <mc:Choice xmlns:v="urn:schemas-microsoft-com:vml" Requires="v">
                  <p:oleObj spid="_x0000_s11267" name="Equation" r:id="rId5" imgW="469696" imgH="393529" progId="Equation.3">
                    <p:embed/>
                  </p:oleObj>
                </mc:Choice>
                <mc:Fallback>
                  <p:oleObj name="Equation" r:id="rId5" imgW="469696" imgH="393529"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649" y="1298"/>
                          <a:ext cx="726" cy="491"/>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267273" name="Object 7"/>
            <p:cNvGraphicFramePr>
              <a:graphicFrameLocks noChangeAspect="1"/>
            </p:cNvGraphicFramePr>
            <p:nvPr/>
          </p:nvGraphicFramePr>
          <p:xfrm>
            <a:off x="3269" y="1621"/>
            <a:ext cx="967" cy="494"/>
          </p:xfrm>
          <a:graphic>
            <a:graphicData uri="http://schemas.openxmlformats.org/presentationml/2006/ole">
              <mc:AlternateContent xmlns:mc="http://schemas.openxmlformats.org/markup-compatibility/2006">
                <mc:Choice xmlns:v="urn:schemas-microsoft-com:vml" Requires="v">
                  <p:oleObj spid="_x0000_s11268" name="Equation" r:id="rId7" imgW="748975" imgH="393529" progId="Equation.3">
                    <p:embed/>
                  </p:oleObj>
                </mc:Choice>
                <mc:Fallback>
                  <p:oleObj name="Equation" r:id="rId7" imgW="748975" imgH="393529" progId="Equation.3">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3269" y="1621"/>
                          <a:ext cx="967" cy="49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pSp>
      <p:graphicFrame>
        <p:nvGraphicFramePr>
          <p:cNvPr id="985099" name="Object 11"/>
          <p:cNvGraphicFramePr>
            <a:graphicFrameLocks noChangeAspect="1"/>
          </p:cNvGraphicFramePr>
          <p:nvPr/>
        </p:nvGraphicFramePr>
        <p:xfrm>
          <a:off x="5484813" y="4745039"/>
          <a:ext cx="1181100" cy="1017587"/>
        </p:xfrm>
        <a:graphic>
          <a:graphicData uri="http://schemas.openxmlformats.org/presentationml/2006/ole">
            <mc:AlternateContent xmlns:mc="http://schemas.openxmlformats.org/markup-compatibility/2006">
              <mc:Choice xmlns:v="urn:schemas-microsoft-com:vml" Requires="v">
                <p:oleObj spid="_x0000_s11269" name="Equation" r:id="rId9" imgW="457002" imgH="393529" progId="Equation.3">
                  <p:embed/>
                </p:oleObj>
              </mc:Choice>
              <mc:Fallback>
                <p:oleObj name="Equation" r:id="rId9" imgW="457002" imgH="393529" progId="Equation.3">
                  <p:embed/>
                  <p:pic>
                    <p:nvPicPr>
                      <p:cNvPr id="0" name=""/>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5484813" y="4745039"/>
                        <a:ext cx="1181100" cy="10175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985100" name="Object 12"/>
          <p:cNvGraphicFramePr>
            <a:graphicFrameLocks noChangeAspect="1"/>
          </p:cNvGraphicFramePr>
          <p:nvPr/>
        </p:nvGraphicFramePr>
        <p:xfrm>
          <a:off x="6731000" y="4759325"/>
          <a:ext cx="1214438" cy="1017588"/>
        </p:xfrm>
        <a:graphic>
          <a:graphicData uri="http://schemas.openxmlformats.org/presentationml/2006/ole">
            <mc:AlternateContent xmlns:mc="http://schemas.openxmlformats.org/markup-compatibility/2006">
              <mc:Choice xmlns:v="urn:schemas-microsoft-com:vml" Requires="v">
                <p:oleObj spid="_x0000_s11270" name="Equation" r:id="rId11" imgW="469696" imgH="393529" progId="Equation.3">
                  <p:embed/>
                </p:oleObj>
              </mc:Choice>
              <mc:Fallback>
                <p:oleObj name="Equation" r:id="rId11" imgW="469696" imgH="393529" progId="Equation.3">
                  <p:embed/>
                  <p:pic>
                    <p:nvPicPr>
                      <p:cNvPr id="0" name=""/>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6731000" y="4759325"/>
                        <a:ext cx="1214438" cy="10175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extLst>
      <p:ext uri="{BB962C8B-B14F-4D97-AF65-F5344CB8AC3E}">
        <p14:creationId xmlns:p14="http://schemas.microsoft.com/office/powerpoint/2010/main" val="1257571488"/>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0" presetClass="entr" presetSubtype="0" fill="hold" grpId="0" nodeType="afterEffect">
                                  <p:stCondLst>
                                    <p:cond delay="0"/>
                                  </p:stCondLst>
                                  <p:childTnLst>
                                    <p:set>
                                      <p:cBhvr>
                                        <p:cTn id="6" dur="1" fill="hold">
                                          <p:stCondLst>
                                            <p:cond delay="0"/>
                                          </p:stCondLst>
                                        </p:cTn>
                                        <p:tgtEl>
                                          <p:spTgt spid="985090"/>
                                        </p:tgtEl>
                                        <p:attrNameLst>
                                          <p:attrName>style.visibility</p:attrName>
                                        </p:attrNameLst>
                                      </p:cBhvr>
                                      <p:to>
                                        <p:strVal val="visible"/>
                                      </p:to>
                                    </p:set>
                                    <p:animEffect transition="in" filter="fade">
                                      <p:cBhvr>
                                        <p:cTn id="7" dur="800" decel="100000"/>
                                        <p:tgtEl>
                                          <p:spTgt spid="985090"/>
                                        </p:tgtEl>
                                      </p:cBhvr>
                                    </p:animEffect>
                                    <p:anim calcmode="lin" valueType="num">
                                      <p:cBhvr>
                                        <p:cTn id="8" dur="800" decel="100000" fill="hold"/>
                                        <p:tgtEl>
                                          <p:spTgt spid="985090"/>
                                        </p:tgtEl>
                                        <p:attrNameLst>
                                          <p:attrName>style.rotation</p:attrName>
                                        </p:attrNameLst>
                                      </p:cBhvr>
                                      <p:tavLst>
                                        <p:tav tm="0">
                                          <p:val>
                                            <p:fltVal val="-90"/>
                                          </p:val>
                                        </p:tav>
                                        <p:tav tm="100000">
                                          <p:val>
                                            <p:fltVal val="0"/>
                                          </p:val>
                                        </p:tav>
                                      </p:tavLst>
                                    </p:anim>
                                    <p:anim calcmode="lin" valueType="num">
                                      <p:cBhvr>
                                        <p:cTn id="9" dur="800" decel="100000" fill="hold"/>
                                        <p:tgtEl>
                                          <p:spTgt spid="985090"/>
                                        </p:tgtEl>
                                        <p:attrNameLst>
                                          <p:attrName>ppt_x</p:attrName>
                                        </p:attrNameLst>
                                      </p:cBhvr>
                                      <p:tavLst>
                                        <p:tav tm="0">
                                          <p:val>
                                            <p:strVal val="#ppt_x+0.4"/>
                                          </p:val>
                                        </p:tav>
                                        <p:tav tm="100000">
                                          <p:val>
                                            <p:strVal val="#ppt_x-0.05"/>
                                          </p:val>
                                        </p:tav>
                                      </p:tavLst>
                                    </p:anim>
                                    <p:anim calcmode="lin" valueType="num">
                                      <p:cBhvr>
                                        <p:cTn id="10" dur="800" decel="100000" fill="hold"/>
                                        <p:tgtEl>
                                          <p:spTgt spid="985090"/>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985090"/>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985090"/>
                                        </p:tgtEl>
                                        <p:attrNameLst>
                                          <p:attrName>ppt_y</p:attrName>
                                        </p:attrNameLst>
                                      </p:cBhvr>
                                      <p:tavLst>
                                        <p:tav tm="0">
                                          <p:val>
                                            <p:strVal val="#ppt_y+0.1"/>
                                          </p:val>
                                        </p:tav>
                                        <p:tav tm="100000">
                                          <p:val>
                                            <p:strVal val="#ppt_y"/>
                                          </p:val>
                                        </p:tav>
                                      </p:tavLst>
                                    </p:anim>
                                  </p:childTnLst>
                                </p:cTn>
                              </p:par>
                            </p:childTnLst>
                          </p:cTn>
                        </p:par>
                        <p:par>
                          <p:cTn id="13" fill="hold" nodeType="afterGroup">
                            <p:stCondLst>
                              <p:cond delay="1000"/>
                            </p:stCondLst>
                            <p:childTnLst>
                              <p:par>
                                <p:cTn id="14" presetID="15" presetClass="entr" presetSubtype="0" fill="hold" nodeType="afterEffect">
                                  <p:stCondLst>
                                    <p:cond delay="0"/>
                                  </p:stCondLst>
                                  <p:childTnLst>
                                    <p:set>
                                      <p:cBhvr>
                                        <p:cTn id="15" dur="1" fill="hold">
                                          <p:stCondLst>
                                            <p:cond delay="0"/>
                                          </p:stCondLst>
                                        </p:cTn>
                                        <p:tgtEl>
                                          <p:spTgt spid="985098"/>
                                        </p:tgtEl>
                                        <p:attrNameLst>
                                          <p:attrName>style.visibility</p:attrName>
                                        </p:attrNameLst>
                                      </p:cBhvr>
                                      <p:to>
                                        <p:strVal val="visible"/>
                                      </p:to>
                                    </p:set>
                                    <p:anim calcmode="lin" valueType="num">
                                      <p:cBhvr>
                                        <p:cTn id="16" dur="1000" fill="hold"/>
                                        <p:tgtEl>
                                          <p:spTgt spid="985098"/>
                                        </p:tgtEl>
                                        <p:attrNameLst>
                                          <p:attrName>ppt_w</p:attrName>
                                        </p:attrNameLst>
                                      </p:cBhvr>
                                      <p:tavLst>
                                        <p:tav tm="0">
                                          <p:val>
                                            <p:fltVal val="0"/>
                                          </p:val>
                                        </p:tav>
                                        <p:tav tm="100000">
                                          <p:val>
                                            <p:strVal val="#ppt_w"/>
                                          </p:val>
                                        </p:tav>
                                      </p:tavLst>
                                    </p:anim>
                                    <p:anim calcmode="lin" valueType="num">
                                      <p:cBhvr>
                                        <p:cTn id="17" dur="1000" fill="hold"/>
                                        <p:tgtEl>
                                          <p:spTgt spid="985098"/>
                                        </p:tgtEl>
                                        <p:attrNameLst>
                                          <p:attrName>ppt_h</p:attrName>
                                        </p:attrNameLst>
                                      </p:cBhvr>
                                      <p:tavLst>
                                        <p:tav tm="0">
                                          <p:val>
                                            <p:fltVal val="0"/>
                                          </p:val>
                                        </p:tav>
                                        <p:tav tm="100000">
                                          <p:val>
                                            <p:strVal val="#ppt_h"/>
                                          </p:val>
                                        </p:tav>
                                      </p:tavLst>
                                    </p:anim>
                                    <p:anim calcmode="lin" valueType="num">
                                      <p:cBhvr>
                                        <p:cTn id="18" dur="1000" fill="hold"/>
                                        <p:tgtEl>
                                          <p:spTgt spid="985098"/>
                                        </p:tgtEl>
                                        <p:attrNameLst>
                                          <p:attrName>ppt_x</p:attrName>
                                        </p:attrNameLst>
                                      </p:cBhvr>
                                      <p:tavLst>
                                        <p:tav tm="0" fmla="#ppt_x+(cos(-2*pi*(1-$))*-#ppt_x-sin(-2*pi*(1-$))*(1-#ppt_y))*(1-$)">
                                          <p:val>
                                            <p:fltVal val="0"/>
                                          </p:val>
                                        </p:tav>
                                        <p:tav tm="100000">
                                          <p:val>
                                            <p:fltVal val="1"/>
                                          </p:val>
                                        </p:tav>
                                      </p:tavLst>
                                    </p:anim>
                                    <p:anim calcmode="lin" valueType="num">
                                      <p:cBhvr>
                                        <p:cTn id="19" dur="1000" fill="hold"/>
                                        <p:tgtEl>
                                          <p:spTgt spid="985098"/>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20" fill="hold" nodeType="clickPar">
                      <p:stCondLst>
                        <p:cond delay="indefinite"/>
                      </p:stCondLst>
                      <p:childTnLst>
                        <p:par>
                          <p:cTn id="21" fill="hold" nodeType="withGroup">
                            <p:stCondLst>
                              <p:cond delay="0"/>
                            </p:stCondLst>
                            <p:childTnLst>
                              <p:par>
                                <p:cTn id="22" presetID="42" presetClass="entr" presetSubtype="0" fill="hold" nodeType="clickEffect">
                                  <p:stCondLst>
                                    <p:cond delay="0"/>
                                  </p:stCondLst>
                                  <p:childTnLst>
                                    <p:set>
                                      <p:cBhvr>
                                        <p:cTn id="23" dur="1" fill="hold">
                                          <p:stCondLst>
                                            <p:cond delay="0"/>
                                          </p:stCondLst>
                                        </p:cTn>
                                        <p:tgtEl>
                                          <p:spTgt spid="985092"/>
                                        </p:tgtEl>
                                        <p:attrNameLst>
                                          <p:attrName>style.visibility</p:attrName>
                                        </p:attrNameLst>
                                      </p:cBhvr>
                                      <p:to>
                                        <p:strVal val="visible"/>
                                      </p:to>
                                    </p:set>
                                    <p:animEffect transition="in" filter="fade">
                                      <p:cBhvr>
                                        <p:cTn id="24" dur="1000"/>
                                        <p:tgtEl>
                                          <p:spTgt spid="985092"/>
                                        </p:tgtEl>
                                      </p:cBhvr>
                                    </p:animEffect>
                                    <p:anim calcmode="lin" valueType="num">
                                      <p:cBhvr>
                                        <p:cTn id="25" dur="1000" fill="hold"/>
                                        <p:tgtEl>
                                          <p:spTgt spid="985092"/>
                                        </p:tgtEl>
                                        <p:attrNameLst>
                                          <p:attrName>ppt_x</p:attrName>
                                        </p:attrNameLst>
                                      </p:cBhvr>
                                      <p:tavLst>
                                        <p:tav tm="0">
                                          <p:val>
                                            <p:strVal val="#ppt_x"/>
                                          </p:val>
                                        </p:tav>
                                        <p:tav tm="100000">
                                          <p:val>
                                            <p:strVal val="#ppt_x"/>
                                          </p:val>
                                        </p:tav>
                                      </p:tavLst>
                                    </p:anim>
                                    <p:anim calcmode="lin" valueType="num">
                                      <p:cBhvr>
                                        <p:cTn id="26" dur="1000" fill="hold"/>
                                        <p:tgtEl>
                                          <p:spTgt spid="985092"/>
                                        </p:tgtEl>
                                        <p:attrNameLst>
                                          <p:attrName>ppt_y</p:attrName>
                                        </p:attrNameLst>
                                      </p:cBhvr>
                                      <p:tavLst>
                                        <p:tav tm="0">
                                          <p:val>
                                            <p:strVal val="#ppt_y+.1"/>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42" presetClass="entr" presetSubtype="0" fill="hold" nodeType="clickEffect">
                                  <p:stCondLst>
                                    <p:cond delay="0"/>
                                  </p:stCondLst>
                                  <p:childTnLst>
                                    <p:set>
                                      <p:cBhvr>
                                        <p:cTn id="30" dur="1" fill="hold">
                                          <p:stCondLst>
                                            <p:cond delay="0"/>
                                          </p:stCondLst>
                                        </p:cTn>
                                        <p:tgtEl>
                                          <p:spTgt spid="985099"/>
                                        </p:tgtEl>
                                        <p:attrNameLst>
                                          <p:attrName>style.visibility</p:attrName>
                                        </p:attrNameLst>
                                      </p:cBhvr>
                                      <p:to>
                                        <p:strVal val="visible"/>
                                      </p:to>
                                    </p:set>
                                    <p:animEffect transition="in" filter="fade">
                                      <p:cBhvr>
                                        <p:cTn id="31" dur="1000"/>
                                        <p:tgtEl>
                                          <p:spTgt spid="985099"/>
                                        </p:tgtEl>
                                      </p:cBhvr>
                                    </p:animEffect>
                                    <p:anim calcmode="lin" valueType="num">
                                      <p:cBhvr>
                                        <p:cTn id="32" dur="1000" fill="hold"/>
                                        <p:tgtEl>
                                          <p:spTgt spid="985099"/>
                                        </p:tgtEl>
                                        <p:attrNameLst>
                                          <p:attrName>ppt_x</p:attrName>
                                        </p:attrNameLst>
                                      </p:cBhvr>
                                      <p:tavLst>
                                        <p:tav tm="0">
                                          <p:val>
                                            <p:strVal val="#ppt_x"/>
                                          </p:val>
                                        </p:tav>
                                        <p:tav tm="100000">
                                          <p:val>
                                            <p:strVal val="#ppt_x"/>
                                          </p:val>
                                        </p:tav>
                                      </p:tavLst>
                                    </p:anim>
                                    <p:anim calcmode="lin" valueType="num">
                                      <p:cBhvr>
                                        <p:cTn id="33" dur="1000" fill="hold"/>
                                        <p:tgtEl>
                                          <p:spTgt spid="985099"/>
                                        </p:tgtEl>
                                        <p:attrNameLst>
                                          <p:attrName>ppt_y</p:attrName>
                                        </p:attrNameLst>
                                      </p:cBhvr>
                                      <p:tavLst>
                                        <p:tav tm="0">
                                          <p:val>
                                            <p:strVal val="#ppt_y+.1"/>
                                          </p:val>
                                        </p:tav>
                                        <p:tav tm="100000">
                                          <p:val>
                                            <p:strVal val="#ppt_y"/>
                                          </p:val>
                                        </p:tav>
                                      </p:tavLst>
                                    </p:anim>
                                  </p:childTnLst>
                                </p:cTn>
                              </p:par>
                            </p:childTnLst>
                          </p:cTn>
                        </p:par>
                      </p:childTnLst>
                    </p:cTn>
                  </p:par>
                  <p:par>
                    <p:cTn id="34" fill="hold" nodeType="clickPar">
                      <p:stCondLst>
                        <p:cond delay="indefinite"/>
                      </p:stCondLst>
                      <p:childTnLst>
                        <p:par>
                          <p:cTn id="35" fill="hold" nodeType="withGroup">
                            <p:stCondLst>
                              <p:cond delay="0"/>
                            </p:stCondLst>
                            <p:childTnLst>
                              <p:par>
                                <p:cTn id="36" presetID="42" presetClass="entr" presetSubtype="0" fill="hold" nodeType="clickEffect">
                                  <p:stCondLst>
                                    <p:cond delay="0"/>
                                  </p:stCondLst>
                                  <p:childTnLst>
                                    <p:set>
                                      <p:cBhvr>
                                        <p:cTn id="37" dur="1" fill="hold">
                                          <p:stCondLst>
                                            <p:cond delay="0"/>
                                          </p:stCondLst>
                                        </p:cTn>
                                        <p:tgtEl>
                                          <p:spTgt spid="985100"/>
                                        </p:tgtEl>
                                        <p:attrNameLst>
                                          <p:attrName>style.visibility</p:attrName>
                                        </p:attrNameLst>
                                      </p:cBhvr>
                                      <p:to>
                                        <p:strVal val="visible"/>
                                      </p:to>
                                    </p:set>
                                    <p:animEffect transition="in" filter="fade">
                                      <p:cBhvr>
                                        <p:cTn id="38" dur="1000"/>
                                        <p:tgtEl>
                                          <p:spTgt spid="985100"/>
                                        </p:tgtEl>
                                      </p:cBhvr>
                                    </p:animEffect>
                                    <p:anim calcmode="lin" valueType="num">
                                      <p:cBhvr>
                                        <p:cTn id="39" dur="1000" fill="hold"/>
                                        <p:tgtEl>
                                          <p:spTgt spid="985100"/>
                                        </p:tgtEl>
                                        <p:attrNameLst>
                                          <p:attrName>ppt_x</p:attrName>
                                        </p:attrNameLst>
                                      </p:cBhvr>
                                      <p:tavLst>
                                        <p:tav tm="0">
                                          <p:val>
                                            <p:strVal val="#ppt_x"/>
                                          </p:val>
                                        </p:tav>
                                        <p:tav tm="100000">
                                          <p:val>
                                            <p:strVal val="#ppt_x"/>
                                          </p:val>
                                        </p:tav>
                                      </p:tavLst>
                                    </p:anim>
                                    <p:anim calcmode="lin" valueType="num">
                                      <p:cBhvr>
                                        <p:cTn id="40" dur="1000" fill="hold"/>
                                        <p:tgtEl>
                                          <p:spTgt spid="98510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85090"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6114" name="Rectangle 2"/>
          <p:cNvSpPr>
            <a:spLocks noGrp="1" noChangeArrowheads="1"/>
          </p:cNvSpPr>
          <p:nvPr>
            <p:ph type="title"/>
          </p:nvPr>
        </p:nvSpPr>
        <p:spPr>
          <a:xfrm>
            <a:off x="2198689" y="719138"/>
            <a:ext cx="8074025" cy="838200"/>
          </a:xfrm>
        </p:spPr>
        <p:txBody>
          <a:bodyPr/>
          <a:lstStyle/>
          <a:p>
            <a:pPr eaLnBrk="1" hangingPunct="1"/>
            <a:r>
              <a:rPr lang="fa-IR" altLang="en-US" smtClean="0"/>
              <a:t>رابطۀ </a:t>
            </a:r>
            <a:r>
              <a:rPr lang="el-GR" altLang="en-US" smtClean="0">
                <a:cs typeface="Times New Roman" panose="02020603050405020304" pitchFamily="18" charset="0"/>
              </a:rPr>
              <a:t>ρ</a:t>
            </a:r>
            <a:r>
              <a:rPr lang="fa-IR" altLang="en-US" smtClean="0"/>
              <a:t> با </a:t>
            </a:r>
            <a:r>
              <a:rPr lang="en-US" altLang="en-US" smtClean="0"/>
              <a:t>V</a:t>
            </a:r>
            <a:r>
              <a:rPr lang="fa-IR" altLang="en-US" smtClean="0"/>
              <a:t> و </a:t>
            </a:r>
            <a:r>
              <a:rPr lang="el-GR" altLang="en-US" smtClean="0">
                <a:cs typeface="Times New Roman" panose="02020603050405020304" pitchFamily="18" charset="0"/>
              </a:rPr>
              <a:t>λ</a:t>
            </a:r>
            <a:r>
              <a:rPr lang="fa-IR" altLang="en-US" smtClean="0"/>
              <a:t> براي اجسام رسانا </a:t>
            </a:r>
            <a:endParaRPr lang="en-US" altLang="en-US" smtClean="0"/>
          </a:p>
        </p:txBody>
      </p:sp>
      <p:sp>
        <p:nvSpPr>
          <p:cNvPr id="986115" name="Rectangle 3"/>
          <p:cNvSpPr>
            <a:spLocks noGrp="1" noChangeArrowheads="1"/>
          </p:cNvSpPr>
          <p:nvPr>
            <p:ph type="body" sz="half" idx="1"/>
          </p:nvPr>
        </p:nvSpPr>
        <p:spPr>
          <a:xfrm>
            <a:off x="2135189" y="1844675"/>
            <a:ext cx="7920037" cy="2133600"/>
          </a:xfrm>
        </p:spPr>
        <p:txBody>
          <a:bodyPr/>
          <a:lstStyle/>
          <a:p>
            <a:pPr marL="0" indent="0" algn="just">
              <a:buNone/>
            </a:pPr>
            <a:r>
              <a:rPr lang="fa-IR" altLang="en-US" smtClean="0"/>
              <a:t>براي اجسام رسانا </a:t>
            </a:r>
            <a:r>
              <a:rPr lang="el-GR" altLang="en-US" smtClean="0">
                <a:cs typeface="Times New Roman" panose="02020603050405020304" pitchFamily="18" charset="0"/>
              </a:rPr>
              <a:t>ρ</a:t>
            </a:r>
            <a:r>
              <a:rPr lang="fa-IR" altLang="en-US" smtClean="0"/>
              <a:t> به </a:t>
            </a:r>
            <a:r>
              <a:rPr lang="en-US" altLang="en-US" smtClean="0"/>
              <a:t>E</a:t>
            </a:r>
            <a:r>
              <a:rPr lang="fa-IR" altLang="en-US" smtClean="0"/>
              <a:t> بستگي ندارد بنابراين سرعت متوسط و مسافت آزاد ميانگين در اجسام رسانا به ميدان بستگي ندارد به عبارتي اجسام رسانا اجسامي هستند كه در آنها هر چه ميدان قويتر باشد روي توزيع سرعت الكترونهاي رسانشي تأثيري ندارد . </a:t>
            </a:r>
            <a:endParaRPr lang="en-US" altLang="en-US" smtClean="0"/>
          </a:p>
        </p:txBody>
      </p:sp>
      <p:graphicFrame>
        <p:nvGraphicFramePr>
          <p:cNvPr id="986116" name="Object 4"/>
          <p:cNvGraphicFramePr>
            <a:graphicFrameLocks noChangeAspect="1"/>
          </p:cNvGraphicFramePr>
          <p:nvPr>
            <p:ph sz="quarter" idx="2"/>
          </p:nvPr>
        </p:nvGraphicFramePr>
        <p:xfrm>
          <a:off x="3055939" y="3860801"/>
          <a:ext cx="1150937" cy="849313"/>
        </p:xfrm>
        <a:graphic>
          <a:graphicData uri="http://schemas.openxmlformats.org/presentationml/2006/ole">
            <mc:AlternateContent xmlns:mc="http://schemas.openxmlformats.org/markup-compatibility/2006">
              <mc:Choice xmlns:v="urn:schemas-microsoft-com:vml" Requires="v">
                <p:oleObj spid="_x0000_s12290" name="Equation" r:id="rId3" imgW="533169" imgH="393529" progId="Equation.3">
                  <p:embed/>
                </p:oleObj>
              </mc:Choice>
              <mc:Fallback>
                <p:oleObj name="Equation" r:id="rId3" imgW="533169" imgH="393529"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055939" y="3860801"/>
                        <a:ext cx="1150937" cy="8493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986118" name="Object 6"/>
          <p:cNvGraphicFramePr>
            <a:graphicFrameLocks noChangeAspect="1"/>
          </p:cNvGraphicFramePr>
          <p:nvPr>
            <p:ph sz="quarter" idx="3"/>
          </p:nvPr>
        </p:nvGraphicFramePr>
        <p:xfrm>
          <a:off x="2927350" y="4797425"/>
          <a:ext cx="1360488" cy="827088"/>
        </p:xfrm>
        <a:graphic>
          <a:graphicData uri="http://schemas.openxmlformats.org/presentationml/2006/ole">
            <mc:AlternateContent xmlns:mc="http://schemas.openxmlformats.org/markup-compatibility/2006">
              <mc:Choice xmlns:v="urn:schemas-microsoft-com:vml" Requires="v">
                <p:oleObj spid="_x0000_s12291" name="Equation" r:id="rId5" imgW="647419" imgH="393529" progId="Equation.3">
                  <p:embed/>
                </p:oleObj>
              </mc:Choice>
              <mc:Fallback>
                <p:oleObj name="Equation" r:id="rId5" imgW="647419" imgH="393529"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927350" y="4797425"/>
                        <a:ext cx="1360488" cy="8270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986120" name="Object 8"/>
          <p:cNvGraphicFramePr>
            <a:graphicFrameLocks noChangeAspect="1"/>
          </p:cNvGraphicFramePr>
          <p:nvPr/>
        </p:nvGraphicFramePr>
        <p:xfrm>
          <a:off x="4813300" y="4322764"/>
          <a:ext cx="1944688" cy="928687"/>
        </p:xfrm>
        <a:graphic>
          <a:graphicData uri="http://schemas.openxmlformats.org/presentationml/2006/ole">
            <mc:AlternateContent xmlns:mc="http://schemas.openxmlformats.org/markup-compatibility/2006">
              <mc:Choice xmlns:v="urn:schemas-microsoft-com:vml" Requires="v">
                <p:oleObj spid="_x0000_s12292" name="Equation" r:id="rId7" imgW="825500" imgH="393700" progId="Equation.3">
                  <p:embed/>
                </p:oleObj>
              </mc:Choice>
              <mc:Fallback>
                <p:oleObj name="Equation" r:id="rId7" imgW="825500" imgH="393700" progId="Equation.3">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4813300" y="4322764"/>
                        <a:ext cx="1944688" cy="9286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986121" name="Object 9"/>
          <p:cNvGraphicFramePr>
            <a:graphicFrameLocks noChangeAspect="1"/>
          </p:cNvGraphicFramePr>
          <p:nvPr/>
        </p:nvGraphicFramePr>
        <p:xfrm>
          <a:off x="5634038" y="5367338"/>
          <a:ext cx="1111250" cy="1014412"/>
        </p:xfrm>
        <a:graphic>
          <a:graphicData uri="http://schemas.openxmlformats.org/presentationml/2006/ole">
            <mc:AlternateContent xmlns:mc="http://schemas.openxmlformats.org/markup-compatibility/2006">
              <mc:Choice xmlns:v="urn:schemas-microsoft-com:vml" Requires="v">
                <p:oleObj spid="_x0000_s12293" name="Equation" r:id="rId9" imgW="431613" imgH="393529" progId="Equation.3">
                  <p:embed/>
                </p:oleObj>
              </mc:Choice>
              <mc:Fallback>
                <p:oleObj name="Equation" r:id="rId9" imgW="431613" imgH="393529" progId="Equation.3">
                  <p:embed/>
                  <p:pic>
                    <p:nvPicPr>
                      <p:cNvPr id="0" name=""/>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5634038" y="5367338"/>
                        <a:ext cx="1111250" cy="10144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986122" name="Object 10"/>
          <p:cNvGraphicFramePr>
            <a:graphicFrameLocks noChangeAspect="1"/>
          </p:cNvGraphicFramePr>
          <p:nvPr/>
        </p:nvGraphicFramePr>
        <p:xfrm>
          <a:off x="7319963" y="4895851"/>
          <a:ext cx="1871662" cy="950913"/>
        </p:xfrm>
        <a:graphic>
          <a:graphicData uri="http://schemas.openxmlformats.org/presentationml/2006/ole">
            <mc:AlternateContent xmlns:mc="http://schemas.openxmlformats.org/markup-compatibility/2006">
              <mc:Choice xmlns:v="urn:schemas-microsoft-com:vml" Requires="v">
                <p:oleObj spid="_x0000_s12294" name="Equation" r:id="rId11" imgW="799753" imgH="406224" progId="Equation.3">
                  <p:embed/>
                </p:oleObj>
              </mc:Choice>
              <mc:Fallback>
                <p:oleObj name="Equation" r:id="rId11" imgW="799753" imgH="406224" progId="Equation.3">
                  <p:embed/>
                  <p:pic>
                    <p:nvPicPr>
                      <p:cNvPr id="0" name=""/>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7319963" y="4895851"/>
                        <a:ext cx="1871662" cy="9509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986123" name="AutoShape 11"/>
          <p:cNvSpPr>
            <a:spLocks/>
          </p:cNvSpPr>
          <p:nvPr/>
        </p:nvSpPr>
        <p:spPr bwMode="auto">
          <a:xfrm>
            <a:off x="4440239" y="4005263"/>
            <a:ext cx="287337" cy="1562100"/>
          </a:xfrm>
          <a:prstGeom prst="rightBrace">
            <a:avLst>
              <a:gd name="adj1" fmla="val 45304"/>
              <a:gd name="adj2" fmla="val 49898"/>
            </a:avLst>
          </a:prstGeom>
          <a:noFill/>
          <a:ln w="28575" cap="sq">
            <a:solidFill>
              <a:srgbClr val="000000"/>
            </a:solidFill>
            <a:round/>
            <a:headEnd type="none" w="lg" len="lg"/>
            <a:tailEnd type="none" w="lg"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r" rtl="1">
              <a:spcBef>
                <a:spcPct val="20000"/>
              </a:spcBef>
              <a:buClr>
                <a:schemeClr val="accent1"/>
              </a:buClr>
              <a:buChar char="•"/>
              <a:defRPr sz="2800">
                <a:solidFill>
                  <a:schemeClr val="tx1"/>
                </a:solidFill>
                <a:latin typeface="Times New Roman" panose="02020603050405020304" pitchFamily="18" charset="0"/>
                <a:cs typeface="B Nazanin" panose="00000400000000000000" pitchFamily="2" charset="-78"/>
              </a:defRPr>
            </a:lvl1pPr>
            <a:lvl2pPr marL="742950" indent="-285750" algn="r" rtl="1">
              <a:spcBef>
                <a:spcPct val="20000"/>
              </a:spcBef>
              <a:buClr>
                <a:schemeClr val="hlink"/>
              </a:buClr>
              <a:buChar char="–"/>
              <a:defRPr sz="2400">
                <a:solidFill>
                  <a:schemeClr val="tx1"/>
                </a:solidFill>
                <a:latin typeface="Times New Roman" panose="02020603050405020304" pitchFamily="18" charset="0"/>
                <a:cs typeface="B Nazanin" panose="00000400000000000000" pitchFamily="2" charset="-78"/>
              </a:defRPr>
            </a:lvl2pPr>
            <a:lvl3pPr marL="1143000" indent="-228600" algn="r" rtl="1">
              <a:spcBef>
                <a:spcPct val="20000"/>
              </a:spcBef>
              <a:buClr>
                <a:schemeClr val="accent1"/>
              </a:buClr>
              <a:buChar char="•"/>
              <a:defRPr sz="2000">
                <a:solidFill>
                  <a:schemeClr val="tx1"/>
                </a:solidFill>
                <a:latin typeface="Times New Roman" panose="02020603050405020304" pitchFamily="18" charset="0"/>
                <a:cs typeface="B Nazanin" panose="00000400000000000000" pitchFamily="2" charset="-78"/>
              </a:defRPr>
            </a:lvl3pPr>
            <a:lvl4pPr marL="1600200" indent="-228600" algn="r" rtl="1">
              <a:spcBef>
                <a:spcPct val="20000"/>
              </a:spcBef>
              <a:buClr>
                <a:schemeClr val="folHlink"/>
              </a:buClr>
              <a:buChar char="–"/>
              <a:defRPr>
                <a:solidFill>
                  <a:schemeClr val="tx1"/>
                </a:solidFill>
                <a:latin typeface="Times New Roman" panose="02020603050405020304" pitchFamily="18" charset="0"/>
                <a:cs typeface="B Nazanin" panose="00000400000000000000" pitchFamily="2" charset="-78"/>
              </a:defRPr>
            </a:lvl4pPr>
            <a:lvl5pPr marL="2057400" indent="-228600" algn="r" rtl="1">
              <a:spcBef>
                <a:spcPct val="20000"/>
              </a:spcBef>
              <a:buClr>
                <a:schemeClr val="accent1"/>
              </a:buClr>
              <a:buChar char="»"/>
              <a:defRPr>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9pPr>
          </a:lstStyle>
          <a:p>
            <a:pPr algn="ctr" rtl="0">
              <a:spcBef>
                <a:spcPct val="0"/>
              </a:spcBef>
              <a:buClrTx/>
              <a:buFontTx/>
              <a:buNone/>
            </a:pPr>
            <a:endParaRPr lang="fa-IR" altLang="fa-IR"/>
          </a:p>
        </p:txBody>
      </p:sp>
      <p:sp>
        <p:nvSpPr>
          <p:cNvPr id="986124" name="AutoShape 12"/>
          <p:cNvSpPr>
            <a:spLocks/>
          </p:cNvSpPr>
          <p:nvPr/>
        </p:nvSpPr>
        <p:spPr bwMode="auto">
          <a:xfrm>
            <a:off x="6916739" y="4552951"/>
            <a:ext cx="287337" cy="1584325"/>
          </a:xfrm>
          <a:prstGeom prst="rightBrace">
            <a:avLst>
              <a:gd name="adj1" fmla="val 45949"/>
              <a:gd name="adj2" fmla="val 50000"/>
            </a:avLst>
          </a:prstGeom>
          <a:noFill/>
          <a:ln w="28575" cap="sq">
            <a:solidFill>
              <a:srgbClr val="000000"/>
            </a:solidFill>
            <a:round/>
            <a:headEnd type="none" w="lg" len="lg"/>
            <a:tailEnd type="none" w="lg"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r" rtl="1">
              <a:spcBef>
                <a:spcPct val="20000"/>
              </a:spcBef>
              <a:buClr>
                <a:schemeClr val="accent1"/>
              </a:buClr>
              <a:buChar char="•"/>
              <a:defRPr sz="2800">
                <a:solidFill>
                  <a:schemeClr val="tx1"/>
                </a:solidFill>
                <a:latin typeface="Times New Roman" panose="02020603050405020304" pitchFamily="18" charset="0"/>
                <a:cs typeface="B Nazanin" panose="00000400000000000000" pitchFamily="2" charset="-78"/>
              </a:defRPr>
            </a:lvl1pPr>
            <a:lvl2pPr marL="742950" indent="-285750" algn="r" rtl="1">
              <a:spcBef>
                <a:spcPct val="20000"/>
              </a:spcBef>
              <a:buClr>
                <a:schemeClr val="hlink"/>
              </a:buClr>
              <a:buChar char="–"/>
              <a:defRPr sz="2400">
                <a:solidFill>
                  <a:schemeClr val="tx1"/>
                </a:solidFill>
                <a:latin typeface="Times New Roman" panose="02020603050405020304" pitchFamily="18" charset="0"/>
                <a:cs typeface="B Nazanin" panose="00000400000000000000" pitchFamily="2" charset="-78"/>
              </a:defRPr>
            </a:lvl2pPr>
            <a:lvl3pPr marL="1143000" indent="-228600" algn="r" rtl="1">
              <a:spcBef>
                <a:spcPct val="20000"/>
              </a:spcBef>
              <a:buClr>
                <a:schemeClr val="accent1"/>
              </a:buClr>
              <a:buChar char="•"/>
              <a:defRPr sz="2000">
                <a:solidFill>
                  <a:schemeClr val="tx1"/>
                </a:solidFill>
                <a:latin typeface="Times New Roman" panose="02020603050405020304" pitchFamily="18" charset="0"/>
                <a:cs typeface="B Nazanin" panose="00000400000000000000" pitchFamily="2" charset="-78"/>
              </a:defRPr>
            </a:lvl3pPr>
            <a:lvl4pPr marL="1600200" indent="-228600" algn="r" rtl="1">
              <a:spcBef>
                <a:spcPct val="20000"/>
              </a:spcBef>
              <a:buClr>
                <a:schemeClr val="folHlink"/>
              </a:buClr>
              <a:buChar char="–"/>
              <a:defRPr>
                <a:solidFill>
                  <a:schemeClr val="tx1"/>
                </a:solidFill>
                <a:latin typeface="Times New Roman" panose="02020603050405020304" pitchFamily="18" charset="0"/>
                <a:cs typeface="B Nazanin" panose="00000400000000000000" pitchFamily="2" charset="-78"/>
              </a:defRPr>
            </a:lvl4pPr>
            <a:lvl5pPr marL="2057400" indent="-228600" algn="r" rtl="1">
              <a:spcBef>
                <a:spcPct val="20000"/>
              </a:spcBef>
              <a:buClr>
                <a:schemeClr val="accent1"/>
              </a:buClr>
              <a:buChar char="»"/>
              <a:defRPr>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9pPr>
          </a:lstStyle>
          <a:p>
            <a:pPr algn="ctr" rtl="0">
              <a:spcBef>
                <a:spcPct val="0"/>
              </a:spcBef>
              <a:buClrTx/>
              <a:buFontTx/>
              <a:buNone/>
            </a:pPr>
            <a:endParaRPr lang="fa-IR" altLang="fa-IR"/>
          </a:p>
        </p:txBody>
      </p:sp>
      <p:sp>
        <p:nvSpPr>
          <p:cNvPr id="986128" name="Line 16"/>
          <p:cNvSpPr>
            <a:spLocks noChangeShapeType="1"/>
          </p:cNvSpPr>
          <p:nvPr/>
        </p:nvSpPr>
        <p:spPr bwMode="auto">
          <a:xfrm>
            <a:off x="8586789" y="736600"/>
            <a:ext cx="288925" cy="0"/>
          </a:xfrm>
          <a:prstGeom prst="line">
            <a:avLst/>
          </a:prstGeom>
          <a:noFill/>
          <a:ln w="19050" cap="sq">
            <a:solidFill>
              <a:schemeClr val="tx2"/>
            </a:solidFill>
            <a:round/>
            <a:headEnd type="none" w="lg" len="lg"/>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289804549"/>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0" presetClass="entr" presetSubtype="0" fill="hold" grpId="0" nodeType="afterEffect">
                                  <p:stCondLst>
                                    <p:cond delay="0"/>
                                  </p:stCondLst>
                                  <p:childTnLst>
                                    <p:set>
                                      <p:cBhvr>
                                        <p:cTn id="6" dur="1" fill="hold">
                                          <p:stCondLst>
                                            <p:cond delay="0"/>
                                          </p:stCondLst>
                                        </p:cTn>
                                        <p:tgtEl>
                                          <p:spTgt spid="986114"/>
                                        </p:tgtEl>
                                        <p:attrNameLst>
                                          <p:attrName>style.visibility</p:attrName>
                                        </p:attrNameLst>
                                      </p:cBhvr>
                                      <p:to>
                                        <p:strVal val="visible"/>
                                      </p:to>
                                    </p:set>
                                    <p:animEffect transition="in" filter="fade">
                                      <p:cBhvr>
                                        <p:cTn id="7" dur="800" decel="100000"/>
                                        <p:tgtEl>
                                          <p:spTgt spid="986114"/>
                                        </p:tgtEl>
                                      </p:cBhvr>
                                    </p:animEffect>
                                    <p:anim calcmode="lin" valueType="num">
                                      <p:cBhvr>
                                        <p:cTn id="8" dur="800" decel="100000" fill="hold"/>
                                        <p:tgtEl>
                                          <p:spTgt spid="986114"/>
                                        </p:tgtEl>
                                        <p:attrNameLst>
                                          <p:attrName>style.rotation</p:attrName>
                                        </p:attrNameLst>
                                      </p:cBhvr>
                                      <p:tavLst>
                                        <p:tav tm="0">
                                          <p:val>
                                            <p:fltVal val="-90"/>
                                          </p:val>
                                        </p:tav>
                                        <p:tav tm="100000">
                                          <p:val>
                                            <p:fltVal val="0"/>
                                          </p:val>
                                        </p:tav>
                                      </p:tavLst>
                                    </p:anim>
                                    <p:anim calcmode="lin" valueType="num">
                                      <p:cBhvr>
                                        <p:cTn id="9" dur="800" decel="100000" fill="hold"/>
                                        <p:tgtEl>
                                          <p:spTgt spid="986114"/>
                                        </p:tgtEl>
                                        <p:attrNameLst>
                                          <p:attrName>ppt_x</p:attrName>
                                        </p:attrNameLst>
                                      </p:cBhvr>
                                      <p:tavLst>
                                        <p:tav tm="0">
                                          <p:val>
                                            <p:strVal val="#ppt_x+0.4"/>
                                          </p:val>
                                        </p:tav>
                                        <p:tav tm="100000">
                                          <p:val>
                                            <p:strVal val="#ppt_x-0.05"/>
                                          </p:val>
                                        </p:tav>
                                      </p:tavLst>
                                    </p:anim>
                                    <p:anim calcmode="lin" valueType="num">
                                      <p:cBhvr>
                                        <p:cTn id="10" dur="800" decel="100000" fill="hold"/>
                                        <p:tgtEl>
                                          <p:spTgt spid="986114"/>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986114"/>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986114"/>
                                        </p:tgtEl>
                                        <p:attrNameLst>
                                          <p:attrName>ppt_y</p:attrName>
                                        </p:attrNameLst>
                                      </p:cBhvr>
                                      <p:tavLst>
                                        <p:tav tm="0">
                                          <p:val>
                                            <p:strVal val="#ppt_y+0.1"/>
                                          </p:val>
                                        </p:tav>
                                        <p:tav tm="100000">
                                          <p:val>
                                            <p:strVal val="#ppt_y"/>
                                          </p:val>
                                        </p:tav>
                                      </p:tavLst>
                                    </p:anim>
                                  </p:childTnLst>
                                </p:cTn>
                              </p:par>
                            </p:childTnLst>
                          </p:cTn>
                        </p:par>
                        <p:par>
                          <p:cTn id="13" fill="hold" nodeType="afterGroup">
                            <p:stCondLst>
                              <p:cond delay="1000"/>
                            </p:stCondLst>
                            <p:childTnLst>
                              <p:par>
                                <p:cTn id="14" presetID="26" presetClass="entr" presetSubtype="0" fill="hold" grpId="0" nodeType="afterEffect">
                                  <p:stCondLst>
                                    <p:cond delay="0"/>
                                  </p:stCondLst>
                                  <p:childTnLst>
                                    <p:set>
                                      <p:cBhvr>
                                        <p:cTn id="15" dur="1" fill="hold">
                                          <p:stCondLst>
                                            <p:cond delay="0"/>
                                          </p:stCondLst>
                                        </p:cTn>
                                        <p:tgtEl>
                                          <p:spTgt spid="986128"/>
                                        </p:tgtEl>
                                        <p:attrNameLst>
                                          <p:attrName>style.visibility</p:attrName>
                                        </p:attrNameLst>
                                      </p:cBhvr>
                                      <p:to>
                                        <p:strVal val="visible"/>
                                      </p:to>
                                    </p:set>
                                    <p:animEffect transition="in" filter="wipe(down)">
                                      <p:cBhvr>
                                        <p:cTn id="16" dur="580">
                                          <p:stCondLst>
                                            <p:cond delay="0"/>
                                          </p:stCondLst>
                                        </p:cTn>
                                        <p:tgtEl>
                                          <p:spTgt spid="986128"/>
                                        </p:tgtEl>
                                      </p:cBhvr>
                                    </p:animEffect>
                                    <p:anim calcmode="lin" valueType="num">
                                      <p:cBhvr>
                                        <p:cTn id="17" dur="1822" tmFilter="0,0; 0.14,0.36; 0.43,0.73; 0.71,0.91; 1.0,1.0">
                                          <p:stCondLst>
                                            <p:cond delay="0"/>
                                          </p:stCondLst>
                                        </p:cTn>
                                        <p:tgtEl>
                                          <p:spTgt spid="986128"/>
                                        </p:tgtEl>
                                        <p:attrNameLst>
                                          <p:attrName>ppt_x</p:attrName>
                                        </p:attrNameLst>
                                      </p:cBhvr>
                                      <p:tavLst>
                                        <p:tav tm="0">
                                          <p:val>
                                            <p:strVal val="#ppt_x-0.25"/>
                                          </p:val>
                                        </p:tav>
                                        <p:tav tm="100000">
                                          <p:val>
                                            <p:strVal val="#ppt_x"/>
                                          </p:val>
                                        </p:tav>
                                      </p:tavLst>
                                    </p:anim>
                                    <p:anim calcmode="lin" valueType="num">
                                      <p:cBhvr>
                                        <p:cTn id="18" dur="664" tmFilter="0.0,0.0; 0.25,0.07; 0.50,0.2; 0.75,0.467; 1.0,1.0">
                                          <p:stCondLst>
                                            <p:cond delay="0"/>
                                          </p:stCondLst>
                                        </p:cTn>
                                        <p:tgtEl>
                                          <p:spTgt spid="986128"/>
                                        </p:tgtEl>
                                        <p:attrNameLst>
                                          <p:attrName>ppt_y</p:attrName>
                                        </p:attrNameLst>
                                      </p:cBhvr>
                                      <p:tavLst>
                                        <p:tav tm="0" fmla="#ppt_y-sin(pi*$)/3">
                                          <p:val>
                                            <p:fltVal val="0.5"/>
                                          </p:val>
                                        </p:tav>
                                        <p:tav tm="100000">
                                          <p:val>
                                            <p:fltVal val="1"/>
                                          </p:val>
                                        </p:tav>
                                      </p:tavLst>
                                    </p:anim>
                                    <p:anim calcmode="lin" valueType="num">
                                      <p:cBhvr>
                                        <p:cTn id="19" dur="664" tmFilter="0, 0; 0.125,0.2665; 0.25,0.4; 0.375,0.465; 0.5,0.5;  0.625,0.535; 0.75,0.6; 0.875,0.7335; 1,1">
                                          <p:stCondLst>
                                            <p:cond delay="664"/>
                                          </p:stCondLst>
                                        </p:cTn>
                                        <p:tgtEl>
                                          <p:spTgt spid="986128"/>
                                        </p:tgtEl>
                                        <p:attrNameLst>
                                          <p:attrName>ppt_y</p:attrName>
                                        </p:attrNameLst>
                                      </p:cBhvr>
                                      <p:tavLst>
                                        <p:tav tm="0" fmla="#ppt_y-sin(pi*$)/9">
                                          <p:val>
                                            <p:fltVal val="0"/>
                                          </p:val>
                                        </p:tav>
                                        <p:tav tm="100000">
                                          <p:val>
                                            <p:fltVal val="1"/>
                                          </p:val>
                                        </p:tav>
                                      </p:tavLst>
                                    </p:anim>
                                    <p:anim calcmode="lin" valueType="num">
                                      <p:cBhvr>
                                        <p:cTn id="20" dur="332" tmFilter="0, 0; 0.125,0.2665; 0.25,0.4; 0.375,0.465; 0.5,0.5;  0.625,0.535; 0.75,0.6; 0.875,0.7335; 1,1">
                                          <p:stCondLst>
                                            <p:cond delay="1324"/>
                                          </p:stCondLst>
                                        </p:cTn>
                                        <p:tgtEl>
                                          <p:spTgt spid="986128"/>
                                        </p:tgtEl>
                                        <p:attrNameLst>
                                          <p:attrName>ppt_y</p:attrName>
                                        </p:attrNameLst>
                                      </p:cBhvr>
                                      <p:tavLst>
                                        <p:tav tm="0" fmla="#ppt_y-sin(pi*$)/27">
                                          <p:val>
                                            <p:fltVal val="0"/>
                                          </p:val>
                                        </p:tav>
                                        <p:tav tm="100000">
                                          <p:val>
                                            <p:fltVal val="1"/>
                                          </p:val>
                                        </p:tav>
                                      </p:tavLst>
                                    </p:anim>
                                    <p:anim calcmode="lin" valueType="num">
                                      <p:cBhvr>
                                        <p:cTn id="21" dur="164" tmFilter="0, 0; 0.125,0.2665; 0.25,0.4; 0.375,0.465; 0.5,0.5;  0.625,0.535; 0.75,0.6; 0.875,0.7335; 1,1">
                                          <p:stCondLst>
                                            <p:cond delay="1656"/>
                                          </p:stCondLst>
                                        </p:cTn>
                                        <p:tgtEl>
                                          <p:spTgt spid="986128"/>
                                        </p:tgtEl>
                                        <p:attrNameLst>
                                          <p:attrName>ppt_y</p:attrName>
                                        </p:attrNameLst>
                                      </p:cBhvr>
                                      <p:tavLst>
                                        <p:tav tm="0" fmla="#ppt_y-sin(pi*$)/81">
                                          <p:val>
                                            <p:fltVal val="0"/>
                                          </p:val>
                                        </p:tav>
                                        <p:tav tm="100000">
                                          <p:val>
                                            <p:fltVal val="1"/>
                                          </p:val>
                                        </p:tav>
                                      </p:tavLst>
                                    </p:anim>
                                    <p:animScale>
                                      <p:cBhvr>
                                        <p:cTn id="22" dur="26">
                                          <p:stCondLst>
                                            <p:cond delay="650"/>
                                          </p:stCondLst>
                                        </p:cTn>
                                        <p:tgtEl>
                                          <p:spTgt spid="986128"/>
                                        </p:tgtEl>
                                      </p:cBhvr>
                                      <p:to x="100000" y="60000"/>
                                    </p:animScale>
                                    <p:animScale>
                                      <p:cBhvr>
                                        <p:cTn id="23" dur="166" decel="50000">
                                          <p:stCondLst>
                                            <p:cond delay="676"/>
                                          </p:stCondLst>
                                        </p:cTn>
                                        <p:tgtEl>
                                          <p:spTgt spid="986128"/>
                                        </p:tgtEl>
                                      </p:cBhvr>
                                      <p:to x="100000" y="100000"/>
                                    </p:animScale>
                                    <p:animScale>
                                      <p:cBhvr>
                                        <p:cTn id="24" dur="26">
                                          <p:stCondLst>
                                            <p:cond delay="1312"/>
                                          </p:stCondLst>
                                        </p:cTn>
                                        <p:tgtEl>
                                          <p:spTgt spid="986128"/>
                                        </p:tgtEl>
                                      </p:cBhvr>
                                      <p:to x="100000" y="80000"/>
                                    </p:animScale>
                                    <p:animScale>
                                      <p:cBhvr>
                                        <p:cTn id="25" dur="166" decel="50000">
                                          <p:stCondLst>
                                            <p:cond delay="1338"/>
                                          </p:stCondLst>
                                        </p:cTn>
                                        <p:tgtEl>
                                          <p:spTgt spid="986128"/>
                                        </p:tgtEl>
                                      </p:cBhvr>
                                      <p:to x="100000" y="100000"/>
                                    </p:animScale>
                                    <p:animScale>
                                      <p:cBhvr>
                                        <p:cTn id="26" dur="26">
                                          <p:stCondLst>
                                            <p:cond delay="1642"/>
                                          </p:stCondLst>
                                        </p:cTn>
                                        <p:tgtEl>
                                          <p:spTgt spid="986128"/>
                                        </p:tgtEl>
                                      </p:cBhvr>
                                      <p:to x="100000" y="90000"/>
                                    </p:animScale>
                                    <p:animScale>
                                      <p:cBhvr>
                                        <p:cTn id="27" dur="166" decel="50000">
                                          <p:stCondLst>
                                            <p:cond delay="1668"/>
                                          </p:stCondLst>
                                        </p:cTn>
                                        <p:tgtEl>
                                          <p:spTgt spid="986128"/>
                                        </p:tgtEl>
                                      </p:cBhvr>
                                      <p:to x="100000" y="100000"/>
                                    </p:animScale>
                                    <p:animScale>
                                      <p:cBhvr>
                                        <p:cTn id="28" dur="26">
                                          <p:stCondLst>
                                            <p:cond delay="1808"/>
                                          </p:stCondLst>
                                        </p:cTn>
                                        <p:tgtEl>
                                          <p:spTgt spid="986128"/>
                                        </p:tgtEl>
                                      </p:cBhvr>
                                      <p:to x="100000" y="95000"/>
                                    </p:animScale>
                                    <p:animScale>
                                      <p:cBhvr>
                                        <p:cTn id="29" dur="166" decel="50000">
                                          <p:stCondLst>
                                            <p:cond delay="1834"/>
                                          </p:stCondLst>
                                        </p:cTn>
                                        <p:tgtEl>
                                          <p:spTgt spid="986128"/>
                                        </p:tgtEl>
                                      </p:cBhvr>
                                      <p:to x="100000" y="100000"/>
                                    </p:animScale>
                                  </p:childTnLst>
                                </p:cTn>
                              </p:par>
                            </p:childTnLst>
                          </p:cTn>
                        </p:par>
                        <p:par>
                          <p:cTn id="30" fill="hold" nodeType="afterGroup">
                            <p:stCondLst>
                              <p:cond delay="3000"/>
                            </p:stCondLst>
                            <p:childTnLst>
                              <p:par>
                                <p:cTn id="31" presetID="27" presetClass="entr" presetSubtype="0" fill="hold" grpId="0" nodeType="afterEffect">
                                  <p:stCondLst>
                                    <p:cond delay="0"/>
                                  </p:stCondLst>
                                  <p:iterate type="lt">
                                    <p:tmPct val="50000"/>
                                  </p:iterate>
                                  <p:childTnLst>
                                    <p:set>
                                      <p:cBhvr>
                                        <p:cTn id="32" dur="1" fill="hold">
                                          <p:stCondLst>
                                            <p:cond delay="0"/>
                                          </p:stCondLst>
                                        </p:cTn>
                                        <p:tgtEl>
                                          <p:spTgt spid="986115">
                                            <p:txEl>
                                              <p:pRg st="0" end="0"/>
                                            </p:txEl>
                                          </p:spTgt>
                                        </p:tgtEl>
                                        <p:attrNameLst>
                                          <p:attrName>style.visibility</p:attrName>
                                        </p:attrNameLst>
                                      </p:cBhvr>
                                      <p:to>
                                        <p:strVal val="visible"/>
                                      </p:to>
                                    </p:set>
                                    <p:anim calcmode="discrete" valueType="clr">
                                      <p:cBhvr override="childStyle">
                                        <p:cTn id="33" dur="80"/>
                                        <p:tgtEl>
                                          <p:spTgt spid="986115">
                                            <p:txEl>
                                              <p:pRg st="0" end="0"/>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34" dur="80"/>
                                        <p:tgtEl>
                                          <p:spTgt spid="986115">
                                            <p:txEl>
                                              <p:pRg st="0" end="0"/>
                                            </p:txEl>
                                          </p:spTgt>
                                        </p:tgtEl>
                                        <p:attrNameLst>
                                          <p:attrName>fillcolor</p:attrName>
                                        </p:attrNameLst>
                                      </p:cBhvr>
                                      <p:tavLst>
                                        <p:tav tm="0">
                                          <p:val>
                                            <p:clrVal>
                                              <a:schemeClr val="accent2"/>
                                            </p:clrVal>
                                          </p:val>
                                        </p:tav>
                                        <p:tav tm="50000">
                                          <p:val>
                                            <p:clrVal>
                                              <a:schemeClr val="hlink"/>
                                            </p:clrVal>
                                          </p:val>
                                        </p:tav>
                                      </p:tavLst>
                                    </p:anim>
                                    <p:set>
                                      <p:cBhvr>
                                        <p:cTn id="35" dur="80"/>
                                        <p:tgtEl>
                                          <p:spTgt spid="986115">
                                            <p:txEl>
                                              <p:pRg st="0" end="0"/>
                                            </p:txEl>
                                          </p:spTgt>
                                        </p:tgtEl>
                                        <p:attrNameLst>
                                          <p:attrName>fill.type</p:attrName>
                                        </p:attrNameLst>
                                      </p:cBhvr>
                                      <p:to>
                                        <p:strVal val="solid"/>
                                      </p:to>
                                    </p:set>
                                  </p:childTnLst>
                                </p:cTn>
                              </p:par>
                            </p:childTnLst>
                          </p:cTn>
                        </p:par>
                      </p:childTnLst>
                    </p:cTn>
                  </p:par>
                  <p:par>
                    <p:cTn id="36" fill="hold" nodeType="clickPar">
                      <p:stCondLst>
                        <p:cond delay="indefinite"/>
                      </p:stCondLst>
                      <p:childTnLst>
                        <p:par>
                          <p:cTn id="37" fill="hold" nodeType="withGroup">
                            <p:stCondLst>
                              <p:cond delay="0"/>
                            </p:stCondLst>
                            <p:childTnLst>
                              <p:par>
                                <p:cTn id="38" presetID="42" presetClass="entr" presetSubtype="0" fill="hold" nodeType="clickEffect">
                                  <p:stCondLst>
                                    <p:cond delay="0"/>
                                  </p:stCondLst>
                                  <p:childTnLst>
                                    <p:set>
                                      <p:cBhvr>
                                        <p:cTn id="39" dur="1" fill="hold">
                                          <p:stCondLst>
                                            <p:cond delay="0"/>
                                          </p:stCondLst>
                                        </p:cTn>
                                        <p:tgtEl>
                                          <p:spTgt spid="986116"/>
                                        </p:tgtEl>
                                        <p:attrNameLst>
                                          <p:attrName>style.visibility</p:attrName>
                                        </p:attrNameLst>
                                      </p:cBhvr>
                                      <p:to>
                                        <p:strVal val="visible"/>
                                      </p:to>
                                    </p:set>
                                    <p:animEffect transition="in" filter="fade">
                                      <p:cBhvr>
                                        <p:cTn id="40" dur="1000"/>
                                        <p:tgtEl>
                                          <p:spTgt spid="986116"/>
                                        </p:tgtEl>
                                      </p:cBhvr>
                                    </p:animEffect>
                                    <p:anim calcmode="lin" valueType="num">
                                      <p:cBhvr>
                                        <p:cTn id="41" dur="1000" fill="hold"/>
                                        <p:tgtEl>
                                          <p:spTgt spid="986116"/>
                                        </p:tgtEl>
                                        <p:attrNameLst>
                                          <p:attrName>ppt_x</p:attrName>
                                        </p:attrNameLst>
                                      </p:cBhvr>
                                      <p:tavLst>
                                        <p:tav tm="0">
                                          <p:val>
                                            <p:strVal val="#ppt_x"/>
                                          </p:val>
                                        </p:tav>
                                        <p:tav tm="100000">
                                          <p:val>
                                            <p:strVal val="#ppt_x"/>
                                          </p:val>
                                        </p:tav>
                                      </p:tavLst>
                                    </p:anim>
                                    <p:anim calcmode="lin" valueType="num">
                                      <p:cBhvr>
                                        <p:cTn id="42" dur="1000" fill="hold"/>
                                        <p:tgtEl>
                                          <p:spTgt spid="986116"/>
                                        </p:tgtEl>
                                        <p:attrNameLst>
                                          <p:attrName>ppt_y</p:attrName>
                                        </p:attrNameLst>
                                      </p:cBhvr>
                                      <p:tavLst>
                                        <p:tav tm="0">
                                          <p:val>
                                            <p:strVal val="#ppt_y+.1"/>
                                          </p:val>
                                        </p:tav>
                                        <p:tav tm="100000">
                                          <p:val>
                                            <p:strVal val="#ppt_y"/>
                                          </p:val>
                                        </p:tav>
                                      </p:tavLst>
                                    </p:anim>
                                  </p:childTnLst>
                                </p:cTn>
                              </p:par>
                            </p:childTnLst>
                          </p:cTn>
                        </p:par>
                      </p:childTnLst>
                    </p:cTn>
                  </p:par>
                  <p:par>
                    <p:cTn id="43" fill="hold" nodeType="clickPar">
                      <p:stCondLst>
                        <p:cond delay="indefinite"/>
                      </p:stCondLst>
                      <p:childTnLst>
                        <p:par>
                          <p:cTn id="44" fill="hold" nodeType="withGroup">
                            <p:stCondLst>
                              <p:cond delay="0"/>
                            </p:stCondLst>
                            <p:childTnLst>
                              <p:par>
                                <p:cTn id="45" presetID="42" presetClass="entr" presetSubtype="0" fill="hold" nodeType="clickEffect">
                                  <p:stCondLst>
                                    <p:cond delay="0"/>
                                  </p:stCondLst>
                                  <p:childTnLst>
                                    <p:set>
                                      <p:cBhvr>
                                        <p:cTn id="46" dur="1" fill="hold">
                                          <p:stCondLst>
                                            <p:cond delay="0"/>
                                          </p:stCondLst>
                                        </p:cTn>
                                        <p:tgtEl>
                                          <p:spTgt spid="986118"/>
                                        </p:tgtEl>
                                        <p:attrNameLst>
                                          <p:attrName>style.visibility</p:attrName>
                                        </p:attrNameLst>
                                      </p:cBhvr>
                                      <p:to>
                                        <p:strVal val="visible"/>
                                      </p:to>
                                    </p:set>
                                    <p:animEffect transition="in" filter="fade">
                                      <p:cBhvr>
                                        <p:cTn id="47" dur="1000"/>
                                        <p:tgtEl>
                                          <p:spTgt spid="986118"/>
                                        </p:tgtEl>
                                      </p:cBhvr>
                                    </p:animEffect>
                                    <p:anim calcmode="lin" valueType="num">
                                      <p:cBhvr>
                                        <p:cTn id="48" dur="1000" fill="hold"/>
                                        <p:tgtEl>
                                          <p:spTgt spid="986118"/>
                                        </p:tgtEl>
                                        <p:attrNameLst>
                                          <p:attrName>ppt_x</p:attrName>
                                        </p:attrNameLst>
                                      </p:cBhvr>
                                      <p:tavLst>
                                        <p:tav tm="0">
                                          <p:val>
                                            <p:strVal val="#ppt_x"/>
                                          </p:val>
                                        </p:tav>
                                        <p:tav tm="100000">
                                          <p:val>
                                            <p:strVal val="#ppt_x"/>
                                          </p:val>
                                        </p:tav>
                                      </p:tavLst>
                                    </p:anim>
                                    <p:anim calcmode="lin" valueType="num">
                                      <p:cBhvr>
                                        <p:cTn id="49" dur="1000" fill="hold"/>
                                        <p:tgtEl>
                                          <p:spTgt spid="986118"/>
                                        </p:tgtEl>
                                        <p:attrNameLst>
                                          <p:attrName>ppt_y</p:attrName>
                                        </p:attrNameLst>
                                      </p:cBhvr>
                                      <p:tavLst>
                                        <p:tav tm="0">
                                          <p:val>
                                            <p:strVal val="#ppt_y+.1"/>
                                          </p:val>
                                        </p:tav>
                                        <p:tav tm="100000">
                                          <p:val>
                                            <p:strVal val="#ppt_y"/>
                                          </p:val>
                                        </p:tav>
                                      </p:tavLst>
                                    </p:anim>
                                  </p:childTnLst>
                                </p:cTn>
                              </p:par>
                            </p:childTnLst>
                          </p:cTn>
                        </p:par>
                      </p:childTnLst>
                    </p:cTn>
                  </p:par>
                  <p:par>
                    <p:cTn id="50" fill="hold" nodeType="clickPar">
                      <p:stCondLst>
                        <p:cond delay="indefinite"/>
                      </p:stCondLst>
                      <p:childTnLst>
                        <p:par>
                          <p:cTn id="51" fill="hold" nodeType="withGroup">
                            <p:stCondLst>
                              <p:cond delay="0"/>
                            </p:stCondLst>
                            <p:childTnLst>
                              <p:par>
                                <p:cTn id="52" presetID="49" presetClass="entr" presetSubtype="0" decel="100000" fill="hold" nodeType="clickEffect">
                                  <p:stCondLst>
                                    <p:cond delay="0"/>
                                  </p:stCondLst>
                                  <p:childTnLst>
                                    <p:set>
                                      <p:cBhvr>
                                        <p:cTn id="53" dur="1" fill="hold">
                                          <p:stCondLst>
                                            <p:cond delay="0"/>
                                          </p:stCondLst>
                                        </p:cTn>
                                        <p:tgtEl>
                                          <p:spTgt spid="986123"/>
                                        </p:tgtEl>
                                        <p:attrNameLst>
                                          <p:attrName>style.visibility</p:attrName>
                                        </p:attrNameLst>
                                      </p:cBhvr>
                                      <p:to>
                                        <p:strVal val="visible"/>
                                      </p:to>
                                    </p:set>
                                    <p:anim calcmode="lin" valueType="num">
                                      <p:cBhvr>
                                        <p:cTn id="54" dur="500" fill="hold"/>
                                        <p:tgtEl>
                                          <p:spTgt spid="986123"/>
                                        </p:tgtEl>
                                        <p:attrNameLst>
                                          <p:attrName>ppt_w</p:attrName>
                                        </p:attrNameLst>
                                      </p:cBhvr>
                                      <p:tavLst>
                                        <p:tav tm="0">
                                          <p:val>
                                            <p:fltVal val="0"/>
                                          </p:val>
                                        </p:tav>
                                        <p:tav tm="100000">
                                          <p:val>
                                            <p:strVal val="#ppt_w"/>
                                          </p:val>
                                        </p:tav>
                                      </p:tavLst>
                                    </p:anim>
                                    <p:anim calcmode="lin" valueType="num">
                                      <p:cBhvr>
                                        <p:cTn id="55" dur="500" fill="hold"/>
                                        <p:tgtEl>
                                          <p:spTgt spid="986123"/>
                                        </p:tgtEl>
                                        <p:attrNameLst>
                                          <p:attrName>ppt_h</p:attrName>
                                        </p:attrNameLst>
                                      </p:cBhvr>
                                      <p:tavLst>
                                        <p:tav tm="0">
                                          <p:val>
                                            <p:fltVal val="0"/>
                                          </p:val>
                                        </p:tav>
                                        <p:tav tm="100000">
                                          <p:val>
                                            <p:strVal val="#ppt_h"/>
                                          </p:val>
                                        </p:tav>
                                      </p:tavLst>
                                    </p:anim>
                                    <p:anim calcmode="lin" valueType="num">
                                      <p:cBhvr>
                                        <p:cTn id="56" dur="500" fill="hold"/>
                                        <p:tgtEl>
                                          <p:spTgt spid="986123"/>
                                        </p:tgtEl>
                                        <p:attrNameLst>
                                          <p:attrName>style.rotation</p:attrName>
                                        </p:attrNameLst>
                                      </p:cBhvr>
                                      <p:tavLst>
                                        <p:tav tm="0">
                                          <p:val>
                                            <p:fltVal val="360"/>
                                          </p:val>
                                        </p:tav>
                                        <p:tav tm="100000">
                                          <p:val>
                                            <p:fltVal val="0"/>
                                          </p:val>
                                        </p:tav>
                                      </p:tavLst>
                                    </p:anim>
                                    <p:animEffect transition="in" filter="fade">
                                      <p:cBhvr>
                                        <p:cTn id="57" dur="500"/>
                                        <p:tgtEl>
                                          <p:spTgt spid="986123"/>
                                        </p:tgtEl>
                                      </p:cBhvr>
                                    </p:animEffect>
                                  </p:childTnLst>
                                </p:cTn>
                              </p:par>
                            </p:childTnLst>
                          </p:cTn>
                        </p:par>
                        <p:par>
                          <p:cTn id="58" fill="hold" nodeType="afterGroup">
                            <p:stCondLst>
                              <p:cond delay="500"/>
                            </p:stCondLst>
                            <p:childTnLst>
                              <p:par>
                                <p:cTn id="59" presetID="34" presetClass="entr" presetSubtype="0" fill="hold" nodeType="afterEffect">
                                  <p:stCondLst>
                                    <p:cond delay="0"/>
                                  </p:stCondLst>
                                  <p:childTnLst>
                                    <p:set>
                                      <p:cBhvr>
                                        <p:cTn id="60" dur="1" fill="hold">
                                          <p:stCondLst>
                                            <p:cond delay="0"/>
                                          </p:stCondLst>
                                        </p:cTn>
                                        <p:tgtEl>
                                          <p:spTgt spid="986120"/>
                                        </p:tgtEl>
                                        <p:attrNameLst>
                                          <p:attrName>style.visibility</p:attrName>
                                        </p:attrNameLst>
                                      </p:cBhvr>
                                      <p:to>
                                        <p:strVal val="visible"/>
                                      </p:to>
                                    </p:set>
                                    <p:anim from="(-#ppt_w/2)" to="(#ppt_x)" calcmode="lin" valueType="num">
                                      <p:cBhvr>
                                        <p:cTn id="61" dur="600" fill="hold">
                                          <p:stCondLst>
                                            <p:cond delay="0"/>
                                          </p:stCondLst>
                                        </p:cTn>
                                        <p:tgtEl>
                                          <p:spTgt spid="986120"/>
                                        </p:tgtEl>
                                        <p:attrNameLst>
                                          <p:attrName>ppt_x</p:attrName>
                                        </p:attrNameLst>
                                      </p:cBhvr>
                                    </p:anim>
                                    <p:anim from="0" to="-1.0" calcmode="lin" valueType="num">
                                      <p:cBhvr>
                                        <p:cTn id="62" dur="200" decel="50000" autoRev="1" fill="hold">
                                          <p:stCondLst>
                                            <p:cond delay="600"/>
                                          </p:stCondLst>
                                        </p:cTn>
                                        <p:tgtEl>
                                          <p:spTgt spid="986120"/>
                                        </p:tgtEl>
                                        <p:attrNameLst>
                                          <p:attrName>xshear</p:attrName>
                                        </p:attrNameLst>
                                      </p:cBhvr>
                                    </p:anim>
                                    <p:animScale>
                                      <p:cBhvr>
                                        <p:cTn id="63" dur="200" decel="100000" autoRev="1" fill="hold">
                                          <p:stCondLst>
                                            <p:cond delay="600"/>
                                          </p:stCondLst>
                                        </p:cTn>
                                        <p:tgtEl>
                                          <p:spTgt spid="986120"/>
                                        </p:tgtEl>
                                      </p:cBhvr>
                                      <p:from x="100000" y="100000"/>
                                      <p:to x="80000" y="100000"/>
                                    </p:animScale>
                                    <p:anim by="(#ppt_h/3+#ppt_w*0.1)" calcmode="lin" valueType="num">
                                      <p:cBhvr additive="sum">
                                        <p:cTn id="64" dur="200" decel="100000" autoRev="1" fill="hold">
                                          <p:stCondLst>
                                            <p:cond delay="600"/>
                                          </p:stCondLst>
                                        </p:cTn>
                                        <p:tgtEl>
                                          <p:spTgt spid="986120"/>
                                        </p:tgtEl>
                                        <p:attrNameLst>
                                          <p:attrName>ppt_x</p:attrName>
                                        </p:attrNameLst>
                                      </p:cBhvr>
                                    </p:anim>
                                  </p:childTnLst>
                                </p:cTn>
                              </p:par>
                            </p:childTnLst>
                          </p:cTn>
                        </p:par>
                      </p:childTnLst>
                    </p:cTn>
                  </p:par>
                  <p:par>
                    <p:cTn id="65" fill="hold" nodeType="clickPar">
                      <p:stCondLst>
                        <p:cond delay="indefinite"/>
                      </p:stCondLst>
                      <p:childTnLst>
                        <p:par>
                          <p:cTn id="66" fill="hold" nodeType="withGroup">
                            <p:stCondLst>
                              <p:cond delay="0"/>
                            </p:stCondLst>
                            <p:childTnLst>
                              <p:par>
                                <p:cTn id="67" presetID="42" presetClass="entr" presetSubtype="0" fill="hold" nodeType="clickEffect">
                                  <p:stCondLst>
                                    <p:cond delay="0"/>
                                  </p:stCondLst>
                                  <p:childTnLst>
                                    <p:set>
                                      <p:cBhvr>
                                        <p:cTn id="68" dur="1" fill="hold">
                                          <p:stCondLst>
                                            <p:cond delay="0"/>
                                          </p:stCondLst>
                                        </p:cTn>
                                        <p:tgtEl>
                                          <p:spTgt spid="986121"/>
                                        </p:tgtEl>
                                        <p:attrNameLst>
                                          <p:attrName>style.visibility</p:attrName>
                                        </p:attrNameLst>
                                      </p:cBhvr>
                                      <p:to>
                                        <p:strVal val="visible"/>
                                      </p:to>
                                    </p:set>
                                    <p:animEffect transition="in" filter="fade">
                                      <p:cBhvr>
                                        <p:cTn id="69" dur="1000"/>
                                        <p:tgtEl>
                                          <p:spTgt spid="986121"/>
                                        </p:tgtEl>
                                      </p:cBhvr>
                                    </p:animEffect>
                                    <p:anim calcmode="lin" valueType="num">
                                      <p:cBhvr>
                                        <p:cTn id="70" dur="1000" fill="hold"/>
                                        <p:tgtEl>
                                          <p:spTgt spid="986121"/>
                                        </p:tgtEl>
                                        <p:attrNameLst>
                                          <p:attrName>ppt_x</p:attrName>
                                        </p:attrNameLst>
                                      </p:cBhvr>
                                      <p:tavLst>
                                        <p:tav tm="0">
                                          <p:val>
                                            <p:strVal val="#ppt_x"/>
                                          </p:val>
                                        </p:tav>
                                        <p:tav tm="100000">
                                          <p:val>
                                            <p:strVal val="#ppt_x"/>
                                          </p:val>
                                        </p:tav>
                                      </p:tavLst>
                                    </p:anim>
                                    <p:anim calcmode="lin" valueType="num">
                                      <p:cBhvr>
                                        <p:cTn id="71" dur="1000" fill="hold"/>
                                        <p:tgtEl>
                                          <p:spTgt spid="986121"/>
                                        </p:tgtEl>
                                        <p:attrNameLst>
                                          <p:attrName>ppt_y</p:attrName>
                                        </p:attrNameLst>
                                      </p:cBhvr>
                                      <p:tavLst>
                                        <p:tav tm="0">
                                          <p:val>
                                            <p:strVal val="#ppt_y+.1"/>
                                          </p:val>
                                        </p:tav>
                                        <p:tav tm="100000">
                                          <p:val>
                                            <p:strVal val="#ppt_y"/>
                                          </p:val>
                                        </p:tav>
                                      </p:tavLst>
                                    </p:anim>
                                  </p:childTnLst>
                                </p:cTn>
                              </p:par>
                            </p:childTnLst>
                          </p:cTn>
                        </p:par>
                      </p:childTnLst>
                    </p:cTn>
                  </p:par>
                  <p:par>
                    <p:cTn id="72" fill="hold" nodeType="clickPar">
                      <p:stCondLst>
                        <p:cond delay="indefinite"/>
                      </p:stCondLst>
                      <p:childTnLst>
                        <p:par>
                          <p:cTn id="73" fill="hold" nodeType="withGroup">
                            <p:stCondLst>
                              <p:cond delay="0"/>
                            </p:stCondLst>
                            <p:childTnLst>
                              <p:par>
                                <p:cTn id="74" presetID="49" presetClass="entr" presetSubtype="0" decel="100000" fill="hold" nodeType="clickEffect">
                                  <p:stCondLst>
                                    <p:cond delay="0"/>
                                  </p:stCondLst>
                                  <p:childTnLst>
                                    <p:set>
                                      <p:cBhvr>
                                        <p:cTn id="75" dur="1" fill="hold">
                                          <p:stCondLst>
                                            <p:cond delay="0"/>
                                          </p:stCondLst>
                                        </p:cTn>
                                        <p:tgtEl>
                                          <p:spTgt spid="986124"/>
                                        </p:tgtEl>
                                        <p:attrNameLst>
                                          <p:attrName>style.visibility</p:attrName>
                                        </p:attrNameLst>
                                      </p:cBhvr>
                                      <p:to>
                                        <p:strVal val="visible"/>
                                      </p:to>
                                    </p:set>
                                    <p:anim calcmode="lin" valueType="num">
                                      <p:cBhvr>
                                        <p:cTn id="76" dur="500" fill="hold"/>
                                        <p:tgtEl>
                                          <p:spTgt spid="986124"/>
                                        </p:tgtEl>
                                        <p:attrNameLst>
                                          <p:attrName>ppt_w</p:attrName>
                                        </p:attrNameLst>
                                      </p:cBhvr>
                                      <p:tavLst>
                                        <p:tav tm="0">
                                          <p:val>
                                            <p:fltVal val="0"/>
                                          </p:val>
                                        </p:tav>
                                        <p:tav tm="100000">
                                          <p:val>
                                            <p:strVal val="#ppt_w"/>
                                          </p:val>
                                        </p:tav>
                                      </p:tavLst>
                                    </p:anim>
                                    <p:anim calcmode="lin" valueType="num">
                                      <p:cBhvr>
                                        <p:cTn id="77" dur="500" fill="hold"/>
                                        <p:tgtEl>
                                          <p:spTgt spid="986124"/>
                                        </p:tgtEl>
                                        <p:attrNameLst>
                                          <p:attrName>ppt_h</p:attrName>
                                        </p:attrNameLst>
                                      </p:cBhvr>
                                      <p:tavLst>
                                        <p:tav tm="0">
                                          <p:val>
                                            <p:fltVal val="0"/>
                                          </p:val>
                                        </p:tav>
                                        <p:tav tm="100000">
                                          <p:val>
                                            <p:strVal val="#ppt_h"/>
                                          </p:val>
                                        </p:tav>
                                      </p:tavLst>
                                    </p:anim>
                                    <p:anim calcmode="lin" valueType="num">
                                      <p:cBhvr>
                                        <p:cTn id="78" dur="500" fill="hold"/>
                                        <p:tgtEl>
                                          <p:spTgt spid="986124"/>
                                        </p:tgtEl>
                                        <p:attrNameLst>
                                          <p:attrName>style.rotation</p:attrName>
                                        </p:attrNameLst>
                                      </p:cBhvr>
                                      <p:tavLst>
                                        <p:tav tm="0">
                                          <p:val>
                                            <p:fltVal val="360"/>
                                          </p:val>
                                        </p:tav>
                                        <p:tav tm="100000">
                                          <p:val>
                                            <p:fltVal val="0"/>
                                          </p:val>
                                        </p:tav>
                                      </p:tavLst>
                                    </p:anim>
                                    <p:animEffect transition="in" filter="fade">
                                      <p:cBhvr>
                                        <p:cTn id="79" dur="500"/>
                                        <p:tgtEl>
                                          <p:spTgt spid="986124"/>
                                        </p:tgtEl>
                                      </p:cBhvr>
                                    </p:animEffect>
                                  </p:childTnLst>
                                </p:cTn>
                              </p:par>
                            </p:childTnLst>
                          </p:cTn>
                        </p:par>
                        <p:par>
                          <p:cTn id="80" fill="hold" nodeType="afterGroup">
                            <p:stCondLst>
                              <p:cond delay="500"/>
                            </p:stCondLst>
                            <p:childTnLst>
                              <p:par>
                                <p:cTn id="81" presetID="34" presetClass="entr" presetSubtype="0" fill="hold" nodeType="afterEffect">
                                  <p:stCondLst>
                                    <p:cond delay="0"/>
                                  </p:stCondLst>
                                  <p:childTnLst>
                                    <p:set>
                                      <p:cBhvr>
                                        <p:cTn id="82" dur="1" fill="hold">
                                          <p:stCondLst>
                                            <p:cond delay="0"/>
                                          </p:stCondLst>
                                        </p:cTn>
                                        <p:tgtEl>
                                          <p:spTgt spid="986122"/>
                                        </p:tgtEl>
                                        <p:attrNameLst>
                                          <p:attrName>style.visibility</p:attrName>
                                        </p:attrNameLst>
                                      </p:cBhvr>
                                      <p:to>
                                        <p:strVal val="visible"/>
                                      </p:to>
                                    </p:set>
                                    <p:anim from="(-#ppt_w/2)" to="(#ppt_x)" calcmode="lin" valueType="num">
                                      <p:cBhvr>
                                        <p:cTn id="83" dur="600" fill="hold">
                                          <p:stCondLst>
                                            <p:cond delay="0"/>
                                          </p:stCondLst>
                                        </p:cTn>
                                        <p:tgtEl>
                                          <p:spTgt spid="986122"/>
                                        </p:tgtEl>
                                        <p:attrNameLst>
                                          <p:attrName>ppt_x</p:attrName>
                                        </p:attrNameLst>
                                      </p:cBhvr>
                                    </p:anim>
                                    <p:anim from="0" to="-1.0" calcmode="lin" valueType="num">
                                      <p:cBhvr>
                                        <p:cTn id="84" dur="200" decel="50000" autoRev="1" fill="hold">
                                          <p:stCondLst>
                                            <p:cond delay="600"/>
                                          </p:stCondLst>
                                        </p:cTn>
                                        <p:tgtEl>
                                          <p:spTgt spid="986122"/>
                                        </p:tgtEl>
                                        <p:attrNameLst>
                                          <p:attrName>xshear</p:attrName>
                                        </p:attrNameLst>
                                      </p:cBhvr>
                                    </p:anim>
                                    <p:animScale>
                                      <p:cBhvr>
                                        <p:cTn id="85" dur="200" decel="100000" autoRev="1" fill="hold">
                                          <p:stCondLst>
                                            <p:cond delay="600"/>
                                          </p:stCondLst>
                                        </p:cTn>
                                        <p:tgtEl>
                                          <p:spTgt spid="986122"/>
                                        </p:tgtEl>
                                      </p:cBhvr>
                                      <p:from x="100000" y="100000"/>
                                      <p:to x="80000" y="100000"/>
                                    </p:animScale>
                                    <p:anim by="(#ppt_h/3+#ppt_w*0.1)" calcmode="lin" valueType="num">
                                      <p:cBhvr additive="sum">
                                        <p:cTn id="86" dur="200" decel="100000" autoRev="1" fill="hold">
                                          <p:stCondLst>
                                            <p:cond delay="600"/>
                                          </p:stCondLst>
                                        </p:cTn>
                                        <p:tgtEl>
                                          <p:spTgt spid="986122"/>
                                        </p:tgtEl>
                                        <p:attrNameLst>
                                          <p:attrName>ppt_x</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86114" grpId="0"/>
      <p:bldP spid="986115" grpId="0" build="p"/>
      <p:bldP spid="986128"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7138" name="Rectangle 2"/>
          <p:cNvSpPr>
            <a:spLocks noGrp="1" noChangeArrowheads="1"/>
          </p:cNvSpPr>
          <p:nvPr>
            <p:ph type="title"/>
          </p:nvPr>
        </p:nvSpPr>
        <p:spPr>
          <a:xfrm>
            <a:off x="2049463" y="430213"/>
            <a:ext cx="8223250" cy="838200"/>
          </a:xfrm>
        </p:spPr>
        <p:txBody>
          <a:bodyPr/>
          <a:lstStyle/>
          <a:p>
            <a:pPr eaLnBrk="1" hangingPunct="1"/>
            <a:r>
              <a:rPr lang="fa-IR" altLang="en-US" smtClean="0"/>
              <a:t>ضريب دمايي مقاومت </a:t>
            </a:r>
            <a:r>
              <a:rPr lang="en-US" altLang="en-US" smtClean="0"/>
              <a:t>(</a:t>
            </a:r>
            <a:r>
              <a:rPr lang="el-GR" altLang="en-US" smtClean="0">
                <a:cs typeface="Times New Roman" panose="02020603050405020304" pitchFamily="18" charset="0"/>
              </a:rPr>
              <a:t>α</a:t>
            </a:r>
            <a:r>
              <a:rPr lang="en-US" altLang="en-US" smtClean="0"/>
              <a:t>)</a:t>
            </a:r>
            <a:r>
              <a:rPr lang="fa-IR" altLang="en-US" smtClean="0"/>
              <a:t> </a:t>
            </a:r>
            <a:endParaRPr lang="en-US" altLang="en-US" smtClean="0"/>
          </a:p>
        </p:txBody>
      </p:sp>
      <p:graphicFrame>
        <p:nvGraphicFramePr>
          <p:cNvPr id="987140" name="Object 4"/>
          <p:cNvGraphicFramePr>
            <a:graphicFrameLocks noChangeAspect="1"/>
          </p:cNvGraphicFramePr>
          <p:nvPr>
            <p:ph sz="quarter" idx="2"/>
          </p:nvPr>
        </p:nvGraphicFramePr>
        <p:xfrm>
          <a:off x="3011488" y="4149726"/>
          <a:ext cx="3084512" cy="576263"/>
        </p:xfrm>
        <a:graphic>
          <a:graphicData uri="http://schemas.openxmlformats.org/presentationml/2006/ole">
            <mc:AlternateContent xmlns:mc="http://schemas.openxmlformats.org/markup-compatibility/2006">
              <mc:Choice xmlns:v="urn:schemas-microsoft-com:vml" Requires="v">
                <p:oleObj spid="_x0000_s13314" name="Equation" r:id="rId3" imgW="1155199" imgH="215806" progId="Equation.3">
                  <p:embed/>
                </p:oleObj>
              </mc:Choice>
              <mc:Fallback>
                <p:oleObj name="Equation" r:id="rId3" imgW="1155199" imgH="215806"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011488" y="4149726"/>
                        <a:ext cx="3084512" cy="5762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987142" name="Object 6"/>
          <p:cNvGraphicFramePr>
            <a:graphicFrameLocks noChangeAspect="1"/>
          </p:cNvGraphicFramePr>
          <p:nvPr>
            <p:ph sz="quarter" idx="3"/>
          </p:nvPr>
        </p:nvGraphicFramePr>
        <p:xfrm>
          <a:off x="4454525" y="4868864"/>
          <a:ext cx="3240088" cy="573087"/>
        </p:xfrm>
        <a:graphic>
          <a:graphicData uri="http://schemas.openxmlformats.org/presentationml/2006/ole">
            <mc:AlternateContent xmlns:mc="http://schemas.openxmlformats.org/markup-compatibility/2006">
              <mc:Choice xmlns:v="urn:schemas-microsoft-com:vml" Requires="v">
                <p:oleObj spid="_x0000_s13315" name="Equation" r:id="rId5" imgW="1218671" imgH="215806" progId="Equation.3">
                  <p:embed/>
                </p:oleObj>
              </mc:Choice>
              <mc:Fallback>
                <p:oleObj name="Equation" r:id="rId5" imgW="1218671" imgH="215806"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454525" y="4868864"/>
                        <a:ext cx="3240088" cy="5730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987144" name="Rectangle 8"/>
          <p:cNvSpPr>
            <a:spLocks noChangeArrowheads="1"/>
          </p:cNvSpPr>
          <p:nvPr/>
        </p:nvSpPr>
        <p:spPr bwMode="auto">
          <a:xfrm>
            <a:off x="1992314" y="1052513"/>
            <a:ext cx="8207375" cy="946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cap="sq">
                <a:solidFill>
                  <a:srgbClr val="000000"/>
                </a:solidFill>
                <a:miter lim="800000"/>
                <a:headEnd type="none" w="lg" len="lg"/>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r" rtl="1">
              <a:spcBef>
                <a:spcPct val="20000"/>
              </a:spcBef>
              <a:buClr>
                <a:schemeClr val="accent1"/>
              </a:buClr>
              <a:buChar char="•"/>
              <a:defRPr sz="2800">
                <a:solidFill>
                  <a:schemeClr val="tx1"/>
                </a:solidFill>
                <a:latin typeface="Times New Roman" panose="02020603050405020304" pitchFamily="18" charset="0"/>
                <a:cs typeface="B Nazanin" panose="00000400000000000000" pitchFamily="2" charset="-78"/>
              </a:defRPr>
            </a:lvl1pPr>
            <a:lvl2pPr marL="742950" indent="-285750" algn="r" rtl="1">
              <a:spcBef>
                <a:spcPct val="20000"/>
              </a:spcBef>
              <a:buClr>
                <a:schemeClr val="hlink"/>
              </a:buClr>
              <a:buChar char="–"/>
              <a:defRPr sz="2400">
                <a:solidFill>
                  <a:schemeClr val="tx1"/>
                </a:solidFill>
                <a:latin typeface="Times New Roman" panose="02020603050405020304" pitchFamily="18" charset="0"/>
                <a:cs typeface="B Nazanin" panose="00000400000000000000" pitchFamily="2" charset="-78"/>
              </a:defRPr>
            </a:lvl2pPr>
            <a:lvl3pPr marL="1143000" indent="-228600" algn="r" rtl="1">
              <a:spcBef>
                <a:spcPct val="20000"/>
              </a:spcBef>
              <a:buClr>
                <a:schemeClr val="accent1"/>
              </a:buClr>
              <a:buChar char="•"/>
              <a:defRPr sz="2000">
                <a:solidFill>
                  <a:schemeClr val="tx1"/>
                </a:solidFill>
                <a:latin typeface="Times New Roman" panose="02020603050405020304" pitchFamily="18" charset="0"/>
                <a:cs typeface="B Nazanin" panose="00000400000000000000" pitchFamily="2" charset="-78"/>
              </a:defRPr>
            </a:lvl3pPr>
            <a:lvl4pPr marL="1600200" indent="-228600" algn="r" rtl="1">
              <a:spcBef>
                <a:spcPct val="20000"/>
              </a:spcBef>
              <a:buClr>
                <a:schemeClr val="folHlink"/>
              </a:buClr>
              <a:buChar char="–"/>
              <a:defRPr>
                <a:solidFill>
                  <a:schemeClr val="tx1"/>
                </a:solidFill>
                <a:latin typeface="Times New Roman" panose="02020603050405020304" pitchFamily="18" charset="0"/>
                <a:cs typeface="B Nazanin" panose="00000400000000000000" pitchFamily="2" charset="-78"/>
              </a:defRPr>
            </a:lvl4pPr>
            <a:lvl5pPr marL="2057400" indent="-228600" algn="r" rtl="1">
              <a:spcBef>
                <a:spcPct val="20000"/>
              </a:spcBef>
              <a:buClr>
                <a:schemeClr val="accent1"/>
              </a:buClr>
              <a:buChar char="»"/>
              <a:defRPr>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9pPr>
          </a:lstStyle>
          <a:p>
            <a:pPr eaLnBrk="1" hangingPunct="1">
              <a:buFontTx/>
              <a:buNone/>
            </a:pPr>
            <a:r>
              <a:rPr lang="fa-IR" altLang="en-US"/>
              <a:t>اندازۀ افزايش نسبي به واحد مقاومت به ازاي افزايش </a:t>
            </a:r>
            <a:r>
              <a:rPr lang="en-US" altLang="en-US">
                <a:solidFill>
                  <a:srgbClr val="000000"/>
                </a:solidFill>
                <a:latin typeface="B Nazanin" panose="00000400000000000000" pitchFamily="2" charset="-78"/>
              </a:rPr>
              <a:t>1</a:t>
            </a:r>
            <a:r>
              <a:rPr lang="en-US" altLang="en-US" baseline="30000">
                <a:solidFill>
                  <a:srgbClr val="000000"/>
                </a:solidFill>
                <a:cs typeface="Times New Roman" panose="02020603050405020304" pitchFamily="18" charset="0"/>
              </a:rPr>
              <a:t>°</a:t>
            </a:r>
            <a:r>
              <a:rPr lang="en-US" altLang="en-US">
                <a:solidFill>
                  <a:srgbClr val="000000"/>
                </a:solidFill>
                <a:cs typeface="Times New Roman" panose="02020603050405020304" pitchFamily="18" charset="0"/>
              </a:rPr>
              <a:t>C</a:t>
            </a:r>
            <a:r>
              <a:rPr lang="fa-IR" altLang="en-US"/>
              <a:t> را ضريب دمايي مقاومت مي‌نامند. </a:t>
            </a:r>
          </a:p>
        </p:txBody>
      </p:sp>
      <p:sp>
        <p:nvSpPr>
          <p:cNvPr id="987145" name="Rectangle 9"/>
          <p:cNvSpPr>
            <a:spLocks noChangeArrowheads="1"/>
          </p:cNvSpPr>
          <p:nvPr/>
        </p:nvSpPr>
        <p:spPr bwMode="auto">
          <a:xfrm>
            <a:off x="2036764" y="5373689"/>
            <a:ext cx="8207375" cy="1025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cap="sq">
                <a:solidFill>
                  <a:srgbClr val="000000"/>
                </a:solidFill>
                <a:miter lim="800000"/>
                <a:headEnd type="none" w="lg" len="lg"/>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r" rtl="1">
              <a:spcBef>
                <a:spcPct val="20000"/>
              </a:spcBef>
              <a:buClr>
                <a:schemeClr val="accent1"/>
              </a:buClr>
              <a:buChar char="•"/>
              <a:defRPr sz="2800">
                <a:solidFill>
                  <a:schemeClr val="tx1"/>
                </a:solidFill>
                <a:latin typeface="Times New Roman" panose="02020603050405020304" pitchFamily="18" charset="0"/>
                <a:cs typeface="B Nazanin" panose="00000400000000000000" pitchFamily="2" charset="-78"/>
              </a:defRPr>
            </a:lvl1pPr>
            <a:lvl2pPr marL="742950" indent="-285750" algn="r" rtl="1">
              <a:spcBef>
                <a:spcPct val="20000"/>
              </a:spcBef>
              <a:buClr>
                <a:schemeClr val="hlink"/>
              </a:buClr>
              <a:buChar char="–"/>
              <a:defRPr sz="2400">
                <a:solidFill>
                  <a:schemeClr val="tx1"/>
                </a:solidFill>
                <a:latin typeface="Times New Roman" panose="02020603050405020304" pitchFamily="18" charset="0"/>
                <a:cs typeface="B Nazanin" panose="00000400000000000000" pitchFamily="2" charset="-78"/>
              </a:defRPr>
            </a:lvl2pPr>
            <a:lvl3pPr marL="1143000" indent="-228600" algn="r" rtl="1">
              <a:spcBef>
                <a:spcPct val="20000"/>
              </a:spcBef>
              <a:buClr>
                <a:schemeClr val="accent1"/>
              </a:buClr>
              <a:buChar char="•"/>
              <a:defRPr sz="2000">
                <a:solidFill>
                  <a:schemeClr val="tx1"/>
                </a:solidFill>
                <a:latin typeface="Times New Roman" panose="02020603050405020304" pitchFamily="18" charset="0"/>
                <a:cs typeface="B Nazanin" panose="00000400000000000000" pitchFamily="2" charset="-78"/>
              </a:defRPr>
            </a:lvl3pPr>
            <a:lvl4pPr marL="1600200" indent="-228600" algn="r" rtl="1">
              <a:spcBef>
                <a:spcPct val="20000"/>
              </a:spcBef>
              <a:buClr>
                <a:schemeClr val="folHlink"/>
              </a:buClr>
              <a:buChar char="–"/>
              <a:defRPr>
                <a:solidFill>
                  <a:schemeClr val="tx1"/>
                </a:solidFill>
                <a:latin typeface="Times New Roman" panose="02020603050405020304" pitchFamily="18" charset="0"/>
                <a:cs typeface="B Nazanin" panose="00000400000000000000" pitchFamily="2" charset="-78"/>
              </a:defRPr>
            </a:lvl4pPr>
            <a:lvl5pPr marL="2057400" indent="-228600" algn="r" rtl="1">
              <a:spcBef>
                <a:spcPct val="20000"/>
              </a:spcBef>
              <a:buClr>
                <a:schemeClr val="accent1"/>
              </a:buClr>
              <a:buChar char="»"/>
              <a:defRPr>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9pPr>
          </a:lstStyle>
          <a:p>
            <a:pPr algn="just" eaLnBrk="1" hangingPunct="1">
              <a:lnSpc>
                <a:spcPct val="90000"/>
              </a:lnSpc>
              <a:buFontTx/>
              <a:buNone/>
            </a:pPr>
            <a:r>
              <a:rPr lang="fa-IR" altLang="en-US"/>
              <a:t>يكاي </a:t>
            </a:r>
            <a:r>
              <a:rPr lang="el-GR" altLang="en-US">
                <a:solidFill>
                  <a:srgbClr val="000000"/>
                </a:solidFill>
                <a:cs typeface="Times New Roman" panose="02020603050405020304" pitchFamily="18" charset="0"/>
              </a:rPr>
              <a:t>α</a:t>
            </a:r>
            <a:r>
              <a:rPr lang="fa-IR" altLang="en-US"/>
              <a:t> ، </a:t>
            </a:r>
            <a:r>
              <a:rPr lang="en-US" altLang="en-US" sz="4400" baseline="30000">
                <a:solidFill>
                  <a:srgbClr val="000000"/>
                </a:solidFill>
                <a:latin typeface="B Nazanin" panose="00000400000000000000" pitchFamily="2" charset="-78"/>
              </a:rPr>
              <a:t>1</a:t>
            </a:r>
            <a:r>
              <a:rPr lang="en-US" altLang="en-US" sz="4000">
                <a:solidFill>
                  <a:srgbClr val="000000"/>
                </a:solidFill>
                <a:cs typeface="Times New Roman" panose="02020603050405020304" pitchFamily="18" charset="0"/>
              </a:rPr>
              <a:t>⁄</a:t>
            </a:r>
            <a:r>
              <a:rPr lang="en-US" altLang="en-US" sz="1600">
                <a:solidFill>
                  <a:srgbClr val="000000"/>
                </a:solidFill>
                <a:cs typeface="Times New Roman" panose="02020603050405020304" pitchFamily="18" charset="0"/>
              </a:rPr>
              <a:t>°</a:t>
            </a:r>
            <a:r>
              <a:rPr lang="en-US" altLang="en-US" sz="4000" baseline="-25000">
                <a:solidFill>
                  <a:srgbClr val="000000"/>
                </a:solidFill>
                <a:cs typeface="Times New Roman" panose="02020603050405020304" pitchFamily="18" charset="0"/>
              </a:rPr>
              <a:t>C</a:t>
            </a:r>
            <a:r>
              <a:rPr lang="fa-IR" altLang="en-US"/>
              <a:t> است و براي اجسام رسانا </a:t>
            </a:r>
            <a:r>
              <a:rPr lang="el-GR" altLang="en-US">
                <a:solidFill>
                  <a:srgbClr val="000000"/>
                </a:solidFill>
                <a:cs typeface="Times New Roman" panose="02020603050405020304" pitchFamily="18" charset="0"/>
              </a:rPr>
              <a:t>α</a:t>
            </a:r>
            <a:r>
              <a:rPr lang="en-US" altLang="en-US">
                <a:solidFill>
                  <a:srgbClr val="000000"/>
                </a:solidFill>
                <a:cs typeface="Times New Roman" panose="02020603050405020304" pitchFamily="18" charset="0"/>
              </a:rPr>
              <a:t> </a:t>
            </a:r>
            <a:r>
              <a:rPr lang="en-US" altLang="en-US">
                <a:solidFill>
                  <a:srgbClr val="000000"/>
                </a:solidFill>
                <a:cs typeface="Arial" panose="020B0604020202020204" pitchFamily="34" charset="0"/>
              </a:rPr>
              <a:t>&gt;</a:t>
            </a:r>
            <a:r>
              <a:rPr lang="en-US" altLang="en-US">
                <a:solidFill>
                  <a:srgbClr val="000000"/>
                </a:solidFill>
                <a:latin typeface="B Nazanin" panose="00000400000000000000" pitchFamily="2" charset="-78"/>
              </a:rPr>
              <a:t>0</a:t>
            </a:r>
            <a:r>
              <a:rPr lang="fa-IR" altLang="en-US"/>
              <a:t> وبراي اجسام غير رسانا (نيمه رسانا ) </a:t>
            </a:r>
            <a:r>
              <a:rPr lang="el-GR" altLang="en-US">
                <a:solidFill>
                  <a:srgbClr val="000000"/>
                </a:solidFill>
                <a:cs typeface="Times New Roman" panose="02020603050405020304" pitchFamily="18" charset="0"/>
              </a:rPr>
              <a:t>α</a:t>
            </a:r>
            <a:r>
              <a:rPr lang="en-US" altLang="en-US">
                <a:solidFill>
                  <a:srgbClr val="000000"/>
                </a:solidFill>
                <a:cs typeface="Times New Roman" panose="02020603050405020304" pitchFamily="18" charset="0"/>
              </a:rPr>
              <a:t> </a:t>
            </a:r>
            <a:r>
              <a:rPr lang="en-US" altLang="en-US">
                <a:solidFill>
                  <a:srgbClr val="000000"/>
                </a:solidFill>
                <a:cs typeface="Arial" panose="020B0604020202020204" pitchFamily="34" charset="0"/>
              </a:rPr>
              <a:t>&lt;</a:t>
            </a:r>
            <a:r>
              <a:rPr lang="en-US" altLang="en-US">
                <a:solidFill>
                  <a:srgbClr val="000000"/>
                </a:solidFill>
                <a:latin typeface="B Nazanin" panose="00000400000000000000" pitchFamily="2" charset="-78"/>
              </a:rPr>
              <a:t>0</a:t>
            </a:r>
            <a:r>
              <a:rPr lang="fa-IR" altLang="en-US"/>
              <a:t> است . </a:t>
            </a:r>
            <a:endParaRPr lang="en-US" altLang="en-US"/>
          </a:p>
        </p:txBody>
      </p:sp>
      <p:graphicFrame>
        <p:nvGraphicFramePr>
          <p:cNvPr id="987148" name="Object 12"/>
          <p:cNvGraphicFramePr>
            <a:graphicFrameLocks noChangeAspect="1"/>
          </p:cNvGraphicFramePr>
          <p:nvPr/>
        </p:nvGraphicFramePr>
        <p:xfrm>
          <a:off x="6192839" y="4149726"/>
          <a:ext cx="3216275" cy="576263"/>
        </p:xfrm>
        <a:graphic>
          <a:graphicData uri="http://schemas.openxmlformats.org/presentationml/2006/ole">
            <mc:AlternateContent xmlns:mc="http://schemas.openxmlformats.org/markup-compatibility/2006">
              <mc:Choice xmlns:v="urn:schemas-microsoft-com:vml" Requires="v">
                <p:oleObj spid="_x0000_s13316" name="Equation" r:id="rId7" imgW="1205977" imgH="215806" progId="Equation.3">
                  <p:embed/>
                </p:oleObj>
              </mc:Choice>
              <mc:Fallback>
                <p:oleObj name="Equation" r:id="rId7" imgW="1205977" imgH="215806" progId="Equation.3">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6192839" y="4149726"/>
                        <a:ext cx="3216275" cy="5762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987171" name="Group 35"/>
          <p:cNvGraphicFramePr>
            <a:graphicFrameLocks noGrp="1"/>
          </p:cNvGraphicFramePr>
          <p:nvPr/>
        </p:nvGraphicFramePr>
        <p:xfrm>
          <a:off x="3359151" y="2205039"/>
          <a:ext cx="5616575" cy="1584325"/>
        </p:xfrm>
        <a:graphic>
          <a:graphicData uri="http://schemas.openxmlformats.org/drawingml/2006/table">
            <a:tbl>
              <a:tblPr/>
              <a:tblGrid>
                <a:gridCol w="1871663">
                  <a:extLst>
                    <a:ext uri="{9D8B030D-6E8A-4147-A177-3AD203B41FA5}">
                      <a16:colId xmlns:a16="http://schemas.microsoft.com/office/drawing/2014/main" xmlns="" val="1252498396"/>
                    </a:ext>
                  </a:extLst>
                </a:gridCol>
                <a:gridCol w="1873250">
                  <a:extLst>
                    <a:ext uri="{9D8B030D-6E8A-4147-A177-3AD203B41FA5}">
                      <a16:colId xmlns:a16="http://schemas.microsoft.com/office/drawing/2014/main" xmlns="" val="1177560166"/>
                    </a:ext>
                  </a:extLst>
                </a:gridCol>
                <a:gridCol w="1871662">
                  <a:extLst>
                    <a:ext uri="{9D8B030D-6E8A-4147-A177-3AD203B41FA5}">
                      <a16:colId xmlns:a16="http://schemas.microsoft.com/office/drawing/2014/main" xmlns="" val="114969417"/>
                    </a:ext>
                  </a:extLst>
                </a:gridCol>
              </a:tblGrid>
              <a:tr h="748286">
                <a:tc>
                  <a:txBody>
                    <a:bodyPr/>
                    <a:lstStyle>
                      <a:lvl1pPr algn="r" rtl="1">
                        <a:spcBef>
                          <a:spcPct val="20000"/>
                        </a:spcBef>
                        <a:buClr>
                          <a:schemeClr val="accent1"/>
                        </a:buClr>
                        <a:defRPr sz="2400">
                          <a:solidFill>
                            <a:schemeClr val="tx1"/>
                          </a:solidFill>
                          <a:latin typeface="Times New Roman" panose="02020603050405020304" pitchFamily="18" charset="0"/>
                          <a:cs typeface="B Nazanin" panose="00000400000000000000" pitchFamily="2" charset="-78"/>
                        </a:defRPr>
                      </a:lvl1pPr>
                      <a:lvl2pPr algn="r" rtl="1">
                        <a:spcBef>
                          <a:spcPct val="20000"/>
                        </a:spcBef>
                        <a:buClr>
                          <a:schemeClr val="hlink"/>
                        </a:buClr>
                        <a:defRPr sz="2000">
                          <a:solidFill>
                            <a:schemeClr val="tx1"/>
                          </a:solidFill>
                          <a:latin typeface="Times New Roman" panose="02020603050405020304" pitchFamily="18" charset="0"/>
                          <a:cs typeface="B Nazanin" panose="00000400000000000000" pitchFamily="2" charset="-78"/>
                        </a:defRPr>
                      </a:lvl2pPr>
                      <a:lvl3pPr algn="r" rtl="1">
                        <a:spcBef>
                          <a:spcPct val="20000"/>
                        </a:spcBef>
                        <a:buClr>
                          <a:schemeClr val="accent1"/>
                        </a:buClr>
                        <a:defRPr>
                          <a:solidFill>
                            <a:schemeClr val="tx1"/>
                          </a:solidFill>
                          <a:latin typeface="Times New Roman" panose="02020603050405020304" pitchFamily="18" charset="0"/>
                          <a:cs typeface="B Nazanin" panose="00000400000000000000" pitchFamily="2" charset="-78"/>
                        </a:defRPr>
                      </a:lvl3pPr>
                      <a:lvl4pPr algn="r" rtl="1">
                        <a:spcBef>
                          <a:spcPct val="20000"/>
                        </a:spcBef>
                        <a:buClr>
                          <a:schemeClr val="folHlink"/>
                        </a:buClr>
                        <a:defRPr sz="1600">
                          <a:solidFill>
                            <a:schemeClr val="tx1"/>
                          </a:solidFill>
                          <a:latin typeface="Times New Roman" panose="02020603050405020304" pitchFamily="18" charset="0"/>
                          <a:cs typeface="B Nazanin" panose="00000400000000000000" pitchFamily="2" charset="-78"/>
                        </a:defRPr>
                      </a:lvl4pPr>
                      <a:lvl5pPr algn="r" rtl="1">
                        <a:spcBef>
                          <a:spcPct val="20000"/>
                        </a:spcBef>
                        <a:buClr>
                          <a:schemeClr val="accent1"/>
                        </a:buClr>
                        <a:defRPr sz="1600">
                          <a:solidFill>
                            <a:schemeClr val="tx1"/>
                          </a:solidFill>
                          <a:latin typeface="Times New Roman" panose="02020603050405020304" pitchFamily="18" charset="0"/>
                          <a:cs typeface="B Nazanin" panose="00000400000000000000" pitchFamily="2" charset="-78"/>
                        </a:defRPr>
                      </a:lvl5pPr>
                      <a:lvl6pPr algn="r" rtl="1" fontAlgn="base">
                        <a:spcBef>
                          <a:spcPct val="20000"/>
                        </a:spcBef>
                        <a:spcAft>
                          <a:spcPct val="0"/>
                        </a:spcAft>
                        <a:buClr>
                          <a:schemeClr val="accent1"/>
                        </a:buClr>
                        <a:defRPr sz="1600">
                          <a:solidFill>
                            <a:schemeClr val="tx1"/>
                          </a:solidFill>
                          <a:latin typeface="Times New Roman" panose="02020603050405020304" pitchFamily="18" charset="0"/>
                          <a:cs typeface="B Nazanin" panose="00000400000000000000" pitchFamily="2" charset="-78"/>
                        </a:defRPr>
                      </a:lvl6pPr>
                      <a:lvl7pPr algn="r" rtl="1" fontAlgn="base">
                        <a:spcBef>
                          <a:spcPct val="20000"/>
                        </a:spcBef>
                        <a:spcAft>
                          <a:spcPct val="0"/>
                        </a:spcAft>
                        <a:buClr>
                          <a:schemeClr val="accent1"/>
                        </a:buClr>
                        <a:defRPr sz="1600">
                          <a:solidFill>
                            <a:schemeClr val="tx1"/>
                          </a:solidFill>
                          <a:latin typeface="Times New Roman" panose="02020603050405020304" pitchFamily="18" charset="0"/>
                          <a:cs typeface="B Nazanin" panose="00000400000000000000" pitchFamily="2" charset="-78"/>
                        </a:defRPr>
                      </a:lvl7pPr>
                      <a:lvl8pPr algn="r" rtl="1" fontAlgn="base">
                        <a:spcBef>
                          <a:spcPct val="20000"/>
                        </a:spcBef>
                        <a:spcAft>
                          <a:spcPct val="0"/>
                        </a:spcAft>
                        <a:buClr>
                          <a:schemeClr val="accent1"/>
                        </a:buClr>
                        <a:defRPr sz="1600">
                          <a:solidFill>
                            <a:schemeClr val="tx1"/>
                          </a:solidFill>
                          <a:latin typeface="Times New Roman" panose="02020603050405020304" pitchFamily="18" charset="0"/>
                          <a:cs typeface="B Nazanin" panose="00000400000000000000" pitchFamily="2" charset="-78"/>
                        </a:defRPr>
                      </a:lvl8pPr>
                      <a:lvl9pPr algn="r" rtl="1" fontAlgn="base">
                        <a:spcBef>
                          <a:spcPct val="20000"/>
                        </a:spcBef>
                        <a:spcAft>
                          <a:spcPct val="0"/>
                        </a:spcAft>
                        <a:buClr>
                          <a:schemeClr val="accent1"/>
                        </a:buClr>
                        <a:defRPr sz="1600">
                          <a:solidFill>
                            <a:schemeClr val="tx1"/>
                          </a:solidFill>
                          <a:latin typeface="Times New Roman" panose="02020603050405020304" pitchFamily="18" charset="0"/>
                          <a:cs typeface="B Nazanin" panose="00000400000000000000" pitchFamily="2" charset="-78"/>
                        </a:defRPr>
                      </a:lvl9pPr>
                    </a:lstStyle>
                    <a:p>
                      <a:pPr marL="0" marR="0" lvl="0" indent="0" algn="ctr" defTabSz="914400" rtl="1" eaLnBrk="1" fontAlgn="base" latinLnBrk="0" hangingPunct="1">
                        <a:lnSpc>
                          <a:spcPct val="100000"/>
                        </a:lnSpc>
                        <a:spcBef>
                          <a:spcPct val="20000"/>
                        </a:spcBef>
                        <a:spcAft>
                          <a:spcPct val="0"/>
                        </a:spcAft>
                        <a:buClr>
                          <a:schemeClr val="accent1"/>
                        </a:buClr>
                        <a:buSzTx/>
                        <a:buFontTx/>
                        <a:buNone/>
                        <a:tabLst/>
                      </a:pPr>
                      <a:r>
                        <a:rPr kumimoji="0" lang="fa-IR" altLang="en-US" sz="2200" b="0" i="0" u="none" strike="noStrike" cap="none" normalizeH="0" baseline="0" smtClean="0">
                          <a:ln>
                            <a:noFill/>
                          </a:ln>
                          <a:solidFill>
                            <a:schemeClr val="tx1"/>
                          </a:solidFill>
                          <a:effectLst/>
                          <a:latin typeface="Times New Roman" panose="02020603050405020304" pitchFamily="18" charset="0"/>
                          <a:cs typeface="B Nazanin" panose="00000400000000000000" pitchFamily="2" charset="-78"/>
                        </a:rPr>
                        <a:t>مقاومت </a:t>
                      </a:r>
                      <a:r>
                        <a:rPr kumimoji="0" lang="en-US" altLang="en-US" sz="2200" b="0" i="0" u="none" strike="noStrike" cap="none" normalizeH="0" baseline="0" smtClean="0">
                          <a:ln>
                            <a:noFill/>
                          </a:ln>
                          <a:solidFill>
                            <a:srgbClr val="000000"/>
                          </a:solidFill>
                          <a:effectLst/>
                          <a:latin typeface="Times New Roman" panose="02020603050405020304" pitchFamily="18" charset="0"/>
                          <a:cs typeface="B Nazanin" panose="00000400000000000000" pitchFamily="2" charset="-78"/>
                        </a:rPr>
                        <a:t>R</a:t>
                      </a:r>
                    </a:p>
                  </a:txBody>
                  <a:tcPr marT="36207" marB="36207" horzOverflow="overflow">
                    <a:lnL w="28575" cap="flat" cmpd="sng" algn="ctr">
                      <a:solidFill>
                        <a:schemeClr val="tx1"/>
                      </a:solidFill>
                      <a:prstDash val="solid"/>
                      <a:round/>
                      <a:headEnd type="none" w="lg" len="lg"/>
                      <a:tailEnd type="none" w="med" len="med"/>
                    </a:lnL>
                    <a:lnR w="12700" cap="flat" cmpd="sng" algn="ctr">
                      <a:solidFill>
                        <a:schemeClr val="tx1"/>
                      </a:solidFill>
                      <a:prstDash val="solid"/>
                      <a:round/>
                      <a:headEnd type="none" w="lg" len="lg"/>
                      <a:tailEnd type="none" w="med" len="med"/>
                    </a:lnR>
                    <a:lnT w="28575" cap="flat" cmpd="sng" algn="ctr">
                      <a:solidFill>
                        <a:schemeClr val="tx1"/>
                      </a:solidFill>
                      <a:prstDash val="solid"/>
                      <a:round/>
                      <a:headEnd type="none" w="lg" len="lg"/>
                      <a:tailEnd type="none" w="med" len="med"/>
                    </a:lnT>
                    <a:lnB w="12700" cap="flat" cmpd="sng" algn="ctr">
                      <a:solidFill>
                        <a:schemeClr val="tx1"/>
                      </a:solidFill>
                      <a:prstDash val="solid"/>
                      <a:round/>
                      <a:headEnd type="none" w="lg" len="lg"/>
                      <a:tailEnd type="none" w="med" len="med"/>
                    </a:lnB>
                    <a:lnTlToBr>
                      <a:noFill/>
                    </a:lnTlToBr>
                    <a:lnBlToTr>
                      <a:noFill/>
                    </a:lnBlToTr>
                    <a:gradFill rotWithShape="1">
                      <a:gsLst>
                        <a:gs pos="0">
                          <a:srgbClr val="3FFFFA">
                            <a:gamma/>
                            <a:shade val="46275"/>
                            <a:invGamma/>
                          </a:srgbClr>
                        </a:gs>
                        <a:gs pos="50000">
                          <a:srgbClr val="3FFFFA"/>
                        </a:gs>
                        <a:gs pos="100000">
                          <a:srgbClr val="3FFFFA">
                            <a:gamma/>
                            <a:shade val="46275"/>
                            <a:invGamma/>
                          </a:srgbClr>
                        </a:gs>
                      </a:gsLst>
                      <a:lin ang="2700000" scaled="1"/>
                    </a:gradFill>
                  </a:tcPr>
                </a:tc>
                <a:tc>
                  <a:txBody>
                    <a:bodyPr/>
                    <a:lstStyle>
                      <a:lvl1pPr algn="r" rtl="1">
                        <a:spcBef>
                          <a:spcPct val="20000"/>
                        </a:spcBef>
                        <a:buClr>
                          <a:schemeClr val="accent1"/>
                        </a:buClr>
                        <a:defRPr sz="2400">
                          <a:solidFill>
                            <a:schemeClr val="tx1"/>
                          </a:solidFill>
                          <a:latin typeface="Times New Roman" panose="02020603050405020304" pitchFamily="18" charset="0"/>
                          <a:cs typeface="B Nazanin" panose="00000400000000000000" pitchFamily="2" charset="-78"/>
                        </a:defRPr>
                      </a:lvl1pPr>
                      <a:lvl2pPr algn="r" rtl="1">
                        <a:spcBef>
                          <a:spcPct val="20000"/>
                        </a:spcBef>
                        <a:buClr>
                          <a:schemeClr val="hlink"/>
                        </a:buClr>
                        <a:defRPr sz="2000">
                          <a:solidFill>
                            <a:schemeClr val="tx1"/>
                          </a:solidFill>
                          <a:latin typeface="Times New Roman" panose="02020603050405020304" pitchFamily="18" charset="0"/>
                          <a:cs typeface="B Nazanin" panose="00000400000000000000" pitchFamily="2" charset="-78"/>
                        </a:defRPr>
                      </a:lvl2pPr>
                      <a:lvl3pPr algn="r" rtl="1">
                        <a:spcBef>
                          <a:spcPct val="20000"/>
                        </a:spcBef>
                        <a:buClr>
                          <a:schemeClr val="accent1"/>
                        </a:buClr>
                        <a:defRPr>
                          <a:solidFill>
                            <a:schemeClr val="tx1"/>
                          </a:solidFill>
                          <a:latin typeface="Times New Roman" panose="02020603050405020304" pitchFamily="18" charset="0"/>
                          <a:cs typeface="B Nazanin" panose="00000400000000000000" pitchFamily="2" charset="-78"/>
                        </a:defRPr>
                      </a:lvl3pPr>
                      <a:lvl4pPr algn="r" rtl="1">
                        <a:spcBef>
                          <a:spcPct val="20000"/>
                        </a:spcBef>
                        <a:buClr>
                          <a:schemeClr val="folHlink"/>
                        </a:buClr>
                        <a:defRPr sz="1600">
                          <a:solidFill>
                            <a:schemeClr val="tx1"/>
                          </a:solidFill>
                          <a:latin typeface="Times New Roman" panose="02020603050405020304" pitchFamily="18" charset="0"/>
                          <a:cs typeface="B Nazanin" panose="00000400000000000000" pitchFamily="2" charset="-78"/>
                        </a:defRPr>
                      </a:lvl4pPr>
                      <a:lvl5pPr algn="r" rtl="1">
                        <a:spcBef>
                          <a:spcPct val="20000"/>
                        </a:spcBef>
                        <a:buClr>
                          <a:schemeClr val="accent1"/>
                        </a:buClr>
                        <a:defRPr sz="1600">
                          <a:solidFill>
                            <a:schemeClr val="tx1"/>
                          </a:solidFill>
                          <a:latin typeface="Times New Roman" panose="02020603050405020304" pitchFamily="18" charset="0"/>
                          <a:cs typeface="B Nazanin" panose="00000400000000000000" pitchFamily="2" charset="-78"/>
                        </a:defRPr>
                      </a:lvl5pPr>
                      <a:lvl6pPr algn="r" rtl="1" fontAlgn="base">
                        <a:spcBef>
                          <a:spcPct val="20000"/>
                        </a:spcBef>
                        <a:spcAft>
                          <a:spcPct val="0"/>
                        </a:spcAft>
                        <a:buClr>
                          <a:schemeClr val="accent1"/>
                        </a:buClr>
                        <a:defRPr sz="1600">
                          <a:solidFill>
                            <a:schemeClr val="tx1"/>
                          </a:solidFill>
                          <a:latin typeface="Times New Roman" panose="02020603050405020304" pitchFamily="18" charset="0"/>
                          <a:cs typeface="B Nazanin" panose="00000400000000000000" pitchFamily="2" charset="-78"/>
                        </a:defRPr>
                      </a:lvl6pPr>
                      <a:lvl7pPr algn="r" rtl="1" fontAlgn="base">
                        <a:spcBef>
                          <a:spcPct val="20000"/>
                        </a:spcBef>
                        <a:spcAft>
                          <a:spcPct val="0"/>
                        </a:spcAft>
                        <a:buClr>
                          <a:schemeClr val="accent1"/>
                        </a:buClr>
                        <a:defRPr sz="1600">
                          <a:solidFill>
                            <a:schemeClr val="tx1"/>
                          </a:solidFill>
                          <a:latin typeface="Times New Roman" panose="02020603050405020304" pitchFamily="18" charset="0"/>
                          <a:cs typeface="B Nazanin" panose="00000400000000000000" pitchFamily="2" charset="-78"/>
                        </a:defRPr>
                      </a:lvl7pPr>
                      <a:lvl8pPr algn="r" rtl="1" fontAlgn="base">
                        <a:spcBef>
                          <a:spcPct val="20000"/>
                        </a:spcBef>
                        <a:spcAft>
                          <a:spcPct val="0"/>
                        </a:spcAft>
                        <a:buClr>
                          <a:schemeClr val="accent1"/>
                        </a:buClr>
                        <a:defRPr sz="1600">
                          <a:solidFill>
                            <a:schemeClr val="tx1"/>
                          </a:solidFill>
                          <a:latin typeface="Times New Roman" panose="02020603050405020304" pitchFamily="18" charset="0"/>
                          <a:cs typeface="B Nazanin" panose="00000400000000000000" pitchFamily="2" charset="-78"/>
                        </a:defRPr>
                      </a:lvl8pPr>
                      <a:lvl9pPr algn="r" rtl="1" fontAlgn="base">
                        <a:spcBef>
                          <a:spcPct val="20000"/>
                        </a:spcBef>
                        <a:spcAft>
                          <a:spcPct val="0"/>
                        </a:spcAft>
                        <a:buClr>
                          <a:schemeClr val="accent1"/>
                        </a:buClr>
                        <a:defRPr sz="1600">
                          <a:solidFill>
                            <a:schemeClr val="tx1"/>
                          </a:solidFill>
                          <a:latin typeface="Times New Roman" panose="02020603050405020304" pitchFamily="18" charset="0"/>
                          <a:cs typeface="B Nazanin" panose="00000400000000000000" pitchFamily="2" charset="-78"/>
                        </a:defRPr>
                      </a:lvl9pPr>
                    </a:lstStyle>
                    <a:p>
                      <a:pPr marL="0" marR="0" lvl="0" indent="0" algn="ctr" defTabSz="914400" rtl="1" eaLnBrk="0" fontAlgn="base" latinLnBrk="0" hangingPunct="0">
                        <a:lnSpc>
                          <a:spcPct val="100000"/>
                        </a:lnSpc>
                        <a:spcBef>
                          <a:spcPct val="0"/>
                        </a:spcBef>
                        <a:spcAft>
                          <a:spcPct val="0"/>
                        </a:spcAft>
                        <a:buClrTx/>
                        <a:buSzTx/>
                        <a:buFontTx/>
                        <a:buNone/>
                        <a:tabLst/>
                      </a:pPr>
                      <a:r>
                        <a:rPr kumimoji="0" lang="fa-IR" altLang="en-US" sz="2200" b="0" i="0" u="none" strike="noStrike" cap="none" normalizeH="0" baseline="0" smtClean="0">
                          <a:ln>
                            <a:noFill/>
                          </a:ln>
                          <a:solidFill>
                            <a:schemeClr val="tx1"/>
                          </a:solidFill>
                          <a:effectLst/>
                          <a:latin typeface="Times New Roman" panose="02020603050405020304" pitchFamily="18" charset="0"/>
                          <a:cs typeface="B Nazanin" panose="00000400000000000000" pitchFamily="2" charset="-78"/>
                        </a:rPr>
                        <a:t>تغيير دما </a:t>
                      </a:r>
                      <a:r>
                        <a:rPr kumimoji="0" lang="el-GR" altLang="en-US" sz="2200" b="0" i="0" u="none" strike="noStrike" cap="none" normalizeH="0" baseline="0" smtClean="0">
                          <a:ln>
                            <a:noFill/>
                          </a:ln>
                          <a:solidFill>
                            <a:srgbClr val="000000"/>
                          </a:solidFill>
                          <a:effectLst/>
                          <a:latin typeface="Times New Roman" panose="02020603050405020304" pitchFamily="18" charset="0"/>
                          <a:cs typeface="B Nazanin" panose="00000400000000000000" pitchFamily="2" charset="-78"/>
                        </a:rPr>
                        <a:t>Δθ</a:t>
                      </a:r>
                      <a:endParaRPr kumimoji="0" lang="en-US" altLang="en-US" sz="2200" b="0" i="0" u="none" strike="noStrike" cap="none" normalizeH="0" baseline="0" smtClean="0">
                        <a:ln>
                          <a:noFill/>
                        </a:ln>
                        <a:solidFill>
                          <a:schemeClr val="tx1"/>
                        </a:solidFill>
                        <a:effectLst/>
                        <a:latin typeface="Times New Roman" panose="02020603050405020304" pitchFamily="18" charset="0"/>
                        <a:cs typeface="B Nazanin" panose="00000400000000000000" pitchFamily="2" charset="-78"/>
                      </a:endParaRPr>
                    </a:p>
                  </a:txBody>
                  <a:tcPr marT="36207" marB="36207" horzOverflow="overflow">
                    <a:lnL w="12700" cap="flat" cmpd="sng" algn="ctr">
                      <a:solidFill>
                        <a:schemeClr val="tx1"/>
                      </a:solidFill>
                      <a:prstDash val="solid"/>
                      <a:round/>
                      <a:headEnd type="none" w="lg" len="lg"/>
                      <a:tailEnd type="none" w="med" len="med"/>
                    </a:lnL>
                    <a:lnR w="12700" cap="flat" cmpd="sng" algn="ctr">
                      <a:solidFill>
                        <a:schemeClr val="tx1"/>
                      </a:solidFill>
                      <a:prstDash val="solid"/>
                      <a:round/>
                      <a:headEnd type="none" w="lg" len="lg"/>
                      <a:tailEnd type="none" w="med" len="med"/>
                    </a:lnR>
                    <a:lnT w="28575" cap="flat" cmpd="sng" algn="ctr">
                      <a:solidFill>
                        <a:schemeClr val="tx1"/>
                      </a:solidFill>
                      <a:prstDash val="solid"/>
                      <a:round/>
                      <a:headEnd type="none" w="lg" len="lg"/>
                      <a:tailEnd type="none" w="med" len="med"/>
                    </a:lnT>
                    <a:lnB w="12700" cap="flat" cmpd="sng" algn="ctr">
                      <a:solidFill>
                        <a:schemeClr val="tx1"/>
                      </a:solidFill>
                      <a:prstDash val="solid"/>
                      <a:round/>
                      <a:headEnd type="none" w="lg" len="lg"/>
                      <a:tailEnd type="none" w="med" len="med"/>
                    </a:lnB>
                    <a:lnTlToBr>
                      <a:noFill/>
                    </a:lnTlToBr>
                    <a:lnBlToTr>
                      <a:noFill/>
                    </a:lnBlToTr>
                    <a:gradFill rotWithShape="1">
                      <a:gsLst>
                        <a:gs pos="0">
                          <a:srgbClr val="3FFFFA">
                            <a:gamma/>
                            <a:shade val="46275"/>
                            <a:invGamma/>
                          </a:srgbClr>
                        </a:gs>
                        <a:gs pos="50000">
                          <a:srgbClr val="3FFFFA"/>
                        </a:gs>
                        <a:gs pos="100000">
                          <a:srgbClr val="3FFFFA">
                            <a:gamma/>
                            <a:shade val="46275"/>
                            <a:invGamma/>
                          </a:srgbClr>
                        </a:gs>
                      </a:gsLst>
                      <a:lin ang="2700000" scaled="1"/>
                    </a:gradFill>
                  </a:tcPr>
                </a:tc>
                <a:tc>
                  <a:txBody>
                    <a:bodyPr/>
                    <a:lstStyle>
                      <a:lvl1pPr algn="r" rtl="1">
                        <a:spcBef>
                          <a:spcPct val="20000"/>
                        </a:spcBef>
                        <a:buClr>
                          <a:schemeClr val="accent1"/>
                        </a:buClr>
                        <a:defRPr sz="2400">
                          <a:solidFill>
                            <a:schemeClr val="tx1"/>
                          </a:solidFill>
                          <a:latin typeface="Times New Roman" panose="02020603050405020304" pitchFamily="18" charset="0"/>
                          <a:cs typeface="B Nazanin" panose="00000400000000000000" pitchFamily="2" charset="-78"/>
                        </a:defRPr>
                      </a:lvl1pPr>
                      <a:lvl2pPr algn="r" rtl="1">
                        <a:spcBef>
                          <a:spcPct val="20000"/>
                        </a:spcBef>
                        <a:buClr>
                          <a:schemeClr val="hlink"/>
                        </a:buClr>
                        <a:defRPr sz="2000">
                          <a:solidFill>
                            <a:schemeClr val="tx1"/>
                          </a:solidFill>
                          <a:latin typeface="Times New Roman" panose="02020603050405020304" pitchFamily="18" charset="0"/>
                          <a:cs typeface="B Nazanin" panose="00000400000000000000" pitchFamily="2" charset="-78"/>
                        </a:defRPr>
                      </a:lvl2pPr>
                      <a:lvl3pPr algn="r" rtl="1">
                        <a:spcBef>
                          <a:spcPct val="20000"/>
                        </a:spcBef>
                        <a:buClr>
                          <a:schemeClr val="accent1"/>
                        </a:buClr>
                        <a:defRPr>
                          <a:solidFill>
                            <a:schemeClr val="tx1"/>
                          </a:solidFill>
                          <a:latin typeface="Times New Roman" panose="02020603050405020304" pitchFamily="18" charset="0"/>
                          <a:cs typeface="B Nazanin" panose="00000400000000000000" pitchFamily="2" charset="-78"/>
                        </a:defRPr>
                      </a:lvl3pPr>
                      <a:lvl4pPr algn="r" rtl="1">
                        <a:spcBef>
                          <a:spcPct val="20000"/>
                        </a:spcBef>
                        <a:buClr>
                          <a:schemeClr val="folHlink"/>
                        </a:buClr>
                        <a:defRPr sz="1600">
                          <a:solidFill>
                            <a:schemeClr val="tx1"/>
                          </a:solidFill>
                          <a:latin typeface="Times New Roman" panose="02020603050405020304" pitchFamily="18" charset="0"/>
                          <a:cs typeface="B Nazanin" panose="00000400000000000000" pitchFamily="2" charset="-78"/>
                        </a:defRPr>
                      </a:lvl4pPr>
                      <a:lvl5pPr algn="r" rtl="1">
                        <a:spcBef>
                          <a:spcPct val="20000"/>
                        </a:spcBef>
                        <a:buClr>
                          <a:schemeClr val="accent1"/>
                        </a:buClr>
                        <a:defRPr sz="1600">
                          <a:solidFill>
                            <a:schemeClr val="tx1"/>
                          </a:solidFill>
                          <a:latin typeface="Times New Roman" panose="02020603050405020304" pitchFamily="18" charset="0"/>
                          <a:cs typeface="B Nazanin" panose="00000400000000000000" pitchFamily="2" charset="-78"/>
                        </a:defRPr>
                      </a:lvl5pPr>
                      <a:lvl6pPr algn="r" rtl="1" fontAlgn="base">
                        <a:spcBef>
                          <a:spcPct val="20000"/>
                        </a:spcBef>
                        <a:spcAft>
                          <a:spcPct val="0"/>
                        </a:spcAft>
                        <a:buClr>
                          <a:schemeClr val="accent1"/>
                        </a:buClr>
                        <a:defRPr sz="1600">
                          <a:solidFill>
                            <a:schemeClr val="tx1"/>
                          </a:solidFill>
                          <a:latin typeface="Times New Roman" panose="02020603050405020304" pitchFamily="18" charset="0"/>
                          <a:cs typeface="B Nazanin" panose="00000400000000000000" pitchFamily="2" charset="-78"/>
                        </a:defRPr>
                      </a:lvl6pPr>
                      <a:lvl7pPr algn="r" rtl="1" fontAlgn="base">
                        <a:spcBef>
                          <a:spcPct val="20000"/>
                        </a:spcBef>
                        <a:spcAft>
                          <a:spcPct val="0"/>
                        </a:spcAft>
                        <a:buClr>
                          <a:schemeClr val="accent1"/>
                        </a:buClr>
                        <a:defRPr sz="1600">
                          <a:solidFill>
                            <a:schemeClr val="tx1"/>
                          </a:solidFill>
                          <a:latin typeface="Times New Roman" panose="02020603050405020304" pitchFamily="18" charset="0"/>
                          <a:cs typeface="B Nazanin" panose="00000400000000000000" pitchFamily="2" charset="-78"/>
                        </a:defRPr>
                      </a:lvl7pPr>
                      <a:lvl8pPr algn="r" rtl="1" fontAlgn="base">
                        <a:spcBef>
                          <a:spcPct val="20000"/>
                        </a:spcBef>
                        <a:spcAft>
                          <a:spcPct val="0"/>
                        </a:spcAft>
                        <a:buClr>
                          <a:schemeClr val="accent1"/>
                        </a:buClr>
                        <a:defRPr sz="1600">
                          <a:solidFill>
                            <a:schemeClr val="tx1"/>
                          </a:solidFill>
                          <a:latin typeface="Times New Roman" panose="02020603050405020304" pitchFamily="18" charset="0"/>
                          <a:cs typeface="B Nazanin" panose="00000400000000000000" pitchFamily="2" charset="-78"/>
                        </a:defRPr>
                      </a:lvl8pPr>
                      <a:lvl9pPr algn="r" rtl="1" fontAlgn="base">
                        <a:spcBef>
                          <a:spcPct val="20000"/>
                        </a:spcBef>
                        <a:spcAft>
                          <a:spcPct val="0"/>
                        </a:spcAft>
                        <a:buClr>
                          <a:schemeClr val="accent1"/>
                        </a:buClr>
                        <a:defRPr sz="1600">
                          <a:solidFill>
                            <a:schemeClr val="tx1"/>
                          </a:solidFill>
                          <a:latin typeface="Times New Roman" panose="02020603050405020304" pitchFamily="18" charset="0"/>
                          <a:cs typeface="B Nazanin" panose="00000400000000000000" pitchFamily="2" charset="-78"/>
                        </a:defRPr>
                      </a:lvl9pPr>
                    </a:lstStyle>
                    <a:p>
                      <a:pPr marL="0" marR="0" lvl="0" indent="0" algn="ctr" defTabSz="914400" rtl="1" eaLnBrk="1" fontAlgn="base" latinLnBrk="0" hangingPunct="1">
                        <a:lnSpc>
                          <a:spcPct val="100000"/>
                        </a:lnSpc>
                        <a:spcBef>
                          <a:spcPct val="20000"/>
                        </a:spcBef>
                        <a:spcAft>
                          <a:spcPct val="0"/>
                        </a:spcAft>
                        <a:buClr>
                          <a:schemeClr val="accent1"/>
                        </a:buClr>
                        <a:buSzTx/>
                        <a:buFontTx/>
                        <a:buNone/>
                        <a:tabLst/>
                      </a:pPr>
                      <a:r>
                        <a:rPr kumimoji="0" lang="fa-IR" altLang="en-US" sz="2200" b="0" i="0" u="none" strike="noStrike" cap="none" normalizeH="0" baseline="0" smtClean="0">
                          <a:ln>
                            <a:noFill/>
                          </a:ln>
                          <a:solidFill>
                            <a:schemeClr val="tx1"/>
                          </a:solidFill>
                          <a:effectLst/>
                          <a:latin typeface="Times New Roman" panose="02020603050405020304" pitchFamily="18" charset="0"/>
                          <a:cs typeface="B Nazanin" panose="00000400000000000000" pitchFamily="2" charset="-78"/>
                        </a:rPr>
                        <a:t>افزايش مقاومت</a:t>
                      </a:r>
                      <a:endParaRPr kumimoji="0" lang="en-US" altLang="en-US" sz="2200" b="0" i="0" u="none" strike="noStrike" cap="none" normalizeH="0" baseline="0" smtClean="0">
                        <a:ln>
                          <a:noFill/>
                        </a:ln>
                        <a:solidFill>
                          <a:schemeClr val="tx1"/>
                        </a:solidFill>
                        <a:effectLst/>
                        <a:latin typeface="Times New Roman" panose="02020603050405020304" pitchFamily="18" charset="0"/>
                        <a:cs typeface="B Nazanin" panose="00000400000000000000" pitchFamily="2" charset="-78"/>
                      </a:endParaRPr>
                    </a:p>
                  </a:txBody>
                  <a:tcPr marT="36207" marB="36207" horzOverflow="overflow">
                    <a:lnL w="12700" cap="flat" cmpd="sng" algn="ctr">
                      <a:solidFill>
                        <a:schemeClr val="tx1"/>
                      </a:solidFill>
                      <a:prstDash val="solid"/>
                      <a:round/>
                      <a:headEnd type="none" w="lg" len="lg"/>
                      <a:tailEnd type="none" w="med" len="med"/>
                    </a:lnL>
                    <a:lnR w="28575" cap="flat" cmpd="sng" algn="ctr">
                      <a:solidFill>
                        <a:schemeClr val="tx1"/>
                      </a:solidFill>
                      <a:prstDash val="solid"/>
                      <a:round/>
                      <a:headEnd type="none" w="lg" len="lg"/>
                      <a:tailEnd type="none" w="med" len="med"/>
                    </a:lnR>
                    <a:lnT w="28575" cap="flat" cmpd="sng" algn="ctr">
                      <a:solidFill>
                        <a:schemeClr val="tx1"/>
                      </a:solidFill>
                      <a:prstDash val="solid"/>
                      <a:round/>
                      <a:headEnd type="none" w="lg" len="lg"/>
                      <a:tailEnd type="none" w="med" len="med"/>
                    </a:lnT>
                    <a:lnB w="12700" cap="flat" cmpd="sng" algn="ctr">
                      <a:solidFill>
                        <a:schemeClr val="tx1"/>
                      </a:solidFill>
                      <a:prstDash val="solid"/>
                      <a:round/>
                      <a:headEnd type="none" w="lg" len="lg"/>
                      <a:tailEnd type="none" w="med" len="med"/>
                    </a:lnB>
                    <a:lnTlToBr>
                      <a:noFill/>
                    </a:lnTlToBr>
                    <a:lnBlToTr>
                      <a:noFill/>
                    </a:lnBlToTr>
                    <a:gradFill rotWithShape="1">
                      <a:gsLst>
                        <a:gs pos="0">
                          <a:srgbClr val="3FFFFA">
                            <a:gamma/>
                            <a:shade val="46275"/>
                            <a:invGamma/>
                          </a:srgbClr>
                        </a:gs>
                        <a:gs pos="50000">
                          <a:srgbClr val="3FFFFA"/>
                        </a:gs>
                        <a:gs pos="100000">
                          <a:srgbClr val="3FFFFA">
                            <a:gamma/>
                            <a:shade val="46275"/>
                            <a:invGamma/>
                          </a:srgbClr>
                        </a:gs>
                      </a:gsLst>
                      <a:lin ang="2700000" scaled="1"/>
                    </a:gradFill>
                  </a:tcPr>
                </a:tc>
                <a:extLst>
                  <a:ext uri="{0D108BD9-81ED-4DB2-BD59-A6C34878D82A}">
                    <a16:rowId xmlns:a16="http://schemas.microsoft.com/office/drawing/2014/main" xmlns="" val="102547962"/>
                  </a:ext>
                </a:extLst>
              </a:tr>
              <a:tr h="417391">
                <a:tc>
                  <a:txBody>
                    <a:bodyPr/>
                    <a:lstStyle>
                      <a:lvl1pPr algn="r" rtl="1">
                        <a:spcBef>
                          <a:spcPct val="20000"/>
                        </a:spcBef>
                        <a:buClr>
                          <a:schemeClr val="accent1"/>
                        </a:buClr>
                        <a:defRPr sz="2400">
                          <a:solidFill>
                            <a:schemeClr val="tx1"/>
                          </a:solidFill>
                          <a:latin typeface="Times New Roman" panose="02020603050405020304" pitchFamily="18" charset="0"/>
                          <a:cs typeface="B Nazanin" panose="00000400000000000000" pitchFamily="2" charset="-78"/>
                        </a:defRPr>
                      </a:lvl1pPr>
                      <a:lvl2pPr algn="r" rtl="1">
                        <a:spcBef>
                          <a:spcPct val="20000"/>
                        </a:spcBef>
                        <a:buClr>
                          <a:schemeClr val="hlink"/>
                        </a:buClr>
                        <a:defRPr sz="2000">
                          <a:solidFill>
                            <a:schemeClr val="tx1"/>
                          </a:solidFill>
                          <a:latin typeface="Times New Roman" panose="02020603050405020304" pitchFamily="18" charset="0"/>
                          <a:cs typeface="B Nazanin" panose="00000400000000000000" pitchFamily="2" charset="-78"/>
                        </a:defRPr>
                      </a:lvl2pPr>
                      <a:lvl3pPr algn="r" rtl="1">
                        <a:spcBef>
                          <a:spcPct val="20000"/>
                        </a:spcBef>
                        <a:buClr>
                          <a:schemeClr val="accent1"/>
                        </a:buClr>
                        <a:defRPr>
                          <a:solidFill>
                            <a:schemeClr val="tx1"/>
                          </a:solidFill>
                          <a:latin typeface="Times New Roman" panose="02020603050405020304" pitchFamily="18" charset="0"/>
                          <a:cs typeface="B Nazanin" panose="00000400000000000000" pitchFamily="2" charset="-78"/>
                        </a:defRPr>
                      </a:lvl3pPr>
                      <a:lvl4pPr algn="r" rtl="1">
                        <a:spcBef>
                          <a:spcPct val="20000"/>
                        </a:spcBef>
                        <a:buClr>
                          <a:schemeClr val="folHlink"/>
                        </a:buClr>
                        <a:defRPr sz="1600">
                          <a:solidFill>
                            <a:schemeClr val="tx1"/>
                          </a:solidFill>
                          <a:latin typeface="Times New Roman" panose="02020603050405020304" pitchFamily="18" charset="0"/>
                          <a:cs typeface="B Nazanin" panose="00000400000000000000" pitchFamily="2" charset="-78"/>
                        </a:defRPr>
                      </a:lvl4pPr>
                      <a:lvl5pPr algn="r" rtl="1">
                        <a:spcBef>
                          <a:spcPct val="20000"/>
                        </a:spcBef>
                        <a:buClr>
                          <a:schemeClr val="accent1"/>
                        </a:buClr>
                        <a:defRPr sz="1600">
                          <a:solidFill>
                            <a:schemeClr val="tx1"/>
                          </a:solidFill>
                          <a:latin typeface="Times New Roman" panose="02020603050405020304" pitchFamily="18" charset="0"/>
                          <a:cs typeface="B Nazanin" panose="00000400000000000000" pitchFamily="2" charset="-78"/>
                        </a:defRPr>
                      </a:lvl5pPr>
                      <a:lvl6pPr algn="r" rtl="1" fontAlgn="base">
                        <a:spcBef>
                          <a:spcPct val="20000"/>
                        </a:spcBef>
                        <a:spcAft>
                          <a:spcPct val="0"/>
                        </a:spcAft>
                        <a:buClr>
                          <a:schemeClr val="accent1"/>
                        </a:buClr>
                        <a:defRPr sz="1600">
                          <a:solidFill>
                            <a:schemeClr val="tx1"/>
                          </a:solidFill>
                          <a:latin typeface="Times New Roman" panose="02020603050405020304" pitchFamily="18" charset="0"/>
                          <a:cs typeface="B Nazanin" panose="00000400000000000000" pitchFamily="2" charset="-78"/>
                        </a:defRPr>
                      </a:lvl6pPr>
                      <a:lvl7pPr algn="r" rtl="1" fontAlgn="base">
                        <a:spcBef>
                          <a:spcPct val="20000"/>
                        </a:spcBef>
                        <a:spcAft>
                          <a:spcPct val="0"/>
                        </a:spcAft>
                        <a:buClr>
                          <a:schemeClr val="accent1"/>
                        </a:buClr>
                        <a:defRPr sz="1600">
                          <a:solidFill>
                            <a:schemeClr val="tx1"/>
                          </a:solidFill>
                          <a:latin typeface="Times New Roman" panose="02020603050405020304" pitchFamily="18" charset="0"/>
                          <a:cs typeface="B Nazanin" panose="00000400000000000000" pitchFamily="2" charset="-78"/>
                        </a:defRPr>
                      </a:lvl7pPr>
                      <a:lvl8pPr algn="r" rtl="1" fontAlgn="base">
                        <a:spcBef>
                          <a:spcPct val="20000"/>
                        </a:spcBef>
                        <a:spcAft>
                          <a:spcPct val="0"/>
                        </a:spcAft>
                        <a:buClr>
                          <a:schemeClr val="accent1"/>
                        </a:buClr>
                        <a:defRPr sz="1600">
                          <a:solidFill>
                            <a:schemeClr val="tx1"/>
                          </a:solidFill>
                          <a:latin typeface="Times New Roman" panose="02020603050405020304" pitchFamily="18" charset="0"/>
                          <a:cs typeface="B Nazanin" panose="00000400000000000000" pitchFamily="2" charset="-78"/>
                        </a:defRPr>
                      </a:lvl8pPr>
                      <a:lvl9pPr algn="r" rtl="1" fontAlgn="base">
                        <a:spcBef>
                          <a:spcPct val="20000"/>
                        </a:spcBef>
                        <a:spcAft>
                          <a:spcPct val="0"/>
                        </a:spcAft>
                        <a:buClr>
                          <a:schemeClr val="accent1"/>
                        </a:buClr>
                        <a:defRPr sz="1600">
                          <a:solidFill>
                            <a:schemeClr val="tx1"/>
                          </a:solidFill>
                          <a:latin typeface="Times New Roman" panose="02020603050405020304" pitchFamily="18" charset="0"/>
                          <a:cs typeface="B Nazanin" panose="00000400000000000000" pitchFamily="2" charset="-78"/>
                        </a:defRPr>
                      </a:lvl9pPr>
                    </a:lstStyle>
                    <a:p>
                      <a:pPr marL="0" marR="0" lvl="0" indent="0" algn="ctr" defTabSz="914400" rtl="1" eaLnBrk="1" fontAlgn="base" latinLnBrk="0" hangingPunct="1">
                        <a:lnSpc>
                          <a:spcPct val="100000"/>
                        </a:lnSpc>
                        <a:spcBef>
                          <a:spcPct val="20000"/>
                        </a:spcBef>
                        <a:spcAft>
                          <a:spcPct val="0"/>
                        </a:spcAft>
                        <a:buClr>
                          <a:schemeClr val="accent1"/>
                        </a:buClr>
                        <a:buSzTx/>
                        <a:buFontTx/>
                        <a:buNone/>
                        <a:tabLst/>
                      </a:pPr>
                      <a:r>
                        <a:rPr kumimoji="0" lang="fa-IR" altLang="en-US" sz="2200" b="0" i="0" u="none" strike="noStrike" cap="none" normalizeH="0" baseline="0" smtClean="0">
                          <a:ln>
                            <a:noFill/>
                          </a:ln>
                          <a:solidFill>
                            <a:srgbClr val="000000"/>
                          </a:solidFill>
                          <a:effectLst/>
                          <a:latin typeface="Times New Roman" panose="02020603050405020304" pitchFamily="18" charset="0"/>
                          <a:cs typeface="B Nazanin" panose="00000400000000000000" pitchFamily="2" charset="-78"/>
                        </a:rPr>
                        <a:t>1</a:t>
                      </a:r>
                      <a:endParaRPr kumimoji="0" lang="en-US" altLang="en-US" sz="2200" b="0" i="0" u="none" strike="noStrike" cap="none" normalizeH="0" baseline="0" smtClean="0">
                        <a:ln>
                          <a:noFill/>
                        </a:ln>
                        <a:solidFill>
                          <a:srgbClr val="000000"/>
                        </a:solidFill>
                        <a:effectLst/>
                        <a:latin typeface="Times New Roman" panose="02020603050405020304" pitchFamily="18" charset="0"/>
                        <a:cs typeface="B Nazanin" panose="00000400000000000000" pitchFamily="2" charset="-78"/>
                      </a:endParaRPr>
                    </a:p>
                  </a:txBody>
                  <a:tcPr marT="36207" marB="36207" horzOverflow="overflow">
                    <a:lnL w="28575" cap="flat" cmpd="sng" algn="ctr">
                      <a:solidFill>
                        <a:schemeClr val="tx1"/>
                      </a:solidFill>
                      <a:prstDash val="solid"/>
                      <a:round/>
                      <a:headEnd type="none" w="lg" len="lg"/>
                      <a:tailEnd type="none" w="med" len="med"/>
                    </a:lnL>
                    <a:lnR w="12700" cap="flat" cmpd="sng" algn="ctr">
                      <a:solidFill>
                        <a:schemeClr val="tx1"/>
                      </a:solidFill>
                      <a:prstDash val="solid"/>
                      <a:round/>
                      <a:headEnd type="none" w="lg" len="lg"/>
                      <a:tailEnd type="none" w="med" len="med"/>
                    </a:lnR>
                    <a:lnT w="12700" cap="flat" cmpd="sng" algn="ctr">
                      <a:solidFill>
                        <a:schemeClr val="tx1"/>
                      </a:solidFill>
                      <a:prstDash val="solid"/>
                      <a:round/>
                      <a:headEnd type="none" w="lg" len="lg"/>
                      <a:tailEnd type="none" w="med" len="med"/>
                    </a:lnT>
                    <a:lnB w="12700" cap="flat" cmpd="sng" algn="ctr">
                      <a:solidFill>
                        <a:schemeClr val="tx1"/>
                      </a:solidFill>
                      <a:prstDash val="solid"/>
                      <a:round/>
                      <a:headEnd type="none" w="lg" len="lg"/>
                      <a:tailEnd type="none" w="med" len="med"/>
                    </a:lnB>
                    <a:lnTlToBr>
                      <a:noFill/>
                    </a:lnTlToBr>
                    <a:lnBlToTr>
                      <a:noFill/>
                    </a:lnBlToTr>
                    <a:gradFill rotWithShape="1">
                      <a:gsLst>
                        <a:gs pos="0">
                          <a:srgbClr val="3FFFFA">
                            <a:gamma/>
                            <a:shade val="46275"/>
                            <a:invGamma/>
                          </a:srgbClr>
                        </a:gs>
                        <a:gs pos="50000">
                          <a:srgbClr val="3FFFFA"/>
                        </a:gs>
                        <a:gs pos="100000">
                          <a:srgbClr val="3FFFFA">
                            <a:gamma/>
                            <a:shade val="46275"/>
                            <a:invGamma/>
                          </a:srgbClr>
                        </a:gs>
                      </a:gsLst>
                      <a:lin ang="2700000" scaled="1"/>
                    </a:gradFill>
                  </a:tcPr>
                </a:tc>
                <a:tc>
                  <a:txBody>
                    <a:bodyPr/>
                    <a:lstStyle>
                      <a:lvl1pPr algn="r" rtl="1">
                        <a:spcBef>
                          <a:spcPct val="20000"/>
                        </a:spcBef>
                        <a:buClr>
                          <a:schemeClr val="accent1"/>
                        </a:buClr>
                        <a:defRPr sz="2400">
                          <a:solidFill>
                            <a:schemeClr val="tx1"/>
                          </a:solidFill>
                          <a:latin typeface="Times New Roman" panose="02020603050405020304" pitchFamily="18" charset="0"/>
                          <a:cs typeface="B Nazanin" panose="00000400000000000000" pitchFamily="2" charset="-78"/>
                        </a:defRPr>
                      </a:lvl1pPr>
                      <a:lvl2pPr algn="r" rtl="1">
                        <a:spcBef>
                          <a:spcPct val="20000"/>
                        </a:spcBef>
                        <a:buClr>
                          <a:schemeClr val="hlink"/>
                        </a:buClr>
                        <a:defRPr sz="2000">
                          <a:solidFill>
                            <a:schemeClr val="tx1"/>
                          </a:solidFill>
                          <a:latin typeface="Times New Roman" panose="02020603050405020304" pitchFamily="18" charset="0"/>
                          <a:cs typeface="B Nazanin" panose="00000400000000000000" pitchFamily="2" charset="-78"/>
                        </a:defRPr>
                      </a:lvl2pPr>
                      <a:lvl3pPr algn="r" rtl="1">
                        <a:spcBef>
                          <a:spcPct val="20000"/>
                        </a:spcBef>
                        <a:buClr>
                          <a:schemeClr val="accent1"/>
                        </a:buClr>
                        <a:defRPr>
                          <a:solidFill>
                            <a:schemeClr val="tx1"/>
                          </a:solidFill>
                          <a:latin typeface="Times New Roman" panose="02020603050405020304" pitchFamily="18" charset="0"/>
                          <a:cs typeface="B Nazanin" panose="00000400000000000000" pitchFamily="2" charset="-78"/>
                        </a:defRPr>
                      </a:lvl3pPr>
                      <a:lvl4pPr algn="r" rtl="1">
                        <a:spcBef>
                          <a:spcPct val="20000"/>
                        </a:spcBef>
                        <a:buClr>
                          <a:schemeClr val="folHlink"/>
                        </a:buClr>
                        <a:defRPr sz="1600">
                          <a:solidFill>
                            <a:schemeClr val="tx1"/>
                          </a:solidFill>
                          <a:latin typeface="Times New Roman" panose="02020603050405020304" pitchFamily="18" charset="0"/>
                          <a:cs typeface="B Nazanin" panose="00000400000000000000" pitchFamily="2" charset="-78"/>
                        </a:defRPr>
                      </a:lvl4pPr>
                      <a:lvl5pPr algn="r" rtl="1">
                        <a:spcBef>
                          <a:spcPct val="20000"/>
                        </a:spcBef>
                        <a:buClr>
                          <a:schemeClr val="accent1"/>
                        </a:buClr>
                        <a:defRPr sz="1600">
                          <a:solidFill>
                            <a:schemeClr val="tx1"/>
                          </a:solidFill>
                          <a:latin typeface="Times New Roman" panose="02020603050405020304" pitchFamily="18" charset="0"/>
                          <a:cs typeface="B Nazanin" panose="00000400000000000000" pitchFamily="2" charset="-78"/>
                        </a:defRPr>
                      </a:lvl5pPr>
                      <a:lvl6pPr algn="r" rtl="1" fontAlgn="base">
                        <a:spcBef>
                          <a:spcPct val="20000"/>
                        </a:spcBef>
                        <a:spcAft>
                          <a:spcPct val="0"/>
                        </a:spcAft>
                        <a:buClr>
                          <a:schemeClr val="accent1"/>
                        </a:buClr>
                        <a:defRPr sz="1600">
                          <a:solidFill>
                            <a:schemeClr val="tx1"/>
                          </a:solidFill>
                          <a:latin typeface="Times New Roman" panose="02020603050405020304" pitchFamily="18" charset="0"/>
                          <a:cs typeface="B Nazanin" panose="00000400000000000000" pitchFamily="2" charset="-78"/>
                        </a:defRPr>
                      </a:lvl6pPr>
                      <a:lvl7pPr algn="r" rtl="1" fontAlgn="base">
                        <a:spcBef>
                          <a:spcPct val="20000"/>
                        </a:spcBef>
                        <a:spcAft>
                          <a:spcPct val="0"/>
                        </a:spcAft>
                        <a:buClr>
                          <a:schemeClr val="accent1"/>
                        </a:buClr>
                        <a:defRPr sz="1600">
                          <a:solidFill>
                            <a:schemeClr val="tx1"/>
                          </a:solidFill>
                          <a:latin typeface="Times New Roman" panose="02020603050405020304" pitchFamily="18" charset="0"/>
                          <a:cs typeface="B Nazanin" panose="00000400000000000000" pitchFamily="2" charset="-78"/>
                        </a:defRPr>
                      </a:lvl7pPr>
                      <a:lvl8pPr algn="r" rtl="1" fontAlgn="base">
                        <a:spcBef>
                          <a:spcPct val="20000"/>
                        </a:spcBef>
                        <a:spcAft>
                          <a:spcPct val="0"/>
                        </a:spcAft>
                        <a:buClr>
                          <a:schemeClr val="accent1"/>
                        </a:buClr>
                        <a:defRPr sz="1600">
                          <a:solidFill>
                            <a:schemeClr val="tx1"/>
                          </a:solidFill>
                          <a:latin typeface="Times New Roman" panose="02020603050405020304" pitchFamily="18" charset="0"/>
                          <a:cs typeface="B Nazanin" panose="00000400000000000000" pitchFamily="2" charset="-78"/>
                        </a:defRPr>
                      </a:lvl8pPr>
                      <a:lvl9pPr algn="r" rtl="1" fontAlgn="base">
                        <a:spcBef>
                          <a:spcPct val="20000"/>
                        </a:spcBef>
                        <a:spcAft>
                          <a:spcPct val="0"/>
                        </a:spcAft>
                        <a:buClr>
                          <a:schemeClr val="accent1"/>
                        </a:buClr>
                        <a:defRPr sz="1600">
                          <a:solidFill>
                            <a:schemeClr val="tx1"/>
                          </a:solidFill>
                          <a:latin typeface="Times New Roman" panose="02020603050405020304" pitchFamily="18" charset="0"/>
                          <a:cs typeface="B Nazanin" panose="00000400000000000000" pitchFamily="2" charset="-78"/>
                        </a:defRPr>
                      </a:lvl9pPr>
                    </a:lstStyle>
                    <a:p>
                      <a:pPr marL="0" marR="0" lvl="0" indent="0" algn="ctr" defTabSz="914400" rtl="1" eaLnBrk="1" fontAlgn="base" latinLnBrk="0" hangingPunct="1">
                        <a:lnSpc>
                          <a:spcPct val="100000"/>
                        </a:lnSpc>
                        <a:spcBef>
                          <a:spcPct val="20000"/>
                        </a:spcBef>
                        <a:spcAft>
                          <a:spcPct val="0"/>
                        </a:spcAft>
                        <a:buClr>
                          <a:schemeClr val="accent1"/>
                        </a:buClr>
                        <a:buSzTx/>
                        <a:buFontTx/>
                        <a:buNone/>
                        <a:tabLst/>
                      </a:pPr>
                      <a:r>
                        <a:rPr kumimoji="0" lang="en-US" altLang="en-US" sz="2200" b="0" i="0" u="none" strike="noStrike" cap="none" normalizeH="0" baseline="0" smtClean="0">
                          <a:ln>
                            <a:noFill/>
                          </a:ln>
                          <a:solidFill>
                            <a:srgbClr val="000000"/>
                          </a:solidFill>
                          <a:effectLst/>
                          <a:latin typeface="B Nazanin" panose="00000400000000000000" pitchFamily="2" charset="-78"/>
                          <a:cs typeface="B Nazanin" panose="00000400000000000000" pitchFamily="2" charset="-78"/>
                        </a:rPr>
                        <a:t>1</a:t>
                      </a:r>
                      <a:r>
                        <a:rPr kumimoji="0" lang="en-US" altLang="en-US" sz="2200" b="0" i="0" u="none" strike="noStrike" cap="none" normalizeH="0" baseline="30000" smtClean="0">
                          <a:ln>
                            <a:noFill/>
                          </a:ln>
                          <a:solidFill>
                            <a:srgbClr val="000000"/>
                          </a:solidFill>
                          <a:effectLst/>
                          <a:latin typeface="Times New Roman" panose="02020603050405020304" pitchFamily="18" charset="0"/>
                          <a:cs typeface="Times New Roman" panose="02020603050405020304" pitchFamily="18" charset="0"/>
                        </a:rPr>
                        <a:t>°</a:t>
                      </a:r>
                      <a:r>
                        <a:rPr kumimoji="0" lang="en-US" altLang="en-US" sz="2200" b="0" i="0" u="none" strike="noStrike" cap="none" normalizeH="0" baseline="0" smtClean="0">
                          <a:ln>
                            <a:noFill/>
                          </a:ln>
                          <a:solidFill>
                            <a:srgbClr val="000000"/>
                          </a:solidFill>
                          <a:effectLst/>
                          <a:latin typeface="Times New Roman" panose="02020603050405020304" pitchFamily="18" charset="0"/>
                          <a:cs typeface="Times New Roman" panose="02020603050405020304" pitchFamily="18" charset="0"/>
                        </a:rPr>
                        <a:t>C</a:t>
                      </a:r>
                    </a:p>
                  </a:txBody>
                  <a:tcPr marT="36207" marB="36207" horzOverflow="overflow">
                    <a:lnL w="12700" cap="flat" cmpd="sng" algn="ctr">
                      <a:solidFill>
                        <a:schemeClr val="tx1"/>
                      </a:solidFill>
                      <a:prstDash val="solid"/>
                      <a:round/>
                      <a:headEnd type="none" w="lg" len="lg"/>
                      <a:tailEnd type="none" w="med" len="med"/>
                    </a:lnL>
                    <a:lnR w="12700" cap="flat" cmpd="sng" algn="ctr">
                      <a:solidFill>
                        <a:schemeClr val="tx1"/>
                      </a:solidFill>
                      <a:prstDash val="solid"/>
                      <a:round/>
                      <a:headEnd type="none" w="lg" len="lg"/>
                      <a:tailEnd type="none" w="med" len="med"/>
                    </a:lnR>
                    <a:lnT w="12700" cap="flat" cmpd="sng" algn="ctr">
                      <a:solidFill>
                        <a:schemeClr val="tx1"/>
                      </a:solidFill>
                      <a:prstDash val="solid"/>
                      <a:round/>
                      <a:headEnd type="none" w="lg" len="lg"/>
                      <a:tailEnd type="none" w="med" len="med"/>
                    </a:lnT>
                    <a:lnB w="12700" cap="flat" cmpd="sng" algn="ctr">
                      <a:solidFill>
                        <a:schemeClr val="tx1"/>
                      </a:solidFill>
                      <a:prstDash val="solid"/>
                      <a:round/>
                      <a:headEnd type="none" w="lg" len="lg"/>
                      <a:tailEnd type="none" w="med" len="med"/>
                    </a:lnB>
                    <a:lnTlToBr>
                      <a:noFill/>
                    </a:lnTlToBr>
                    <a:lnBlToTr>
                      <a:noFill/>
                    </a:lnBlToTr>
                    <a:gradFill rotWithShape="1">
                      <a:gsLst>
                        <a:gs pos="0">
                          <a:srgbClr val="3FFFFA">
                            <a:gamma/>
                            <a:shade val="46275"/>
                            <a:invGamma/>
                          </a:srgbClr>
                        </a:gs>
                        <a:gs pos="50000">
                          <a:srgbClr val="3FFFFA"/>
                        </a:gs>
                        <a:gs pos="100000">
                          <a:srgbClr val="3FFFFA">
                            <a:gamma/>
                            <a:shade val="46275"/>
                            <a:invGamma/>
                          </a:srgbClr>
                        </a:gs>
                      </a:gsLst>
                      <a:lin ang="2700000" scaled="1"/>
                    </a:gradFill>
                  </a:tcPr>
                </a:tc>
                <a:tc>
                  <a:txBody>
                    <a:bodyPr/>
                    <a:lstStyle>
                      <a:lvl1pPr algn="r" rtl="1">
                        <a:spcBef>
                          <a:spcPct val="20000"/>
                        </a:spcBef>
                        <a:buClr>
                          <a:schemeClr val="accent1"/>
                        </a:buClr>
                        <a:defRPr sz="2400">
                          <a:solidFill>
                            <a:schemeClr val="tx1"/>
                          </a:solidFill>
                          <a:latin typeface="Times New Roman" panose="02020603050405020304" pitchFamily="18" charset="0"/>
                          <a:cs typeface="B Nazanin" panose="00000400000000000000" pitchFamily="2" charset="-78"/>
                        </a:defRPr>
                      </a:lvl1pPr>
                      <a:lvl2pPr algn="r" rtl="1">
                        <a:spcBef>
                          <a:spcPct val="20000"/>
                        </a:spcBef>
                        <a:buClr>
                          <a:schemeClr val="hlink"/>
                        </a:buClr>
                        <a:defRPr sz="2000">
                          <a:solidFill>
                            <a:schemeClr val="tx1"/>
                          </a:solidFill>
                          <a:latin typeface="Times New Roman" panose="02020603050405020304" pitchFamily="18" charset="0"/>
                          <a:cs typeface="B Nazanin" panose="00000400000000000000" pitchFamily="2" charset="-78"/>
                        </a:defRPr>
                      </a:lvl2pPr>
                      <a:lvl3pPr algn="r" rtl="1">
                        <a:spcBef>
                          <a:spcPct val="20000"/>
                        </a:spcBef>
                        <a:buClr>
                          <a:schemeClr val="accent1"/>
                        </a:buClr>
                        <a:defRPr>
                          <a:solidFill>
                            <a:schemeClr val="tx1"/>
                          </a:solidFill>
                          <a:latin typeface="Times New Roman" panose="02020603050405020304" pitchFamily="18" charset="0"/>
                          <a:cs typeface="B Nazanin" panose="00000400000000000000" pitchFamily="2" charset="-78"/>
                        </a:defRPr>
                      </a:lvl3pPr>
                      <a:lvl4pPr algn="r" rtl="1">
                        <a:spcBef>
                          <a:spcPct val="20000"/>
                        </a:spcBef>
                        <a:buClr>
                          <a:schemeClr val="folHlink"/>
                        </a:buClr>
                        <a:defRPr sz="1600">
                          <a:solidFill>
                            <a:schemeClr val="tx1"/>
                          </a:solidFill>
                          <a:latin typeface="Times New Roman" panose="02020603050405020304" pitchFamily="18" charset="0"/>
                          <a:cs typeface="B Nazanin" panose="00000400000000000000" pitchFamily="2" charset="-78"/>
                        </a:defRPr>
                      </a:lvl4pPr>
                      <a:lvl5pPr algn="r" rtl="1">
                        <a:spcBef>
                          <a:spcPct val="20000"/>
                        </a:spcBef>
                        <a:buClr>
                          <a:schemeClr val="accent1"/>
                        </a:buClr>
                        <a:defRPr sz="1600">
                          <a:solidFill>
                            <a:schemeClr val="tx1"/>
                          </a:solidFill>
                          <a:latin typeface="Times New Roman" panose="02020603050405020304" pitchFamily="18" charset="0"/>
                          <a:cs typeface="B Nazanin" panose="00000400000000000000" pitchFamily="2" charset="-78"/>
                        </a:defRPr>
                      </a:lvl5pPr>
                      <a:lvl6pPr algn="r" rtl="1" fontAlgn="base">
                        <a:spcBef>
                          <a:spcPct val="20000"/>
                        </a:spcBef>
                        <a:spcAft>
                          <a:spcPct val="0"/>
                        </a:spcAft>
                        <a:buClr>
                          <a:schemeClr val="accent1"/>
                        </a:buClr>
                        <a:defRPr sz="1600">
                          <a:solidFill>
                            <a:schemeClr val="tx1"/>
                          </a:solidFill>
                          <a:latin typeface="Times New Roman" panose="02020603050405020304" pitchFamily="18" charset="0"/>
                          <a:cs typeface="B Nazanin" panose="00000400000000000000" pitchFamily="2" charset="-78"/>
                        </a:defRPr>
                      </a:lvl6pPr>
                      <a:lvl7pPr algn="r" rtl="1" fontAlgn="base">
                        <a:spcBef>
                          <a:spcPct val="20000"/>
                        </a:spcBef>
                        <a:spcAft>
                          <a:spcPct val="0"/>
                        </a:spcAft>
                        <a:buClr>
                          <a:schemeClr val="accent1"/>
                        </a:buClr>
                        <a:defRPr sz="1600">
                          <a:solidFill>
                            <a:schemeClr val="tx1"/>
                          </a:solidFill>
                          <a:latin typeface="Times New Roman" panose="02020603050405020304" pitchFamily="18" charset="0"/>
                          <a:cs typeface="B Nazanin" panose="00000400000000000000" pitchFamily="2" charset="-78"/>
                        </a:defRPr>
                      </a:lvl7pPr>
                      <a:lvl8pPr algn="r" rtl="1" fontAlgn="base">
                        <a:spcBef>
                          <a:spcPct val="20000"/>
                        </a:spcBef>
                        <a:spcAft>
                          <a:spcPct val="0"/>
                        </a:spcAft>
                        <a:buClr>
                          <a:schemeClr val="accent1"/>
                        </a:buClr>
                        <a:defRPr sz="1600">
                          <a:solidFill>
                            <a:schemeClr val="tx1"/>
                          </a:solidFill>
                          <a:latin typeface="Times New Roman" panose="02020603050405020304" pitchFamily="18" charset="0"/>
                          <a:cs typeface="B Nazanin" panose="00000400000000000000" pitchFamily="2" charset="-78"/>
                        </a:defRPr>
                      </a:lvl8pPr>
                      <a:lvl9pPr algn="r" rtl="1" fontAlgn="base">
                        <a:spcBef>
                          <a:spcPct val="20000"/>
                        </a:spcBef>
                        <a:spcAft>
                          <a:spcPct val="0"/>
                        </a:spcAft>
                        <a:buClr>
                          <a:schemeClr val="accent1"/>
                        </a:buClr>
                        <a:defRPr sz="1600">
                          <a:solidFill>
                            <a:schemeClr val="tx1"/>
                          </a:solidFill>
                          <a:latin typeface="Times New Roman" panose="02020603050405020304" pitchFamily="18" charset="0"/>
                          <a:cs typeface="B Nazanin" panose="00000400000000000000" pitchFamily="2" charset="-78"/>
                        </a:defRPr>
                      </a:lvl9pPr>
                    </a:lstStyle>
                    <a:p>
                      <a:pPr marL="0" marR="0" lvl="0" indent="0" algn="ctr" defTabSz="914400" rtl="1" eaLnBrk="1" fontAlgn="base" latinLnBrk="0" hangingPunct="1">
                        <a:lnSpc>
                          <a:spcPct val="100000"/>
                        </a:lnSpc>
                        <a:spcBef>
                          <a:spcPct val="20000"/>
                        </a:spcBef>
                        <a:spcAft>
                          <a:spcPct val="0"/>
                        </a:spcAft>
                        <a:buClr>
                          <a:schemeClr val="accent1"/>
                        </a:buClr>
                        <a:buSzTx/>
                        <a:buFontTx/>
                        <a:buNone/>
                        <a:tabLst/>
                      </a:pPr>
                      <a:r>
                        <a:rPr kumimoji="0" lang="el-GR" altLang="en-US" sz="2200" b="0" i="0" u="none" strike="noStrike" cap="none" normalizeH="0" baseline="0" smtClean="0">
                          <a:ln>
                            <a:noFill/>
                          </a:ln>
                          <a:solidFill>
                            <a:srgbClr val="000000"/>
                          </a:solidFill>
                          <a:effectLst/>
                          <a:latin typeface="Times New Roman" panose="02020603050405020304" pitchFamily="18" charset="0"/>
                          <a:cs typeface="Times New Roman" panose="02020603050405020304" pitchFamily="18" charset="0"/>
                        </a:rPr>
                        <a:t>α</a:t>
                      </a:r>
                      <a:endParaRPr kumimoji="0" lang="en-US" altLang="en-US" sz="2200" b="0" i="0" u="none" strike="noStrike" cap="none" normalizeH="0" baseline="0" smtClean="0">
                        <a:ln>
                          <a:noFill/>
                        </a:ln>
                        <a:solidFill>
                          <a:srgbClr val="000000"/>
                        </a:solidFill>
                        <a:effectLst/>
                        <a:latin typeface="Times New Roman" panose="02020603050405020304" pitchFamily="18" charset="0"/>
                        <a:cs typeface="Times New Roman" panose="02020603050405020304" pitchFamily="18" charset="0"/>
                      </a:endParaRPr>
                    </a:p>
                  </a:txBody>
                  <a:tcPr marT="36207" marB="36207" horzOverflow="overflow">
                    <a:lnL w="12700" cap="flat" cmpd="sng" algn="ctr">
                      <a:solidFill>
                        <a:schemeClr val="tx1"/>
                      </a:solidFill>
                      <a:prstDash val="solid"/>
                      <a:round/>
                      <a:headEnd type="none" w="lg" len="lg"/>
                      <a:tailEnd type="none" w="med" len="med"/>
                    </a:lnL>
                    <a:lnR w="28575" cap="flat" cmpd="sng" algn="ctr">
                      <a:solidFill>
                        <a:schemeClr val="tx1"/>
                      </a:solidFill>
                      <a:prstDash val="solid"/>
                      <a:round/>
                      <a:headEnd type="none" w="lg" len="lg"/>
                      <a:tailEnd type="none" w="med" len="med"/>
                    </a:lnR>
                    <a:lnT w="12700" cap="flat" cmpd="sng" algn="ctr">
                      <a:solidFill>
                        <a:schemeClr val="tx1"/>
                      </a:solidFill>
                      <a:prstDash val="solid"/>
                      <a:round/>
                      <a:headEnd type="none" w="lg" len="lg"/>
                      <a:tailEnd type="none" w="med" len="med"/>
                    </a:lnT>
                    <a:lnB w="12700" cap="flat" cmpd="sng" algn="ctr">
                      <a:solidFill>
                        <a:schemeClr val="tx1"/>
                      </a:solidFill>
                      <a:prstDash val="solid"/>
                      <a:round/>
                      <a:headEnd type="none" w="lg" len="lg"/>
                      <a:tailEnd type="none" w="med" len="med"/>
                    </a:lnB>
                    <a:lnTlToBr>
                      <a:noFill/>
                    </a:lnTlToBr>
                    <a:lnBlToTr>
                      <a:noFill/>
                    </a:lnBlToTr>
                    <a:gradFill rotWithShape="1">
                      <a:gsLst>
                        <a:gs pos="0">
                          <a:srgbClr val="3FFFFA">
                            <a:gamma/>
                            <a:shade val="46275"/>
                            <a:invGamma/>
                          </a:srgbClr>
                        </a:gs>
                        <a:gs pos="50000">
                          <a:srgbClr val="3FFFFA"/>
                        </a:gs>
                        <a:gs pos="100000">
                          <a:srgbClr val="3FFFFA">
                            <a:gamma/>
                            <a:shade val="46275"/>
                            <a:invGamma/>
                          </a:srgbClr>
                        </a:gs>
                      </a:gsLst>
                      <a:lin ang="2700000" scaled="1"/>
                    </a:gradFill>
                  </a:tcPr>
                </a:tc>
                <a:extLst>
                  <a:ext uri="{0D108BD9-81ED-4DB2-BD59-A6C34878D82A}">
                    <a16:rowId xmlns:a16="http://schemas.microsoft.com/office/drawing/2014/main" xmlns="" val="571360921"/>
                  </a:ext>
                </a:extLst>
              </a:tr>
              <a:tr h="418648">
                <a:tc>
                  <a:txBody>
                    <a:bodyPr/>
                    <a:lstStyle>
                      <a:lvl1pPr algn="r" rtl="1">
                        <a:spcBef>
                          <a:spcPct val="20000"/>
                        </a:spcBef>
                        <a:buClr>
                          <a:schemeClr val="accent1"/>
                        </a:buClr>
                        <a:defRPr sz="2400">
                          <a:solidFill>
                            <a:schemeClr val="tx1"/>
                          </a:solidFill>
                          <a:latin typeface="Times New Roman" panose="02020603050405020304" pitchFamily="18" charset="0"/>
                          <a:cs typeface="B Nazanin" panose="00000400000000000000" pitchFamily="2" charset="-78"/>
                        </a:defRPr>
                      </a:lvl1pPr>
                      <a:lvl2pPr algn="r" rtl="1">
                        <a:spcBef>
                          <a:spcPct val="20000"/>
                        </a:spcBef>
                        <a:buClr>
                          <a:schemeClr val="hlink"/>
                        </a:buClr>
                        <a:defRPr sz="2000">
                          <a:solidFill>
                            <a:schemeClr val="tx1"/>
                          </a:solidFill>
                          <a:latin typeface="Times New Roman" panose="02020603050405020304" pitchFamily="18" charset="0"/>
                          <a:cs typeface="B Nazanin" panose="00000400000000000000" pitchFamily="2" charset="-78"/>
                        </a:defRPr>
                      </a:lvl2pPr>
                      <a:lvl3pPr algn="r" rtl="1">
                        <a:spcBef>
                          <a:spcPct val="20000"/>
                        </a:spcBef>
                        <a:buClr>
                          <a:schemeClr val="accent1"/>
                        </a:buClr>
                        <a:defRPr>
                          <a:solidFill>
                            <a:schemeClr val="tx1"/>
                          </a:solidFill>
                          <a:latin typeface="Times New Roman" panose="02020603050405020304" pitchFamily="18" charset="0"/>
                          <a:cs typeface="B Nazanin" panose="00000400000000000000" pitchFamily="2" charset="-78"/>
                        </a:defRPr>
                      </a:lvl3pPr>
                      <a:lvl4pPr algn="r" rtl="1">
                        <a:spcBef>
                          <a:spcPct val="20000"/>
                        </a:spcBef>
                        <a:buClr>
                          <a:schemeClr val="folHlink"/>
                        </a:buClr>
                        <a:defRPr sz="1600">
                          <a:solidFill>
                            <a:schemeClr val="tx1"/>
                          </a:solidFill>
                          <a:latin typeface="Times New Roman" panose="02020603050405020304" pitchFamily="18" charset="0"/>
                          <a:cs typeface="B Nazanin" panose="00000400000000000000" pitchFamily="2" charset="-78"/>
                        </a:defRPr>
                      </a:lvl4pPr>
                      <a:lvl5pPr algn="r" rtl="1">
                        <a:spcBef>
                          <a:spcPct val="20000"/>
                        </a:spcBef>
                        <a:buClr>
                          <a:schemeClr val="accent1"/>
                        </a:buClr>
                        <a:defRPr sz="1600">
                          <a:solidFill>
                            <a:schemeClr val="tx1"/>
                          </a:solidFill>
                          <a:latin typeface="Times New Roman" panose="02020603050405020304" pitchFamily="18" charset="0"/>
                          <a:cs typeface="B Nazanin" panose="00000400000000000000" pitchFamily="2" charset="-78"/>
                        </a:defRPr>
                      </a:lvl5pPr>
                      <a:lvl6pPr algn="r" rtl="1" fontAlgn="base">
                        <a:spcBef>
                          <a:spcPct val="20000"/>
                        </a:spcBef>
                        <a:spcAft>
                          <a:spcPct val="0"/>
                        </a:spcAft>
                        <a:buClr>
                          <a:schemeClr val="accent1"/>
                        </a:buClr>
                        <a:defRPr sz="1600">
                          <a:solidFill>
                            <a:schemeClr val="tx1"/>
                          </a:solidFill>
                          <a:latin typeface="Times New Roman" panose="02020603050405020304" pitchFamily="18" charset="0"/>
                          <a:cs typeface="B Nazanin" panose="00000400000000000000" pitchFamily="2" charset="-78"/>
                        </a:defRPr>
                      </a:lvl6pPr>
                      <a:lvl7pPr algn="r" rtl="1" fontAlgn="base">
                        <a:spcBef>
                          <a:spcPct val="20000"/>
                        </a:spcBef>
                        <a:spcAft>
                          <a:spcPct val="0"/>
                        </a:spcAft>
                        <a:buClr>
                          <a:schemeClr val="accent1"/>
                        </a:buClr>
                        <a:defRPr sz="1600">
                          <a:solidFill>
                            <a:schemeClr val="tx1"/>
                          </a:solidFill>
                          <a:latin typeface="Times New Roman" panose="02020603050405020304" pitchFamily="18" charset="0"/>
                          <a:cs typeface="B Nazanin" panose="00000400000000000000" pitchFamily="2" charset="-78"/>
                        </a:defRPr>
                      </a:lvl7pPr>
                      <a:lvl8pPr algn="r" rtl="1" fontAlgn="base">
                        <a:spcBef>
                          <a:spcPct val="20000"/>
                        </a:spcBef>
                        <a:spcAft>
                          <a:spcPct val="0"/>
                        </a:spcAft>
                        <a:buClr>
                          <a:schemeClr val="accent1"/>
                        </a:buClr>
                        <a:defRPr sz="1600">
                          <a:solidFill>
                            <a:schemeClr val="tx1"/>
                          </a:solidFill>
                          <a:latin typeface="Times New Roman" panose="02020603050405020304" pitchFamily="18" charset="0"/>
                          <a:cs typeface="B Nazanin" panose="00000400000000000000" pitchFamily="2" charset="-78"/>
                        </a:defRPr>
                      </a:lvl8pPr>
                      <a:lvl9pPr algn="r" rtl="1" fontAlgn="base">
                        <a:spcBef>
                          <a:spcPct val="20000"/>
                        </a:spcBef>
                        <a:spcAft>
                          <a:spcPct val="0"/>
                        </a:spcAft>
                        <a:buClr>
                          <a:schemeClr val="accent1"/>
                        </a:buClr>
                        <a:defRPr sz="1600">
                          <a:solidFill>
                            <a:schemeClr val="tx1"/>
                          </a:solidFill>
                          <a:latin typeface="Times New Roman" panose="02020603050405020304" pitchFamily="18" charset="0"/>
                          <a:cs typeface="B Nazanin" panose="00000400000000000000" pitchFamily="2" charset="-78"/>
                        </a:defRPr>
                      </a:lvl9pPr>
                    </a:lstStyle>
                    <a:p>
                      <a:pPr marL="0" marR="0" lvl="0" indent="0" algn="ctr" defTabSz="914400" rtl="1" eaLnBrk="1" fontAlgn="base" latinLnBrk="0" hangingPunct="1">
                        <a:lnSpc>
                          <a:spcPct val="100000"/>
                        </a:lnSpc>
                        <a:spcBef>
                          <a:spcPct val="20000"/>
                        </a:spcBef>
                        <a:spcAft>
                          <a:spcPct val="0"/>
                        </a:spcAft>
                        <a:buClr>
                          <a:schemeClr val="accent1"/>
                        </a:buClr>
                        <a:buSzTx/>
                        <a:buFontTx/>
                        <a:buNone/>
                        <a:tabLst/>
                      </a:pPr>
                      <a:r>
                        <a:rPr kumimoji="0" lang="en-US" altLang="en-US" sz="2200" b="0" i="0" u="none" strike="noStrike" cap="none" normalizeH="0" baseline="0" smtClean="0">
                          <a:ln>
                            <a:noFill/>
                          </a:ln>
                          <a:solidFill>
                            <a:srgbClr val="000000"/>
                          </a:solidFill>
                          <a:effectLst/>
                          <a:latin typeface="Times New Roman" panose="02020603050405020304" pitchFamily="18" charset="0"/>
                          <a:cs typeface="B Nazanin" panose="00000400000000000000" pitchFamily="2" charset="-78"/>
                        </a:rPr>
                        <a:t>R</a:t>
                      </a:r>
                      <a:r>
                        <a:rPr kumimoji="0" lang="en-US" altLang="en-US" sz="2200" b="0" i="0" u="none" strike="noStrike" cap="none" normalizeH="0" baseline="-25000" smtClean="0">
                          <a:ln>
                            <a:noFill/>
                          </a:ln>
                          <a:solidFill>
                            <a:srgbClr val="000000"/>
                          </a:solidFill>
                          <a:effectLst/>
                          <a:latin typeface="B Nazanin" panose="00000400000000000000" pitchFamily="2" charset="-78"/>
                          <a:cs typeface="B Nazanin" panose="00000400000000000000" pitchFamily="2" charset="-78"/>
                        </a:rPr>
                        <a:t>0</a:t>
                      </a:r>
                    </a:p>
                  </a:txBody>
                  <a:tcPr marT="36207" marB="36207" horzOverflow="overflow">
                    <a:lnL w="28575" cap="flat" cmpd="sng" algn="ctr">
                      <a:solidFill>
                        <a:schemeClr val="tx1"/>
                      </a:solidFill>
                      <a:prstDash val="solid"/>
                      <a:round/>
                      <a:headEnd type="none" w="lg" len="lg"/>
                      <a:tailEnd type="none" w="med" len="med"/>
                    </a:lnL>
                    <a:lnR w="12700" cap="flat" cmpd="sng" algn="ctr">
                      <a:solidFill>
                        <a:schemeClr val="tx1"/>
                      </a:solidFill>
                      <a:prstDash val="solid"/>
                      <a:round/>
                      <a:headEnd type="none" w="lg" len="lg"/>
                      <a:tailEnd type="none" w="med" len="med"/>
                    </a:lnR>
                    <a:lnT w="12700" cap="flat" cmpd="sng" algn="ctr">
                      <a:solidFill>
                        <a:schemeClr val="tx1"/>
                      </a:solidFill>
                      <a:prstDash val="solid"/>
                      <a:round/>
                      <a:headEnd type="none" w="lg" len="lg"/>
                      <a:tailEnd type="none" w="med" len="med"/>
                    </a:lnT>
                    <a:lnB w="28575" cap="flat" cmpd="sng" algn="ctr">
                      <a:solidFill>
                        <a:schemeClr val="tx1"/>
                      </a:solidFill>
                      <a:prstDash val="solid"/>
                      <a:round/>
                      <a:headEnd type="none" w="lg" len="lg"/>
                      <a:tailEnd type="none" w="med" len="med"/>
                    </a:lnB>
                    <a:lnTlToBr>
                      <a:noFill/>
                    </a:lnTlToBr>
                    <a:lnBlToTr>
                      <a:noFill/>
                    </a:lnBlToTr>
                    <a:gradFill rotWithShape="1">
                      <a:gsLst>
                        <a:gs pos="0">
                          <a:srgbClr val="3FFFFA">
                            <a:gamma/>
                            <a:shade val="46275"/>
                            <a:invGamma/>
                          </a:srgbClr>
                        </a:gs>
                        <a:gs pos="50000">
                          <a:srgbClr val="3FFFFA"/>
                        </a:gs>
                        <a:gs pos="100000">
                          <a:srgbClr val="3FFFFA">
                            <a:gamma/>
                            <a:shade val="46275"/>
                            <a:invGamma/>
                          </a:srgbClr>
                        </a:gs>
                      </a:gsLst>
                      <a:lin ang="2700000" scaled="1"/>
                    </a:gradFill>
                  </a:tcPr>
                </a:tc>
                <a:tc>
                  <a:txBody>
                    <a:bodyPr/>
                    <a:lstStyle>
                      <a:lvl1pPr algn="r" rtl="1">
                        <a:spcBef>
                          <a:spcPct val="20000"/>
                        </a:spcBef>
                        <a:buClr>
                          <a:schemeClr val="accent1"/>
                        </a:buClr>
                        <a:defRPr sz="2400">
                          <a:solidFill>
                            <a:schemeClr val="tx1"/>
                          </a:solidFill>
                          <a:latin typeface="Times New Roman" panose="02020603050405020304" pitchFamily="18" charset="0"/>
                          <a:cs typeface="B Nazanin" panose="00000400000000000000" pitchFamily="2" charset="-78"/>
                        </a:defRPr>
                      </a:lvl1pPr>
                      <a:lvl2pPr algn="r" rtl="1">
                        <a:spcBef>
                          <a:spcPct val="20000"/>
                        </a:spcBef>
                        <a:buClr>
                          <a:schemeClr val="hlink"/>
                        </a:buClr>
                        <a:defRPr sz="2000">
                          <a:solidFill>
                            <a:schemeClr val="tx1"/>
                          </a:solidFill>
                          <a:latin typeface="Times New Roman" panose="02020603050405020304" pitchFamily="18" charset="0"/>
                          <a:cs typeface="B Nazanin" panose="00000400000000000000" pitchFamily="2" charset="-78"/>
                        </a:defRPr>
                      </a:lvl2pPr>
                      <a:lvl3pPr algn="r" rtl="1">
                        <a:spcBef>
                          <a:spcPct val="20000"/>
                        </a:spcBef>
                        <a:buClr>
                          <a:schemeClr val="accent1"/>
                        </a:buClr>
                        <a:defRPr>
                          <a:solidFill>
                            <a:schemeClr val="tx1"/>
                          </a:solidFill>
                          <a:latin typeface="Times New Roman" panose="02020603050405020304" pitchFamily="18" charset="0"/>
                          <a:cs typeface="B Nazanin" panose="00000400000000000000" pitchFamily="2" charset="-78"/>
                        </a:defRPr>
                      </a:lvl3pPr>
                      <a:lvl4pPr algn="r" rtl="1">
                        <a:spcBef>
                          <a:spcPct val="20000"/>
                        </a:spcBef>
                        <a:buClr>
                          <a:schemeClr val="folHlink"/>
                        </a:buClr>
                        <a:defRPr sz="1600">
                          <a:solidFill>
                            <a:schemeClr val="tx1"/>
                          </a:solidFill>
                          <a:latin typeface="Times New Roman" panose="02020603050405020304" pitchFamily="18" charset="0"/>
                          <a:cs typeface="B Nazanin" panose="00000400000000000000" pitchFamily="2" charset="-78"/>
                        </a:defRPr>
                      </a:lvl4pPr>
                      <a:lvl5pPr algn="r" rtl="1">
                        <a:spcBef>
                          <a:spcPct val="20000"/>
                        </a:spcBef>
                        <a:buClr>
                          <a:schemeClr val="accent1"/>
                        </a:buClr>
                        <a:defRPr sz="1600">
                          <a:solidFill>
                            <a:schemeClr val="tx1"/>
                          </a:solidFill>
                          <a:latin typeface="Times New Roman" panose="02020603050405020304" pitchFamily="18" charset="0"/>
                          <a:cs typeface="B Nazanin" panose="00000400000000000000" pitchFamily="2" charset="-78"/>
                        </a:defRPr>
                      </a:lvl5pPr>
                      <a:lvl6pPr algn="r" rtl="1" fontAlgn="base">
                        <a:spcBef>
                          <a:spcPct val="20000"/>
                        </a:spcBef>
                        <a:spcAft>
                          <a:spcPct val="0"/>
                        </a:spcAft>
                        <a:buClr>
                          <a:schemeClr val="accent1"/>
                        </a:buClr>
                        <a:defRPr sz="1600">
                          <a:solidFill>
                            <a:schemeClr val="tx1"/>
                          </a:solidFill>
                          <a:latin typeface="Times New Roman" panose="02020603050405020304" pitchFamily="18" charset="0"/>
                          <a:cs typeface="B Nazanin" panose="00000400000000000000" pitchFamily="2" charset="-78"/>
                        </a:defRPr>
                      </a:lvl6pPr>
                      <a:lvl7pPr algn="r" rtl="1" fontAlgn="base">
                        <a:spcBef>
                          <a:spcPct val="20000"/>
                        </a:spcBef>
                        <a:spcAft>
                          <a:spcPct val="0"/>
                        </a:spcAft>
                        <a:buClr>
                          <a:schemeClr val="accent1"/>
                        </a:buClr>
                        <a:defRPr sz="1600">
                          <a:solidFill>
                            <a:schemeClr val="tx1"/>
                          </a:solidFill>
                          <a:latin typeface="Times New Roman" panose="02020603050405020304" pitchFamily="18" charset="0"/>
                          <a:cs typeface="B Nazanin" panose="00000400000000000000" pitchFamily="2" charset="-78"/>
                        </a:defRPr>
                      </a:lvl7pPr>
                      <a:lvl8pPr algn="r" rtl="1" fontAlgn="base">
                        <a:spcBef>
                          <a:spcPct val="20000"/>
                        </a:spcBef>
                        <a:spcAft>
                          <a:spcPct val="0"/>
                        </a:spcAft>
                        <a:buClr>
                          <a:schemeClr val="accent1"/>
                        </a:buClr>
                        <a:defRPr sz="1600">
                          <a:solidFill>
                            <a:schemeClr val="tx1"/>
                          </a:solidFill>
                          <a:latin typeface="Times New Roman" panose="02020603050405020304" pitchFamily="18" charset="0"/>
                          <a:cs typeface="B Nazanin" panose="00000400000000000000" pitchFamily="2" charset="-78"/>
                        </a:defRPr>
                      </a:lvl8pPr>
                      <a:lvl9pPr algn="r" rtl="1" fontAlgn="base">
                        <a:spcBef>
                          <a:spcPct val="20000"/>
                        </a:spcBef>
                        <a:spcAft>
                          <a:spcPct val="0"/>
                        </a:spcAft>
                        <a:buClr>
                          <a:schemeClr val="accent1"/>
                        </a:buClr>
                        <a:defRPr sz="1600">
                          <a:solidFill>
                            <a:schemeClr val="tx1"/>
                          </a:solidFill>
                          <a:latin typeface="Times New Roman" panose="02020603050405020304" pitchFamily="18" charset="0"/>
                          <a:cs typeface="B Nazanin" panose="00000400000000000000" pitchFamily="2" charset="-78"/>
                        </a:defRPr>
                      </a:lvl9pPr>
                    </a:lstStyle>
                    <a:p>
                      <a:pPr marL="0" marR="0" lvl="0" indent="0" algn="ctr" defTabSz="914400" rtl="1" eaLnBrk="1" fontAlgn="base" latinLnBrk="0" hangingPunct="1">
                        <a:lnSpc>
                          <a:spcPct val="100000"/>
                        </a:lnSpc>
                        <a:spcBef>
                          <a:spcPct val="20000"/>
                        </a:spcBef>
                        <a:spcAft>
                          <a:spcPct val="0"/>
                        </a:spcAft>
                        <a:buClr>
                          <a:schemeClr val="accent1"/>
                        </a:buClr>
                        <a:buSzTx/>
                        <a:buFontTx/>
                        <a:buNone/>
                        <a:tabLst/>
                      </a:pPr>
                      <a:r>
                        <a:rPr kumimoji="0" lang="el-GR" altLang="en-US" sz="2200" b="0" i="0" u="none" strike="noStrike" cap="none" normalizeH="0" baseline="0" smtClean="0">
                          <a:ln>
                            <a:noFill/>
                          </a:ln>
                          <a:solidFill>
                            <a:srgbClr val="000000"/>
                          </a:solidFill>
                          <a:effectLst/>
                          <a:latin typeface="Times New Roman" panose="02020603050405020304" pitchFamily="18" charset="0"/>
                          <a:cs typeface="Times New Roman" panose="02020603050405020304" pitchFamily="18" charset="0"/>
                        </a:rPr>
                        <a:t>Δθ</a:t>
                      </a:r>
                    </a:p>
                  </a:txBody>
                  <a:tcPr marT="36207" marB="36207" horzOverflow="overflow">
                    <a:lnL w="12700" cap="flat" cmpd="sng" algn="ctr">
                      <a:solidFill>
                        <a:schemeClr val="tx1"/>
                      </a:solidFill>
                      <a:prstDash val="solid"/>
                      <a:round/>
                      <a:headEnd type="none" w="lg" len="lg"/>
                      <a:tailEnd type="none" w="med" len="med"/>
                    </a:lnL>
                    <a:lnR w="12700" cap="flat" cmpd="sng" algn="ctr">
                      <a:solidFill>
                        <a:schemeClr val="tx1"/>
                      </a:solidFill>
                      <a:prstDash val="solid"/>
                      <a:round/>
                      <a:headEnd type="none" w="lg" len="lg"/>
                      <a:tailEnd type="none" w="med" len="med"/>
                    </a:lnR>
                    <a:lnT w="12700" cap="flat" cmpd="sng" algn="ctr">
                      <a:solidFill>
                        <a:schemeClr val="tx1"/>
                      </a:solidFill>
                      <a:prstDash val="solid"/>
                      <a:round/>
                      <a:headEnd type="none" w="lg" len="lg"/>
                      <a:tailEnd type="none" w="med" len="med"/>
                    </a:lnT>
                    <a:lnB w="28575" cap="flat" cmpd="sng" algn="ctr">
                      <a:solidFill>
                        <a:schemeClr val="tx1"/>
                      </a:solidFill>
                      <a:prstDash val="solid"/>
                      <a:round/>
                      <a:headEnd type="none" w="lg" len="lg"/>
                      <a:tailEnd type="none" w="med" len="med"/>
                    </a:lnB>
                    <a:lnTlToBr>
                      <a:noFill/>
                    </a:lnTlToBr>
                    <a:lnBlToTr>
                      <a:noFill/>
                    </a:lnBlToTr>
                    <a:gradFill rotWithShape="1">
                      <a:gsLst>
                        <a:gs pos="0">
                          <a:srgbClr val="3FFFFA">
                            <a:gamma/>
                            <a:shade val="46275"/>
                            <a:invGamma/>
                          </a:srgbClr>
                        </a:gs>
                        <a:gs pos="50000">
                          <a:srgbClr val="3FFFFA"/>
                        </a:gs>
                        <a:gs pos="100000">
                          <a:srgbClr val="3FFFFA">
                            <a:gamma/>
                            <a:shade val="46275"/>
                            <a:invGamma/>
                          </a:srgbClr>
                        </a:gs>
                      </a:gsLst>
                      <a:lin ang="2700000" scaled="1"/>
                    </a:gradFill>
                  </a:tcPr>
                </a:tc>
                <a:tc>
                  <a:txBody>
                    <a:bodyPr/>
                    <a:lstStyle>
                      <a:lvl1pPr algn="r" rtl="1">
                        <a:spcBef>
                          <a:spcPct val="20000"/>
                        </a:spcBef>
                        <a:buClr>
                          <a:schemeClr val="accent1"/>
                        </a:buClr>
                        <a:defRPr sz="2400">
                          <a:solidFill>
                            <a:schemeClr val="tx1"/>
                          </a:solidFill>
                          <a:latin typeface="Times New Roman" panose="02020603050405020304" pitchFamily="18" charset="0"/>
                          <a:cs typeface="B Nazanin" panose="00000400000000000000" pitchFamily="2" charset="-78"/>
                        </a:defRPr>
                      </a:lvl1pPr>
                      <a:lvl2pPr algn="r" rtl="1">
                        <a:spcBef>
                          <a:spcPct val="20000"/>
                        </a:spcBef>
                        <a:buClr>
                          <a:schemeClr val="hlink"/>
                        </a:buClr>
                        <a:defRPr sz="2000">
                          <a:solidFill>
                            <a:schemeClr val="tx1"/>
                          </a:solidFill>
                          <a:latin typeface="Times New Roman" panose="02020603050405020304" pitchFamily="18" charset="0"/>
                          <a:cs typeface="B Nazanin" panose="00000400000000000000" pitchFamily="2" charset="-78"/>
                        </a:defRPr>
                      </a:lvl2pPr>
                      <a:lvl3pPr algn="r" rtl="1">
                        <a:spcBef>
                          <a:spcPct val="20000"/>
                        </a:spcBef>
                        <a:buClr>
                          <a:schemeClr val="accent1"/>
                        </a:buClr>
                        <a:defRPr>
                          <a:solidFill>
                            <a:schemeClr val="tx1"/>
                          </a:solidFill>
                          <a:latin typeface="Times New Roman" panose="02020603050405020304" pitchFamily="18" charset="0"/>
                          <a:cs typeface="B Nazanin" panose="00000400000000000000" pitchFamily="2" charset="-78"/>
                        </a:defRPr>
                      </a:lvl3pPr>
                      <a:lvl4pPr algn="r" rtl="1">
                        <a:spcBef>
                          <a:spcPct val="20000"/>
                        </a:spcBef>
                        <a:buClr>
                          <a:schemeClr val="folHlink"/>
                        </a:buClr>
                        <a:defRPr sz="1600">
                          <a:solidFill>
                            <a:schemeClr val="tx1"/>
                          </a:solidFill>
                          <a:latin typeface="Times New Roman" panose="02020603050405020304" pitchFamily="18" charset="0"/>
                          <a:cs typeface="B Nazanin" panose="00000400000000000000" pitchFamily="2" charset="-78"/>
                        </a:defRPr>
                      </a:lvl4pPr>
                      <a:lvl5pPr algn="r" rtl="1">
                        <a:spcBef>
                          <a:spcPct val="20000"/>
                        </a:spcBef>
                        <a:buClr>
                          <a:schemeClr val="accent1"/>
                        </a:buClr>
                        <a:defRPr sz="1600">
                          <a:solidFill>
                            <a:schemeClr val="tx1"/>
                          </a:solidFill>
                          <a:latin typeface="Times New Roman" panose="02020603050405020304" pitchFamily="18" charset="0"/>
                          <a:cs typeface="B Nazanin" panose="00000400000000000000" pitchFamily="2" charset="-78"/>
                        </a:defRPr>
                      </a:lvl5pPr>
                      <a:lvl6pPr algn="r" rtl="1" fontAlgn="base">
                        <a:spcBef>
                          <a:spcPct val="20000"/>
                        </a:spcBef>
                        <a:spcAft>
                          <a:spcPct val="0"/>
                        </a:spcAft>
                        <a:buClr>
                          <a:schemeClr val="accent1"/>
                        </a:buClr>
                        <a:defRPr sz="1600">
                          <a:solidFill>
                            <a:schemeClr val="tx1"/>
                          </a:solidFill>
                          <a:latin typeface="Times New Roman" panose="02020603050405020304" pitchFamily="18" charset="0"/>
                          <a:cs typeface="B Nazanin" panose="00000400000000000000" pitchFamily="2" charset="-78"/>
                        </a:defRPr>
                      </a:lvl6pPr>
                      <a:lvl7pPr algn="r" rtl="1" fontAlgn="base">
                        <a:spcBef>
                          <a:spcPct val="20000"/>
                        </a:spcBef>
                        <a:spcAft>
                          <a:spcPct val="0"/>
                        </a:spcAft>
                        <a:buClr>
                          <a:schemeClr val="accent1"/>
                        </a:buClr>
                        <a:defRPr sz="1600">
                          <a:solidFill>
                            <a:schemeClr val="tx1"/>
                          </a:solidFill>
                          <a:latin typeface="Times New Roman" panose="02020603050405020304" pitchFamily="18" charset="0"/>
                          <a:cs typeface="B Nazanin" panose="00000400000000000000" pitchFamily="2" charset="-78"/>
                        </a:defRPr>
                      </a:lvl7pPr>
                      <a:lvl8pPr algn="r" rtl="1" fontAlgn="base">
                        <a:spcBef>
                          <a:spcPct val="20000"/>
                        </a:spcBef>
                        <a:spcAft>
                          <a:spcPct val="0"/>
                        </a:spcAft>
                        <a:buClr>
                          <a:schemeClr val="accent1"/>
                        </a:buClr>
                        <a:defRPr sz="1600">
                          <a:solidFill>
                            <a:schemeClr val="tx1"/>
                          </a:solidFill>
                          <a:latin typeface="Times New Roman" panose="02020603050405020304" pitchFamily="18" charset="0"/>
                          <a:cs typeface="B Nazanin" panose="00000400000000000000" pitchFamily="2" charset="-78"/>
                        </a:defRPr>
                      </a:lvl8pPr>
                      <a:lvl9pPr algn="r" rtl="1" fontAlgn="base">
                        <a:spcBef>
                          <a:spcPct val="20000"/>
                        </a:spcBef>
                        <a:spcAft>
                          <a:spcPct val="0"/>
                        </a:spcAft>
                        <a:buClr>
                          <a:schemeClr val="accent1"/>
                        </a:buClr>
                        <a:defRPr sz="1600">
                          <a:solidFill>
                            <a:schemeClr val="tx1"/>
                          </a:solidFill>
                          <a:latin typeface="Times New Roman" panose="02020603050405020304" pitchFamily="18" charset="0"/>
                          <a:cs typeface="B Nazanin" panose="00000400000000000000" pitchFamily="2" charset="-78"/>
                        </a:defRPr>
                      </a:lvl9pPr>
                    </a:lstStyle>
                    <a:p>
                      <a:pPr marL="0" marR="0" lvl="0" indent="0" algn="ctr" defTabSz="914400" rtl="1" eaLnBrk="1" fontAlgn="base" latinLnBrk="0" hangingPunct="1">
                        <a:lnSpc>
                          <a:spcPct val="100000"/>
                        </a:lnSpc>
                        <a:spcBef>
                          <a:spcPct val="20000"/>
                        </a:spcBef>
                        <a:spcAft>
                          <a:spcPct val="0"/>
                        </a:spcAft>
                        <a:buClr>
                          <a:schemeClr val="accent1"/>
                        </a:buClr>
                        <a:buSzTx/>
                        <a:buFontTx/>
                        <a:buNone/>
                        <a:tabLst/>
                      </a:pPr>
                      <a:endParaRPr kumimoji="0" lang="el-GR" altLang="en-US" sz="1900" b="0" i="0" u="none" strike="noStrike" cap="none" normalizeH="0" baseline="0" smtClean="0">
                        <a:ln>
                          <a:noFill/>
                        </a:ln>
                        <a:solidFill>
                          <a:srgbClr val="000000"/>
                        </a:solidFill>
                        <a:effectLst/>
                        <a:latin typeface="Times New Roman" panose="02020603050405020304" pitchFamily="18" charset="0"/>
                        <a:cs typeface="Times New Roman" panose="02020603050405020304" pitchFamily="18" charset="0"/>
                      </a:endParaRPr>
                    </a:p>
                  </a:txBody>
                  <a:tcPr marT="36207" marB="36207" horzOverflow="overflow">
                    <a:lnL w="12700" cap="flat" cmpd="sng" algn="ctr">
                      <a:solidFill>
                        <a:schemeClr val="tx1"/>
                      </a:solidFill>
                      <a:prstDash val="solid"/>
                      <a:round/>
                      <a:headEnd type="none" w="lg" len="lg"/>
                      <a:tailEnd type="none" w="med" len="med"/>
                    </a:lnL>
                    <a:lnR w="28575" cap="flat" cmpd="sng" algn="ctr">
                      <a:solidFill>
                        <a:schemeClr val="tx1"/>
                      </a:solidFill>
                      <a:prstDash val="solid"/>
                      <a:round/>
                      <a:headEnd type="none" w="lg" len="lg"/>
                      <a:tailEnd type="none" w="med" len="med"/>
                    </a:lnR>
                    <a:lnT w="12700" cap="flat" cmpd="sng" algn="ctr">
                      <a:solidFill>
                        <a:schemeClr val="tx1"/>
                      </a:solidFill>
                      <a:prstDash val="solid"/>
                      <a:round/>
                      <a:headEnd type="none" w="lg" len="lg"/>
                      <a:tailEnd type="none" w="med" len="med"/>
                    </a:lnT>
                    <a:lnB w="28575" cap="flat" cmpd="sng" algn="ctr">
                      <a:solidFill>
                        <a:schemeClr val="tx1"/>
                      </a:solidFill>
                      <a:prstDash val="solid"/>
                      <a:round/>
                      <a:headEnd type="none" w="lg" len="lg"/>
                      <a:tailEnd type="none" w="med" len="med"/>
                    </a:lnB>
                    <a:lnTlToBr>
                      <a:noFill/>
                    </a:lnTlToBr>
                    <a:lnBlToTr>
                      <a:noFill/>
                    </a:lnBlToTr>
                    <a:gradFill rotWithShape="1">
                      <a:gsLst>
                        <a:gs pos="0">
                          <a:srgbClr val="3FFFFA">
                            <a:gamma/>
                            <a:shade val="46275"/>
                            <a:invGamma/>
                          </a:srgbClr>
                        </a:gs>
                        <a:gs pos="50000">
                          <a:srgbClr val="3FFFFA"/>
                        </a:gs>
                        <a:gs pos="100000">
                          <a:srgbClr val="3FFFFA">
                            <a:gamma/>
                            <a:shade val="46275"/>
                            <a:invGamma/>
                          </a:srgbClr>
                        </a:gs>
                      </a:gsLst>
                      <a:lin ang="2700000" scaled="1"/>
                    </a:gradFill>
                  </a:tcPr>
                </a:tc>
                <a:extLst>
                  <a:ext uri="{0D108BD9-81ED-4DB2-BD59-A6C34878D82A}">
                    <a16:rowId xmlns:a16="http://schemas.microsoft.com/office/drawing/2014/main" xmlns="" val="1526502154"/>
                  </a:ext>
                </a:extLst>
              </a:tr>
            </a:tbl>
          </a:graphicData>
        </a:graphic>
      </p:graphicFrame>
      <p:sp>
        <p:nvSpPr>
          <p:cNvPr id="987173" name="Rectangle 37"/>
          <p:cNvSpPr>
            <a:spLocks noChangeArrowheads="1"/>
          </p:cNvSpPr>
          <p:nvPr/>
        </p:nvSpPr>
        <p:spPr bwMode="auto">
          <a:xfrm>
            <a:off x="7535863" y="3284538"/>
            <a:ext cx="1063112"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cap="sq">
                <a:solidFill>
                  <a:srgbClr val="000000"/>
                </a:solidFill>
                <a:miter lim="800000"/>
                <a:headEnd type="none" w="lg" len="lg"/>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r" rtl="1">
              <a:spcBef>
                <a:spcPct val="20000"/>
              </a:spcBef>
              <a:buClr>
                <a:schemeClr val="accent1"/>
              </a:buClr>
              <a:buChar char="•"/>
              <a:defRPr sz="2800">
                <a:solidFill>
                  <a:schemeClr val="tx1"/>
                </a:solidFill>
                <a:latin typeface="Times New Roman" panose="02020603050405020304" pitchFamily="18" charset="0"/>
                <a:cs typeface="B Nazanin" pitchFamily="2" charset="-78"/>
              </a:defRPr>
            </a:lvl1pPr>
            <a:lvl2pPr marL="742950" indent="-285750" algn="r" rtl="1">
              <a:spcBef>
                <a:spcPct val="20000"/>
              </a:spcBef>
              <a:buClr>
                <a:schemeClr val="hlink"/>
              </a:buClr>
              <a:buChar char="–"/>
              <a:defRPr sz="2400">
                <a:solidFill>
                  <a:schemeClr val="tx1"/>
                </a:solidFill>
                <a:latin typeface="Times New Roman" panose="02020603050405020304" pitchFamily="18" charset="0"/>
                <a:cs typeface="B Nazanin" pitchFamily="2" charset="-78"/>
              </a:defRPr>
            </a:lvl2pPr>
            <a:lvl3pPr marL="1143000" indent="-228600" algn="r" rtl="1">
              <a:spcBef>
                <a:spcPct val="20000"/>
              </a:spcBef>
              <a:buClr>
                <a:schemeClr val="accent1"/>
              </a:buClr>
              <a:buChar char="•"/>
              <a:defRPr sz="2000">
                <a:solidFill>
                  <a:schemeClr val="tx1"/>
                </a:solidFill>
                <a:latin typeface="Times New Roman" panose="02020603050405020304" pitchFamily="18" charset="0"/>
                <a:cs typeface="B Nazanin" pitchFamily="2" charset="-78"/>
              </a:defRPr>
            </a:lvl3pPr>
            <a:lvl4pPr marL="1600200" indent="-228600" algn="r" rtl="1">
              <a:spcBef>
                <a:spcPct val="20000"/>
              </a:spcBef>
              <a:buClr>
                <a:schemeClr val="folHlink"/>
              </a:buClr>
              <a:buChar char="–"/>
              <a:defRPr>
                <a:solidFill>
                  <a:schemeClr val="tx1"/>
                </a:solidFill>
                <a:latin typeface="Times New Roman" panose="02020603050405020304" pitchFamily="18" charset="0"/>
                <a:cs typeface="B Nazanin" pitchFamily="2" charset="-78"/>
              </a:defRPr>
            </a:lvl4pPr>
            <a:lvl5pPr marL="2057400" indent="-228600" algn="r" rtl="1">
              <a:spcBef>
                <a:spcPct val="20000"/>
              </a:spcBef>
              <a:buClr>
                <a:schemeClr val="accent1"/>
              </a:buClr>
              <a:buChar char="»"/>
              <a:defRPr>
                <a:solidFill>
                  <a:schemeClr val="tx1"/>
                </a:solidFill>
                <a:latin typeface="Times New Roman" panose="02020603050405020304" pitchFamily="18" charset="0"/>
                <a:cs typeface="B Nazanin" pitchFamily="2" charset="-78"/>
              </a:defRPr>
            </a:lvl5pPr>
            <a:lvl6pPr marL="25146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itchFamily="2" charset="-78"/>
              </a:defRPr>
            </a:lvl6pPr>
            <a:lvl7pPr marL="29718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itchFamily="2" charset="-78"/>
              </a:defRPr>
            </a:lvl7pPr>
            <a:lvl8pPr marL="34290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itchFamily="2" charset="-78"/>
              </a:defRPr>
            </a:lvl8pPr>
            <a:lvl9pPr marL="38862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itchFamily="2" charset="-78"/>
              </a:defRPr>
            </a:lvl9pPr>
          </a:lstStyle>
          <a:p>
            <a:pPr algn="l" rtl="0">
              <a:spcBef>
                <a:spcPct val="0"/>
              </a:spcBef>
              <a:buClrTx/>
              <a:buFontTx/>
              <a:buNone/>
            </a:pPr>
            <a:r>
              <a:rPr lang="en-US" altLang="en-US">
                <a:solidFill>
                  <a:srgbClr val="000000"/>
                </a:solidFill>
              </a:rPr>
              <a:t>R</a:t>
            </a:r>
            <a:r>
              <a:rPr lang="en-US" altLang="en-US" baseline="-25000">
                <a:solidFill>
                  <a:srgbClr val="000000"/>
                </a:solidFill>
                <a:latin typeface="B Nazanin" pitchFamily="2" charset="-78"/>
              </a:rPr>
              <a:t>0</a:t>
            </a:r>
            <a:r>
              <a:rPr lang="el-GR" altLang="en-US" sz="2400">
                <a:solidFill>
                  <a:srgbClr val="000000"/>
                </a:solidFill>
                <a:cs typeface="Times New Roman" panose="02020603050405020304" pitchFamily="18" charset="0"/>
              </a:rPr>
              <a:t>αΔθ</a:t>
            </a:r>
            <a:endParaRPr lang="en-US" altLang="en-US" sz="2400">
              <a:solidFill>
                <a:srgbClr val="000000"/>
              </a:solidFill>
              <a:cs typeface="Times New Roman" panose="02020603050405020304" pitchFamily="18" charset="0"/>
            </a:endParaRPr>
          </a:p>
        </p:txBody>
      </p:sp>
    </p:spTree>
    <p:extLst>
      <p:ext uri="{BB962C8B-B14F-4D97-AF65-F5344CB8AC3E}">
        <p14:creationId xmlns:p14="http://schemas.microsoft.com/office/powerpoint/2010/main" val="3101075809"/>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0" presetClass="entr" presetSubtype="0" fill="hold" grpId="0" nodeType="afterEffect">
                                  <p:stCondLst>
                                    <p:cond delay="0"/>
                                  </p:stCondLst>
                                  <p:childTnLst>
                                    <p:set>
                                      <p:cBhvr>
                                        <p:cTn id="6" dur="1" fill="hold">
                                          <p:stCondLst>
                                            <p:cond delay="0"/>
                                          </p:stCondLst>
                                        </p:cTn>
                                        <p:tgtEl>
                                          <p:spTgt spid="987138"/>
                                        </p:tgtEl>
                                        <p:attrNameLst>
                                          <p:attrName>style.visibility</p:attrName>
                                        </p:attrNameLst>
                                      </p:cBhvr>
                                      <p:to>
                                        <p:strVal val="visible"/>
                                      </p:to>
                                    </p:set>
                                    <p:animEffect transition="in" filter="fade">
                                      <p:cBhvr>
                                        <p:cTn id="7" dur="800" decel="100000"/>
                                        <p:tgtEl>
                                          <p:spTgt spid="987138"/>
                                        </p:tgtEl>
                                      </p:cBhvr>
                                    </p:animEffect>
                                    <p:anim calcmode="lin" valueType="num">
                                      <p:cBhvr>
                                        <p:cTn id="8" dur="800" decel="100000" fill="hold"/>
                                        <p:tgtEl>
                                          <p:spTgt spid="987138"/>
                                        </p:tgtEl>
                                        <p:attrNameLst>
                                          <p:attrName>style.rotation</p:attrName>
                                        </p:attrNameLst>
                                      </p:cBhvr>
                                      <p:tavLst>
                                        <p:tav tm="0">
                                          <p:val>
                                            <p:fltVal val="-90"/>
                                          </p:val>
                                        </p:tav>
                                        <p:tav tm="100000">
                                          <p:val>
                                            <p:fltVal val="0"/>
                                          </p:val>
                                        </p:tav>
                                      </p:tavLst>
                                    </p:anim>
                                    <p:anim calcmode="lin" valueType="num">
                                      <p:cBhvr>
                                        <p:cTn id="9" dur="800" decel="100000" fill="hold"/>
                                        <p:tgtEl>
                                          <p:spTgt spid="987138"/>
                                        </p:tgtEl>
                                        <p:attrNameLst>
                                          <p:attrName>ppt_x</p:attrName>
                                        </p:attrNameLst>
                                      </p:cBhvr>
                                      <p:tavLst>
                                        <p:tav tm="0">
                                          <p:val>
                                            <p:strVal val="#ppt_x+0.4"/>
                                          </p:val>
                                        </p:tav>
                                        <p:tav tm="100000">
                                          <p:val>
                                            <p:strVal val="#ppt_x-0.05"/>
                                          </p:val>
                                        </p:tav>
                                      </p:tavLst>
                                    </p:anim>
                                    <p:anim calcmode="lin" valueType="num">
                                      <p:cBhvr>
                                        <p:cTn id="10" dur="800" decel="100000" fill="hold"/>
                                        <p:tgtEl>
                                          <p:spTgt spid="987138"/>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987138"/>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987138"/>
                                        </p:tgtEl>
                                        <p:attrNameLst>
                                          <p:attrName>ppt_y</p:attrName>
                                        </p:attrNameLst>
                                      </p:cBhvr>
                                      <p:tavLst>
                                        <p:tav tm="0">
                                          <p:val>
                                            <p:strVal val="#ppt_y+0.1"/>
                                          </p:val>
                                        </p:tav>
                                        <p:tav tm="100000">
                                          <p:val>
                                            <p:strVal val="#ppt_y"/>
                                          </p:val>
                                        </p:tav>
                                      </p:tavLst>
                                    </p:anim>
                                  </p:childTnLst>
                                </p:cTn>
                              </p:par>
                            </p:childTnLst>
                          </p:cTn>
                        </p:par>
                        <p:par>
                          <p:cTn id="13" fill="hold" nodeType="afterGroup">
                            <p:stCondLst>
                              <p:cond delay="1000"/>
                            </p:stCondLst>
                            <p:childTnLst>
                              <p:par>
                                <p:cTn id="14" presetID="27" presetClass="entr" presetSubtype="0" fill="hold" grpId="0" nodeType="afterEffect">
                                  <p:stCondLst>
                                    <p:cond delay="0"/>
                                  </p:stCondLst>
                                  <p:iterate type="lt">
                                    <p:tmPct val="50000"/>
                                  </p:iterate>
                                  <p:childTnLst>
                                    <p:set>
                                      <p:cBhvr>
                                        <p:cTn id="15" dur="1" fill="hold">
                                          <p:stCondLst>
                                            <p:cond delay="0"/>
                                          </p:stCondLst>
                                        </p:cTn>
                                        <p:tgtEl>
                                          <p:spTgt spid="987144"/>
                                        </p:tgtEl>
                                        <p:attrNameLst>
                                          <p:attrName>style.visibility</p:attrName>
                                        </p:attrNameLst>
                                      </p:cBhvr>
                                      <p:to>
                                        <p:strVal val="visible"/>
                                      </p:to>
                                    </p:set>
                                    <p:anim calcmode="discrete" valueType="clr">
                                      <p:cBhvr override="childStyle">
                                        <p:cTn id="16" dur="80"/>
                                        <p:tgtEl>
                                          <p:spTgt spid="987144"/>
                                        </p:tgtEl>
                                        <p:attrNameLst>
                                          <p:attrName>style.color</p:attrName>
                                        </p:attrNameLst>
                                      </p:cBhvr>
                                      <p:tavLst>
                                        <p:tav tm="0">
                                          <p:val>
                                            <p:clrVal>
                                              <a:schemeClr val="accent2"/>
                                            </p:clrVal>
                                          </p:val>
                                        </p:tav>
                                        <p:tav tm="50000">
                                          <p:val>
                                            <p:clrVal>
                                              <a:schemeClr val="hlink"/>
                                            </p:clrVal>
                                          </p:val>
                                        </p:tav>
                                      </p:tavLst>
                                    </p:anim>
                                    <p:anim calcmode="discrete" valueType="clr">
                                      <p:cBhvr>
                                        <p:cTn id="17" dur="80"/>
                                        <p:tgtEl>
                                          <p:spTgt spid="987144"/>
                                        </p:tgtEl>
                                        <p:attrNameLst>
                                          <p:attrName>fillcolor</p:attrName>
                                        </p:attrNameLst>
                                      </p:cBhvr>
                                      <p:tavLst>
                                        <p:tav tm="0">
                                          <p:val>
                                            <p:clrVal>
                                              <a:schemeClr val="accent2"/>
                                            </p:clrVal>
                                          </p:val>
                                        </p:tav>
                                        <p:tav tm="50000">
                                          <p:val>
                                            <p:clrVal>
                                              <a:schemeClr val="hlink"/>
                                            </p:clrVal>
                                          </p:val>
                                        </p:tav>
                                      </p:tavLst>
                                    </p:anim>
                                    <p:set>
                                      <p:cBhvr>
                                        <p:cTn id="18" dur="80"/>
                                        <p:tgtEl>
                                          <p:spTgt spid="987144"/>
                                        </p:tgtEl>
                                        <p:attrNameLst>
                                          <p:attrName>fill.type</p:attrName>
                                        </p:attrNameLst>
                                      </p:cBhvr>
                                      <p:to>
                                        <p:strVal val="solid"/>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31" presetClass="entr" presetSubtype="0" fill="hold" nodeType="clickEffect">
                                  <p:stCondLst>
                                    <p:cond delay="0"/>
                                  </p:stCondLst>
                                  <p:iterate type="lt">
                                    <p:tmPct val="5000"/>
                                  </p:iterate>
                                  <p:childTnLst>
                                    <p:set>
                                      <p:cBhvr>
                                        <p:cTn id="22" dur="1" fill="hold">
                                          <p:stCondLst>
                                            <p:cond delay="0"/>
                                          </p:stCondLst>
                                        </p:cTn>
                                        <p:tgtEl>
                                          <p:spTgt spid="987171"/>
                                        </p:tgtEl>
                                        <p:attrNameLst>
                                          <p:attrName>style.visibility</p:attrName>
                                        </p:attrNameLst>
                                      </p:cBhvr>
                                      <p:to>
                                        <p:strVal val="visible"/>
                                      </p:to>
                                    </p:set>
                                    <p:anim calcmode="lin" valueType="num">
                                      <p:cBhvr>
                                        <p:cTn id="23" dur="1000" fill="hold"/>
                                        <p:tgtEl>
                                          <p:spTgt spid="987171"/>
                                        </p:tgtEl>
                                        <p:attrNameLst>
                                          <p:attrName>ppt_w</p:attrName>
                                        </p:attrNameLst>
                                      </p:cBhvr>
                                      <p:tavLst>
                                        <p:tav tm="0">
                                          <p:val>
                                            <p:fltVal val="0"/>
                                          </p:val>
                                        </p:tav>
                                        <p:tav tm="100000">
                                          <p:val>
                                            <p:strVal val="#ppt_w"/>
                                          </p:val>
                                        </p:tav>
                                      </p:tavLst>
                                    </p:anim>
                                    <p:anim calcmode="lin" valueType="num">
                                      <p:cBhvr>
                                        <p:cTn id="24" dur="1000" fill="hold"/>
                                        <p:tgtEl>
                                          <p:spTgt spid="987171"/>
                                        </p:tgtEl>
                                        <p:attrNameLst>
                                          <p:attrName>ppt_h</p:attrName>
                                        </p:attrNameLst>
                                      </p:cBhvr>
                                      <p:tavLst>
                                        <p:tav tm="0">
                                          <p:val>
                                            <p:fltVal val="0"/>
                                          </p:val>
                                        </p:tav>
                                        <p:tav tm="100000">
                                          <p:val>
                                            <p:strVal val="#ppt_h"/>
                                          </p:val>
                                        </p:tav>
                                      </p:tavLst>
                                    </p:anim>
                                    <p:anim calcmode="lin" valueType="num">
                                      <p:cBhvr>
                                        <p:cTn id="25" dur="1000" fill="hold"/>
                                        <p:tgtEl>
                                          <p:spTgt spid="987171"/>
                                        </p:tgtEl>
                                        <p:attrNameLst>
                                          <p:attrName>style.rotation</p:attrName>
                                        </p:attrNameLst>
                                      </p:cBhvr>
                                      <p:tavLst>
                                        <p:tav tm="0">
                                          <p:val>
                                            <p:fltVal val="90"/>
                                          </p:val>
                                        </p:tav>
                                        <p:tav tm="100000">
                                          <p:val>
                                            <p:fltVal val="0"/>
                                          </p:val>
                                        </p:tav>
                                      </p:tavLst>
                                    </p:anim>
                                    <p:animEffect transition="in" filter="fade">
                                      <p:cBhvr>
                                        <p:cTn id="26" dur="1000"/>
                                        <p:tgtEl>
                                          <p:spTgt spid="987171"/>
                                        </p:tgtEl>
                                      </p:cBhvr>
                                    </p:animEffect>
                                  </p:childTnLst>
                                </p:cTn>
                              </p:par>
                            </p:childTnLst>
                          </p:cTn>
                        </p:par>
                      </p:childTnLst>
                    </p:cTn>
                  </p:par>
                  <p:par>
                    <p:cTn id="27" fill="hold" nodeType="clickPar">
                      <p:stCondLst>
                        <p:cond delay="indefinite"/>
                      </p:stCondLst>
                      <p:childTnLst>
                        <p:par>
                          <p:cTn id="28" fill="hold" nodeType="withGroup">
                            <p:stCondLst>
                              <p:cond delay="0"/>
                            </p:stCondLst>
                            <p:childTnLst>
                              <p:par>
                                <p:cTn id="29" presetID="42" presetClass="entr" presetSubtype="0" fill="hold" grpId="0" nodeType="clickEffect">
                                  <p:stCondLst>
                                    <p:cond delay="0"/>
                                  </p:stCondLst>
                                  <p:childTnLst>
                                    <p:set>
                                      <p:cBhvr>
                                        <p:cTn id="30" dur="1" fill="hold">
                                          <p:stCondLst>
                                            <p:cond delay="0"/>
                                          </p:stCondLst>
                                        </p:cTn>
                                        <p:tgtEl>
                                          <p:spTgt spid="987173"/>
                                        </p:tgtEl>
                                        <p:attrNameLst>
                                          <p:attrName>style.visibility</p:attrName>
                                        </p:attrNameLst>
                                      </p:cBhvr>
                                      <p:to>
                                        <p:strVal val="visible"/>
                                      </p:to>
                                    </p:set>
                                    <p:animEffect transition="in" filter="fade">
                                      <p:cBhvr>
                                        <p:cTn id="31" dur="1000"/>
                                        <p:tgtEl>
                                          <p:spTgt spid="987173"/>
                                        </p:tgtEl>
                                      </p:cBhvr>
                                    </p:animEffect>
                                    <p:anim calcmode="lin" valueType="num">
                                      <p:cBhvr>
                                        <p:cTn id="32" dur="1000" fill="hold"/>
                                        <p:tgtEl>
                                          <p:spTgt spid="987173"/>
                                        </p:tgtEl>
                                        <p:attrNameLst>
                                          <p:attrName>ppt_x</p:attrName>
                                        </p:attrNameLst>
                                      </p:cBhvr>
                                      <p:tavLst>
                                        <p:tav tm="0">
                                          <p:val>
                                            <p:strVal val="#ppt_x"/>
                                          </p:val>
                                        </p:tav>
                                        <p:tav tm="100000">
                                          <p:val>
                                            <p:strVal val="#ppt_x"/>
                                          </p:val>
                                        </p:tav>
                                      </p:tavLst>
                                    </p:anim>
                                    <p:anim calcmode="lin" valueType="num">
                                      <p:cBhvr>
                                        <p:cTn id="33" dur="1000" fill="hold"/>
                                        <p:tgtEl>
                                          <p:spTgt spid="987173"/>
                                        </p:tgtEl>
                                        <p:attrNameLst>
                                          <p:attrName>ppt_y</p:attrName>
                                        </p:attrNameLst>
                                      </p:cBhvr>
                                      <p:tavLst>
                                        <p:tav tm="0">
                                          <p:val>
                                            <p:strVal val="#ppt_y+.1"/>
                                          </p:val>
                                        </p:tav>
                                        <p:tav tm="100000">
                                          <p:val>
                                            <p:strVal val="#ppt_y"/>
                                          </p:val>
                                        </p:tav>
                                      </p:tavLst>
                                    </p:anim>
                                  </p:childTnLst>
                                </p:cTn>
                              </p:par>
                            </p:childTnLst>
                          </p:cTn>
                        </p:par>
                      </p:childTnLst>
                    </p:cTn>
                  </p:par>
                  <p:par>
                    <p:cTn id="34" fill="hold" nodeType="clickPar">
                      <p:stCondLst>
                        <p:cond delay="indefinite"/>
                      </p:stCondLst>
                      <p:childTnLst>
                        <p:par>
                          <p:cTn id="35" fill="hold" nodeType="withGroup">
                            <p:stCondLst>
                              <p:cond delay="0"/>
                            </p:stCondLst>
                            <p:childTnLst>
                              <p:par>
                                <p:cTn id="36" presetID="34" presetClass="entr" presetSubtype="0" fill="hold" nodeType="clickEffect">
                                  <p:stCondLst>
                                    <p:cond delay="0"/>
                                  </p:stCondLst>
                                  <p:childTnLst>
                                    <p:set>
                                      <p:cBhvr>
                                        <p:cTn id="37" dur="1" fill="hold">
                                          <p:stCondLst>
                                            <p:cond delay="0"/>
                                          </p:stCondLst>
                                        </p:cTn>
                                        <p:tgtEl>
                                          <p:spTgt spid="987140"/>
                                        </p:tgtEl>
                                        <p:attrNameLst>
                                          <p:attrName>style.visibility</p:attrName>
                                        </p:attrNameLst>
                                      </p:cBhvr>
                                      <p:to>
                                        <p:strVal val="visible"/>
                                      </p:to>
                                    </p:set>
                                    <p:anim from="(-#ppt_w/2)" to="(#ppt_x)" calcmode="lin" valueType="num">
                                      <p:cBhvr>
                                        <p:cTn id="38" dur="600" fill="hold">
                                          <p:stCondLst>
                                            <p:cond delay="0"/>
                                          </p:stCondLst>
                                        </p:cTn>
                                        <p:tgtEl>
                                          <p:spTgt spid="987140"/>
                                        </p:tgtEl>
                                        <p:attrNameLst>
                                          <p:attrName>ppt_x</p:attrName>
                                        </p:attrNameLst>
                                      </p:cBhvr>
                                    </p:anim>
                                    <p:anim from="0" to="-1.0" calcmode="lin" valueType="num">
                                      <p:cBhvr>
                                        <p:cTn id="39" dur="200" decel="50000" autoRev="1" fill="hold">
                                          <p:stCondLst>
                                            <p:cond delay="600"/>
                                          </p:stCondLst>
                                        </p:cTn>
                                        <p:tgtEl>
                                          <p:spTgt spid="987140"/>
                                        </p:tgtEl>
                                        <p:attrNameLst>
                                          <p:attrName>xshear</p:attrName>
                                        </p:attrNameLst>
                                      </p:cBhvr>
                                    </p:anim>
                                    <p:animScale>
                                      <p:cBhvr>
                                        <p:cTn id="40" dur="200" decel="100000" autoRev="1" fill="hold">
                                          <p:stCondLst>
                                            <p:cond delay="600"/>
                                          </p:stCondLst>
                                        </p:cTn>
                                        <p:tgtEl>
                                          <p:spTgt spid="987140"/>
                                        </p:tgtEl>
                                      </p:cBhvr>
                                      <p:from x="100000" y="100000"/>
                                      <p:to x="80000" y="100000"/>
                                    </p:animScale>
                                    <p:anim by="(#ppt_h/3+#ppt_w*0.1)" calcmode="lin" valueType="num">
                                      <p:cBhvr additive="sum">
                                        <p:cTn id="41" dur="200" decel="100000" autoRev="1" fill="hold">
                                          <p:stCondLst>
                                            <p:cond delay="600"/>
                                          </p:stCondLst>
                                        </p:cTn>
                                        <p:tgtEl>
                                          <p:spTgt spid="987140"/>
                                        </p:tgtEl>
                                        <p:attrNameLst>
                                          <p:attrName>ppt_x</p:attrName>
                                        </p:attrNameLst>
                                      </p:cBhvr>
                                    </p:anim>
                                  </p:childTnLst>
                                </p:cTn>
                              </p:par>
                            </p:childTnLst>
                          </p:cTn>
                        </p:par>
                      </p:childTnLst>
                    </p:cTn>
                  </p:par>
                  <p:par>
                    <p:cTn id="42" fill="hold" nodeType="clickPar">
                      <p:stCondLst>
                        <p:cond delay="indefinite"/>
                      </p:stCondLst>
                      <p:childTnLst>
                        <p:par>
                          <p:cTn id="43" fill="hold" nodeType="withGroup">
                            <p:stCondLst>
                              <p:cond delay="0"/>
                            </p:stCondLst>
                            <p:childTnLst>
                              <p:par>
                                <p:cTn id="44" presetID="34" presetClass="entr" presetSubtype="0" fill="hold" nodeType="clickEffect">
                                  <p:stCondLst>
                                    <p:cond delay="0"/>
                                  </p:stCondLst>
                                  <p:childTnLst>
                                    <p:set>
                                      <p:cBhvr>
                                        <p:cTn id="45" dur="1" fill="hold">
                                          <p:stCondLst>
                                            <p:cond delay="0"/>
                                          </p:stCondLst>
                                        </p:cTn>
                                        <p:tgtEl>
                                          <p:spTgt spid="987148"/>
                                        </p:tgtEl>
                                        <p:attrNameLst>
                                          <p:attrName>style.visibility</p:attrName>
                                        </p:attrNameLst>
                                      </p:cBhvr>
                                      <p:to>
                                        <p:strVal val="visible"/>
                                      </p:to>
                                    </p:set>
                                    <p:anim from="(-#ppt_w/2)" to="(#ppt_x)" calcmode="lin" valueType="num">
                                      <p:cBhvr>
                                        <p:cTn id="46" dur="600" fill="hold">
                                          <p:stCondLst>
                                            <p:cond delay="0"/>
                                          </p:stCondLst>
                                        </p:cTn>
                                        <p:tgtEl>
                                          <p:spTgt spid="987148"/>
                                        </p:tgtEl>
                                        <p:attrNameLst>
                                          <p:attrName>ppt_x</p:attrName>
                                        </p:attrNameLst>
                                      </p:cBhvr>
                                    </p:anim>
                                    <p:anim from="0" to="-1.0" calcmode="lin" valueType="num">
                                      <p:cBhvr>
                                        <p:cTn id="47" dur="200" decel="50000" autoRev="1" fill="hold">
                                          <p:stCondLst>
                                            <p:cond delay="600"/>
                                          </p:stCondLst>
                                        </p:cTn>
                                        <p:tgtEl>
                                          <p:spTgt spid="987148"/>
                                        </p:tgtEl>
                                        <p:attrNameLst>
                                          <p:attrName>xshear</p:attrName>
                                        </p:attrNameLst>
                                      </p:cBhvr>
                                    </p:anim>
                                    <p:animScale>
                                      <p:cBhvr>
                                        <p:cTn id="48" dur="200" decel="100000" autoRev="1" fill="hold">
                                          <p:stCondLst>
                                            <p:cond delay="600"/>
                                          </p:stCondLst>
                                        </p:cTn>
                                        <p:tgtEl>
                                          <p:spTgt spid="987148"/>
                                        </p:tgtEl>
                                      </p:cBhvr>
                                      <p:from x="100000" y="100000"/>
                                      <p:to x="80000" y="100000"/>
                                    </p:animScale>
                                    <p:anim by="(#ppt_h/3+#ppt_w*0.1)" calcmode="lin" valueType="num">
                                      <p:cBhvr additive="sum">
                                        <p:cTn id="49" dur="200" decel="100000" autoRev="1" fill="hold">
                                          <p:stCondLst>
                                            <p:cond delay="600"/>
                                          </p:stCondLst>
                                        </p:cTn>
                                        <p:tgtEl>
                                          <p:spTgt spid="987148"/>
                                        </p:tgtEl>
                                        <p:attrNameLst>
                                          <p:attrName>ppt_x</p:attrName>
                                        </p:attrNameLst>
                                      </p:cBhvr>
                                    </p:anim>
                                  </p:childTnLst>
                                </p:cTn>
                              </p:par>
                            </p:childTnLst>
                          </p:cTn>
                        </p:par>
                      </p:childTnLst>
                    </p:cTn>
                  </p:par>
                  <p:par>
                    <p:cTn id="50" fill="hold" nodeType="clickPar">
                      <p:stCondLst>
                        <p:cond delay="indefinite"/>
                      </p:stCondLst>
                      <p:childTnLst>
                        <p:par>
                          <p:cTn id="51" fill="hold" nodeType="withGroup">
                            <p:stCondLst>
                              <p:cond delay="0"/>
                            </p:stCondLst>
                            <p:childTnLst>
                              <p:par>
                                <p:cTn id="52" presetID="34" presetClass="entr" presetSubtype="0" fill="hold" nodeType="clickEffect">
                                  <p:stCondLst>
                                    <p:cond delay="0"/>
                                  </p:stCondLst>
                                  <p:childTnLst>
                                    <p:set>
                                      <p:cBhvr>
                                        <p:cTn id="53" dur="1" fill="hold">
                                          <p:stCondLst>
                                            <p:cond delay="0"/>
                                          </p:stCondLst>
                                        </p:cTn>
                                        <p:tgtEl>
                                          <p:spTgt spid="987142"/>
                                        </p:tgtEl>
                                        <p:attrNameLst>
                                          <p:attrName>style.visibility</p:attrName>
                                        </p:attrNameLst>
                                      </p:cBhvr>
                                      <p:to>
                                        <p:strVal val="visible"/>
                                      </p:to>
                                    </p:set>
                                    <p:anim from="(-#ppt_w/2)" to="(#ppt_x)" calcmode="lin" valueType="num">
                                      <p:cBhvr>
                                        <p:cTn id="54" dur="600" fill="hold">
                                          <p:stCondLst>
                                            <p:cond delay="0"/>
                                          </p:stCondLst>
                                        </p:cTn>
                                        <p:tgtEl>
                                          <p:spTgt spid="987142"/>
                                        </p:tgtEl>
                                        <p:attrNameLst>
                                          <p:attrName>ppt_x</p:attrName>
                                        </p:attrNameLst>
                                      </p:cBhvr>
                                    </p:anim>
                                    <p:anim from="0" to="-1.0" calcmode="lin" valueType="num">
                                      <p:cBhvr>
                                        <p:cTn id="55" dur="200" decel="50000" autoRev="1" fill="hold">
                                          <p:stCondLst>
                                            <p:cond delay="600"/>
                                          </p:stCondLst>
                                        </p:cTn>
                                        <p:tgtEl>
                                          <p:spTgt spid="987142"/>
                                        </p:tgtEl>
                                        <p:attrNameLst>
                                          <p:attrName>xshear</p:attrName>
                                        </p:attrNameLst>
                                      </p:cBhvr>
                                    </p:anim>
                                    <p:animScale>
                                      <p:cBhvr>
                                        <p:cTn id="56" dur="200" decel="100000" autoRev="1" fill="hold">
                                          <p:stCondLst>
                                            <p:cond delay="600"/>
                                          </p:stCondLst>
                                        </p:cTn>
                                        <p:tgtEl>
                                          <p:spTgt spid="987142"/>
                                        </p:tgtEl>
                                      </p:cBhvr>
                                      <p:from x="100000" y="100000"/>
                                      <p:to x="80000" y="100000"/>
                                    </p:animScale>
                                    <p:anim by="(#ppt_h/3+#ppt_w*0.1)" calcmode="lin" valueType="num">
                                      <p:cBhvr additive="sum">
                                        <p:cTn id="57" dur="200" decel="100000" autoRev="1" fill="hold">
                                          <p:stCondLst>
                                            <p:cond delay="600"/>
                                          </p:stCondLst>
                                        </p:cTn>
                                        <p:tgtEl>
                                          <p:spTgt spid="987142"/>
                                        </p:tgtEl>
                                        <p:attrNameLst>
                                          <p:attrName>ppt_x</p:attrName>
                                        </p:attrNameLst>
                                      </p:cBhvr>
                                    </p:anim>
                                  </p:childTnLst>
                                </p:cTn>
                              </p:par>
                            </p:childTnLst>
                          </p:cTn>
                        </p:par>
                      </p:childTnLst>
                    </p:cTn>
                  </p:par>
                  <p:par>
                    <p:cTn id="58" fill="hold" nodeType="clickPar">
                      <p:stCondLst>
                        <p:cond delay="indefinite"/>
                      </p:stCondLst>
                      <p:childTnLst>
                        <p:par>
                          <p:cTn id="59" fill="hold" nodeType="withGroup">
                            <p:stCondLst>
                              <p:cond delay="0"/>
                            </p:stCondLst>
                            <p:childTnLst>
                              <p:par>
                                <p:cTn id="60" presetID="27" presetClass="entr" presetSubtype="0" fill="hold" grpId="0" nodeType="clickEffect">
                                  <p:stCondLst>
                                    <p:cond delay="0"/>
                                  </p:stCondLst>
                                  <p:iterate type="lt">
                                    <p:tmPct val="50000"/>
                                  </p:iterate>
                                  <p:childTnLst>
                                    <p:set>
                                      <p:cBhvr>
                                        <p:cTn id="61" dur="1" fill="hold">
                                          <p:stCondLst>
                                            <p:cond delay="0"/>
                                          </p:stCondLst>
                                        </p:cTn>
                                        <p:tgtEl>
                                          <p:spTgt spid="987145"/>
                                        </p:tgtEl>
                                        <p:attrNameLst>
                                          <p:attrName>style.visibility</p:attrName>
                                        </p:attrNameLst>
                                      </p:cBhvr>
                                      <p:to>
                                        <p:strVal val="visible"/>
                                      </p:to>
                                    </p:set>
                                    <p:anim calcmode="discrete" valueType="clr">
                                      <p:cBhvr override="childStyle">
                                        <p:cTn id="62" dur="80"/>
                                        <p:tgtEl>
                                          <p:spTgt spid="987145"/>
                                        </p:tgtEl>
                                        <p:attrNameLst>
                                          <p:attrName>style.color</p:attrName>
                                        </p:attrNameLst>
                                      </p:cBhvr>
                                      <p:tavLst>
                                        <p:tav tm="0">
                                          <p:val>
                                            <p:clrVal>
                                              <a:schemeClr val="accent2"/>
                                            </p:clrVal>
                                          </p:val>
                                        </p:tav>
                                        <p:tav tm="50000">
                                          <p:val>
                                            <p:clrVal>
                                              <a:schemeClr val="hlink"/>
                                            </p:clrVal>
                                          </p:val>
                                        </p:tav>
                                      </p:tavLst>
                                    </p:anim>
                                    <p:anim calcmode="discrete" valueType="clr">
                                      <p:cBhvr>
                                        <p:cTn id="63" dur="80"/>
                                        <p:tgtEl>
                                          <p:spTgt spid="987145"/>
                                        </p:tgtEl>
                                        <p:attrNameLst>
                                          <p:attrName>fillcolor</p:attrName>
                                        </p:attrNameLst>
                                      </p:cBhvr>
                                      <p:tavLst>
                                        <p:tav tm="0">
                                          <p:val>
                                            <p:clrVal>
                                              <a:schemeClr val="accent2"/>
                                            </p:clrVal>
                                          </p:val>
                                        </p:tav>
                                        <p:tav tm="50000">
                                          <p:val>
                                            <p:clrVal>
                                              <a:schemeClr val="hlink"/>
                                            </p:clrVal>
                                          </p:val>
                                        </p:tav>
                                      </p:tavLst>
                                    </p:anim>
                                    <p:set>
                                      <p:cBhvr>
                                        <p:cTn id="64" dur="80"/>
                                        <p:tgtEl>
                                          <p:spTgt spid="987145"/>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87138" grpId="0"/>
      <p:bldP spid="987144" grpId="0"/>
      <p:bldP spid="987145" grpId="0"/>
      <p:bldP spid="987173"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8162" name="Rectangle 2"/>
          <p:cNvSpPr>
            <a:spLocks noGrp="1" noChangeArrowheads="1"/>
          </p:cNvSpPr>
          <p:nvPr>
            <p:ph type="title"/>
          </p:nvPr>
        </p:nvSpPr>
        <p:spPr>
          <a:xfrm>
            <a:off x="2271713" y="549275"/>
            <a:ext cx="8001000" cy="838200"/>
          </a:xfrm>
        </p:spPr>
        <p:txBody>
          <a:bodyPr/>
          <a:lstStyle/>
          <a:p>
            <a:pPr eaLnBrk="1" hangingPunct="1"/>
            <a:r>
              <a:rPr lang="fa-IR" altLang="en-US" smtClean="0"/>
              <a:t>انتقال انرژي و توان</a:t>
            </a:r>
            <a:endParaRPr lang="en-US" altLang="en-US" smtClean="0"/>
          </a:p>
        </p:txBody>
      </p:sp>
      <p:sp>
        <p:nvSpPr>
          <p:cNvPr id="988163" name="Rectangle 3"/>
          <p:cNvSpPr>
            <a:spLocks noGrp="1" noChangeArrowheads="1"/>
          </p:cNvSpPr>
          <p:nvPr>
            <p:ph type="body" sz="half" idx="1"/>
          </p:nvPr>
        </p:nvSpPr>
        <p:spPr>
          <a:xfrm>
            <a:off x="1990726" y="5516564"/>
            <a:ext cx="5248275" cy="865187"/>
          </a:xfrm>
        </p:spPr>
        <p:txBody>
          <a:bodyPr>
            <a:normAutofit fontScale="92500" lnSpcReduction="20000"/>
          </a:bodyPr>
          <a:lstStyle/>
          <a:p>
            <a:pPr marL="0" indent="0">
              <a:buNone/>
            </a:pPr>
            <a:r>
              <a:rPr lang="fa-IR" altLang="en-US" sz="3200"/>
              <a:t>    = تغيير انرژي در واحد زمان = توان </a:t>
            </a:r>
            <a:endParaRPr lang="en-US" altLang="en-US" sz="3200"/>
          </a:p>
        </p:txBody>
      </p:sp>
      <p:graphicFrame>
        <p:nvGraphicFramePr>
          <p:cNvPr id="988164" name="Object 4"/>
          <p:cNvGraphicFramePr>
            <a:graphicFrameLocks noChangeAspect="1"/>
          </p:cNvGraphicFramePr>
          <p:nvPr>
            <p:ph sz="half" idx="2"/>
          </p:nvPr>
        </p:nvGraphicFramePr>
        <p:xfrm>
          <a:off x="6846888" y="5300664"/>
          <a:ext cx="3136900" cy="993775"/>
        </p:xfrm>
        <a:graphic>
          <a:graphicData uri="http://schemas.openxmlformats.org/presentationml/2006/ole">
            <mc:AlternateContent xmlns:mc="http://schemas.openxmlformats.org/markup-compatibility/2006">
              <mc:Choice xmlns:v="urn:schemas-microsoft-com:vml" Requires="v">
                <p:oleObj spid="_x0000_s14338" name="Equation" r:id="rId3" imgW="1143000" imgH="393700" progId="Equation.3">
                  <p:embed/>
                </p:oleObj>
              </mc:Choice>
              <mc:Fallback>
                <p:oleObj name="Equation" r:id="rId3" imgW="1143000" imgH="393700"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846888" y="5300664"/>
                        <a:ext cx="3136900" cy="9937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988166" name="Rectangle 6"/>
          <p:cNvSpPr>
            <a:spLocks noChangeArrowheads="1"/>
          </p:cNvSpPr>
          <p:nvPr/>
        </p:nvSpPr>
        <p:spPr bwMode="auto">
          <a:xfrm>
            <a:off x="2133600" y="3284539"/>
            <a:ext cx="7994650" cy="1800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cap="sq">
                <a:solidFill>
                  <a:srgbClr val="000000"/>
                </a:solidFill>
                <a:miter lim="800000"/>
                <a:headEnd type="none" w="lg" len="lg"/>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r" rtl="1">
              <a:spcBef>
                <a:spcPct val="20000"/>
              </a:spcBef>
              <a:buClr>
                <a:schemeClr val="accent1"/>
              </a:buClr>
              <a:buChar char="•"/>
              <a:defRPr sz="2800">
                <a:solidFill>
                  <a:schemeClr val="tx1"/>
                </a:solidFill>
                <a:latin typeface="Times New Roman" panose="02020603050405020304" pitchFamily="18" charset="0"/>
                <a:cs typeface="B Nazanin" pitchFamily="2" charset="-78"/>
              </a:defRPr>
            </a:lvl1pPr>
            <a:lvl2pPr marL="742950" indent="-285750" algn="r" rtl="1">
              <a:spcBef>
                <a:spcPct val="20000"/>
              </a:spcBef>
              <a:buClr>
                <a:schemeClr val="hlink"/>
              </a:buClr>
              <a:buChar char="–"/>
              <a:defRPr sz="2400">
                <a:solidFill>
                  <a:schemeClr val="tx1"/>
                </a:solidFill>
                <a:latin typeface="Times New Roman" panose="02020603050405020304" pitchFamily="18" charset="0"/>
                <a:cs typeface="B Nazanin" pitchFamily="2" charset="-78"/>
              </a:defRPr>
            </a:lvl2pPr>
            <a:lvl3pPr marL="1143000" indent="-228600" algn="r" rtl="1">
              <a:spcBef>
                <a:spcPct val="20000"/>
              </a:spcBef>
              <a:buClr>
                <a:schemeClr val="accent1"/>
              </a:buClr>
              <a:buChar char="•"/>
              <a:defRPr sz="2000">
                <a:solidFill>
                  <a:schemeClr val="tx1"/>
                </a:solidFill>
                <a:latin typeface="Times New Roman" panose="02020603050405020304" pitchFamily="18" charset="0"/>
                <a:cs typeface="B Nazanin" pitchFamily="2" charset="-78"/>
              </a:defRPr>
            </a:lvl3pPr>
            <a:lvl4pPr marL="1600200" indent="-228600" algn="r" rtl="1">
              <a:spcBef>
                <a:spcPct val="20000"/>
              </a:spcBef>
              <a:buClr>
                <a:schemeClr val="folHlink"/>
              </a:buClr>
              <a:buChar char="–"/>
              <a:defRPr>
                <a:solidFill>
                  <a:schemeClr val="tx1"/>
                </a:solidFill>
                <a:latin typeface="Times New Roman" panose="02020603050405020304" pitchFamily="18" charset="0"/>
                <a:cs typeface="B Nazanin" pitchFamily="2" charset="-78"/>
              </a:defRPr>
            </a:lvl4pPr>
            <a:lvl5pPr marL="2057400" indent="-228600" algn="r" rtl="1">
              <a:spcBef>
                <a:spcPct val="20000"/>
              </a:spcBef>
              <a:buClr>
                <a:schemeClr val="accent1"/>
              </a:buClr>
              <a:buChar char="»"/>
              <a:defRPr>
                <a:solidFill>
                  <a:schemeClr val="tx1"/>
                </a:solidFill>
                <a:latin typeface="Times New Roman" panose="02020603050405020304" pitchFamily="18" charset="0"/>
                <a:cs typeface="B Nazanin" pitchFamily="2" charset="-78"/>
              </a:defRPr>
            </a:lvl5pPr>
            <a:lvl6pPr marL="25146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itchFamily="2" charset="-78"/>
              </a:defRPr>
            </a:lvl6pPr>
            <a:lvl7pPr marL="29718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itchFamily="2" charset="-78"/>
              </a:defRPr>
            </a:lvl7pPr>
            <a:lvl8pPr marL="34290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itchFamily="2" charset="-78"/>
              </a:defRPr>
            </a:lvl8pPr>
            <a:lvl9pPr marL="38862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itchFamily="2" charset="-78"/>
              </a:defRPr>
            </a:lvl9pPr>
          </a:lstStyle>
          <a:p>
            <a:pPr algn="just">
              <a:spcBef>
                <a:spcPct val="0"/>
              </a:spcBef>
              <a:buClrTx/>
              <a:buFontTx/>
              <a:buNone/>
            </a:pPr>
            <a:r>
              <a:rPr lang="fa-IR" altLang="en-US"/>
              <a:t>اگر بار </a:t>
            </a:r>
            <a:r>
              <a:rPr lang="en-US" altLang="en-US">
                <a:solidFill>
                  <a:srgbClr val="000000"/>
                </a:solidFill>
              </a:rPr>
              <a:t>dq</a:t>
            </a:r>
            <a:r>
              <a:rPr lang="fa-IR" altLang="en-US"/>
              <a:t> از طريق جعبه از </a:t>
            </a:r>
            <a:r>
              <a:rPr lang="en-US" altLang="en-US">
                <a:solidFill>
                  <a:srgbClr val="000000"/>
                </a:solidFill>
              </a:rPr>
              <a:t>a</a:t>
            </a:r>
            <a:r>
              <a:rPr lang="fa-IR" altLang="en-US"/>
              <a:t> به </a:t>
            </a:r>
            <a:r>
              <a:rPr lang="en-US" altLang="en-US">
                <a:solidFill>
                  <a:srgbClr val="000000"/>
                </a:solidFill>
              </a:rPr>
              <a:t>b</a:t>
            </a:r>
            <a:r>
              <a:rPr lang="fa-IR" altLang="en-US"/>
              <a:t> برود انرژي پتانسيل جعبه به اندازۀ </a:t>
            </a:r>
            <a:r>
              <a:rPr lang="en-US" altLang="en-US">
                <a:solidFill>
                  <a:srgbClr val="000000"/>
                </a:solidFill>
              </a:rPr>
              <a:t>dV=dqV</a:t>
            </a:r>
            <a:r>
              <a:rPr lang="en-US" altLang="en-US" baseline="-25000">
                <a:solidFill>
                  <a:srgbClr val="000000"/>
                </a:solidFill>
              </a:rPr>
              <a:t>ab</a:t>
            </a:r>
            <a:r>
              <a:rPr lang="fa-IR" altLang="en-US"/>
              <a:t> كاهش مي‌يابد ، ( در مورد مقاومت به گرما ، در مورد موتور به كار مكانيكي و در مورد باتري خالي به انرژي شيميايي ) و چون </a:t>
            </a:r>
            <a:r>
              <a:rPr lang="en-US" altLang="en-US">
                <a:solidFill>
                  <a:srgbClr val="000000"/>
                </a:solidFill>
              </a:rPr>
              <a:t>dq=Idt</a:t>
            </a:r>
            <a:r>
              <a:rPr lang="fa-IR" altLang="en-US"/>
              <a:t> است ، بنابراين:</a:t>
            </a:r>
            <a:endParaRPr lang="en-US" altLang="en-US"/>
          </a:p>
        </p:txBody>
      </p:sp>
      <p:grpSp>
        <p:nvGrpSpPr>
          <p:cNvPr id="988184" name="Group 24"/>
          <p:cNvGrpSpPr>
            <a:grpSpLocks/>
          </p:cNvGrpSpPr>
          <p:nvPr/>
        </p:nvGrpSpPr>
        <p:grpSpPr bwMode="auto">
          <a:xfrm>
            <a:off x="3719513" y="1341438"/>
            <a:ext cx="2971800" cy="1295400"/>
            <a:chOff x="1383" y="845"/>
            <a:chExt cx="1872" cy="816"/>
          </a:xfrm>
        </p:grpSpPr>
        <p:sp>
          <p:nvSpPr>
            <p:cNvPr id="270343" name="Line 8"/>
            <p:cNvSpPr>
              <a:spLocks noChangeShapeType="1"/>
            </p:cNvSpPr>
            <p:nvPr/>
          </p:nvSpPr>
          <p:spPr bwMode="auto">
            <a:xfrm>
              <a:off x="1383" y="1210"/>
              <a:ext cx="454" cy="0"/>
            </a:xfrm>
            <a:prstGeom prst="line">
              <a:avLst/>
            </a:prstGeom>
            <a:noFill/>
            <a:ln w="28575" cap="sq">
              <a:solidFill>
                <a:srgbClr val="000000"/>
              </a:solidFill>
              <a:round/>
              <a:headEnd type="none" w="lg" len="lg"/>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70344" name="Line 9"/>
            <p:cNvSpPr>
              <a:spLocks noChangeShapeType="1"/>
            </p:cNvSpPr>
            <p:nvPr/>
          </p:nvSpPr>
          <p:spPr bwMode="auto">
            <a:xfrm>
              <a:off x="1474" y="1295"/>
              <a:ext cx="272" cy="0"/>
            </a:xfrm>
            <a:prstGeom prst="line">
              <a:avLst/>
            </a:prstGeom>
            <a:noFill/>
            <a:ln w="28575" cap="sq">
              <a:solidFill>
                <a:srgbClr val="000000"/>
              </a:solidFill>
              <a:round/>
              <a:headEnd type="none" w="lg" len="lg"/>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70345" name="Line 10"/>
            <p:cNvSpPr>
              <a:spLocks noChangeShapeType="1"/>
            </p:cNvSpPr>
            <p:nvPr/>
          </p:nvSpPr>
          <p:spPr bwMode="auto">
            <a:xfrm flipV="1">
              <a:off x="1610" y="845"/>
              <a:ext cx="0" cy="362"/>
            </a:xfrm>
            <a:prstGeom prst="line">
              <a:avLst/>
            </a:prstGeom>
            <a:noFill/>
            <a:ln w="28575" cap="sq">
              <a:solidFill>
                <a:srgbClr val="000000"/>
              </a:solidFill>
              <a:round/>
              <a:headEnd type="none" w="lg" len="lg"/>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70346" name="Line 11"/>
            <p:cNvSpPr>
              <a:spLocks noChangeShapeType="1"/>
            </p:cNvSpPr>
            <p:nvPr/>
          </p:nvSpPr>
          <p:spPr bwMode="auto">
            <a:xfrm flipV="1">
              <a:off x="1610" y="1298"/>
              <a:ext cx="0" cy="362"/>
            </a:xfrm>
            <a:prstGeom prst="line">
              <a:avLst/>
            </a:prstGeom>
            <a:noFill/>
            <a:ln w="28575" cap="sq">
              <a:solidFill>
                <a:srgbClr val="000000"/>
              </a:solidFill>
              <a:round/>
              <a:headEnd type="none" w="lg" len="lg"/>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70347" name="Line 12"/>
            <p:cNvSpPr>
              <a:spLocks noChangeShapeType="1"/>
            </p:cNvSpPr>
            <p:nvPr/>
          </p:nvSpPr>
          <p:spPr bwMode="auto">
            <a:xfrm>
              <a:off x="1613" y="845"/>
              <a:ext cx="1406" cy="0"/>
            </a:xfrm>
            <a:prstGeom prst="line">
              <a:avLst/>
            </a:prstGeom>
            <a:noFill/>
            <a:ln w="28575" cap="sq">
              <a:solidFill>
                <a:srgbClr val="000000"/>
              </a:solidFill>
              <a:round/>
              <a:headEnd type="none" w="lg" len="lg"/>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70348" name="Line 13"/>
            <p:cNvSpPr>
              <a:spLocks noChangeShapeType="1"/>
            </p:cNvSpPr>
            <p:nvPr/>
          </p:nvSpPr>
          <p:spPr bwMode="auto">
            <a:xfrm>
              <a:off x="1610" y="1661"/>
              <a:ext cx="1406" cy="0"/>
            </a:xfrm>
            <a:prstGeom prst="line">
              <a:avLst/>
            </a:prstGeom>
            <a:noFill/>
            <a:ln w="28575" cap="sq">
              <a:solidFill>
                <a:srgbClr val="000000"/>
              </a:solidFill>
              <a:round/>
              <a:headEnd type="none" w="lg" len="lg"/>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70349" name="Line 14"/>
            <p:cNvSpPr>
              <a:spLocks noChangeShapeType="1"/>
            </p:cNvSpPr>
            <p:nvPr/>
          </p:nvSpPr>
          <p:spPr bwMode="auto">
            <a:xfrm>
              <a:off x="3025" y="845"/>
              <a:ext cx="0" cy="272"/>
            </a:xfrm>
            <a:prstGeom prst="line">
              <a:avLst/>
            </a:prstGeom>
            <a:noFill/>
            <a:ln w="28575" cap="sq">
              <a:solidFill>
                <a:srgbClr val="000000"/>
              </a:solidFill>
              <a:round/>
              <a:headEnd type="none" w="lg" len="lg"/>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70350" name="Line 16"/>
            <p:cNvSpPr>
              <a:spLocks noChangeShapeType="1"/>
            </p:cNvSpPr>
            <p:nvPr/>
          </p:nvSpPr>
          <p:spPr bwMode="auto">
            <a:xfrm>
              <a:off x="3025" y="1389"/>
              <a:ext cx="0" cy="272"/>
            </a:xfrm>
            <a:prstGeom prst="line">
              <a:avLst/>
            </a:prstGeom>
            <a:noFill/>
            <a:ln w="28575" cap="sq">
              <a:solidFill>
                <a:srgbClr val="000000"/>
              </a:solidFill>
              <a:round/>
              <a:headEnd type="none" w="lg" len="lg"/>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70351" name="Rectangle 17"/>
            <p:cNvSpPr>
              <a:spLocks noChangeArrowheads="1"/>
            </p:cNvSpPr>
            <p:nvPr/>
          </p:nvSpPr>
          <p:spPr bwMode="auto">
            <a:xfrm>
              <a:off x="2799" y="981"/>
              <a:ext cx="453" cy="544"/>
            </a:xfrm>
            <a:prstGeom prst="rect">
              <a:avLst/>
            </a:prstGeom>
            <a:noFill/>
            <a:ln w="28575" cap="sq">
              <a:solidFill>
                <a:srgbClr val="000000"/>
              </a:solidFill>
              <a:miter lim="800000"/>
              <a:headEnd type="none" w="lg" len="lg"/>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r" rtl="1">
                <a:spcBef>
                  <a:spcPct val="20000"/>
                </a:spcBef>
                <a:buClr>
                  <a:schemeClr val="accent1"/>
                </a:buClr>
                <a:buChar char="•"/>
                <a:defRPr sz="2800">
                  <a:solidFill>
                    <a:schemeClr val="tx1"/>
                  </a:solidFill>
                  <a:latin typeface="Times New Roman" panose="02020603050405020304" pitchFamily="18" charset="0"/>
                  <a:cs typeface="B Nazanin" pitchFamily="2" charset="-78"/>
                </a:defRPr>
              </a:lvl1pPr>
              <a:lvl2pPr marL="742950" indent="-285750" algn="r" rtl="1">
                <a:spcBef>
                  <a:spcPct val="20000"/>
                </a:spcBef>
                <a:buClr>
                  <a:schemeClr val="hlink"/>
                </a:buClr>
                <a:buChar char="–"/>
                <a:defRPr sz="2400">
                  <a:solidFill>
                    <a:schemeClr val="tx1"/>
                  </a:solidFill>
                  <a:latin typeface="Times New Roman" panose="02020603050405020304" pitchFamily="18" charset="0"/>
                  <a:cs typeface="B Nazanin" pitchFamily="2" charset="-78"/>
                </a:defRPr>
              </a:lvl2pPr>
              <a:lvl3pPr marL="1143000" indent="-228600" algn="r" rtl="1">
                <a:spcBef>
                  <a:spcPct val="20000"/>
                </a:spcBef>
                <a:buClr>
                  <a:schemeClr val="accent1"/>
                </a:buClr>
                <a:buChar char="•"/>
                <a:defRPr sz="2000">
                  <a:solidFill>
                    <a:schemeClr val="tx1"/>
                  </a:solidFill>
                  <a:latin typeface="Times New Roman" panose="02020603050405020304" pitchFamily="18" charset="0"/>
                  <a:cs typeface="B Nazanin" pitchFamily="2" charset="-78"/>
                </a:defRPr>
              </a:lvl3pPr>
              <a:lvl4pPr marL="1600200" indent="-228600" algn="r" rtl="1">
                <a:spcBef>
                  <a:spcPct val="20000"/>
                </a:spcBef>
                <a:buClr>
                  <a:schemeClr val="folHlink"/>
                </a:buClr>
                <a:buChar char="–"/>
                <a:defRPr>
                  <a:solidFill>
                    <a:schemeClr val="tx1"/>
                  </a:solidFill>
                  <a:latin typeface="Times New Roman" panose="02020603050405020304" pitchFamily="18" charset="0"/>
                  <a:cs typeface="B Nazanin" pitchFamily="2" charset="-78"/>
                </a:defRPr>
              </a:lvl4pPr>
              <a:lvl5pPr marL="2057400" indent="-228600" algn="r" rtl="1">
                <a:spcBef>
                  <a:spcPct val="20000"/>
                </a:spcBef>
                <a:buClr>
                  <a:schemeClr val="accent1"/>
                </a:buClr>
                <a:buChar char="»"/>
                <a:defRPr>
                  <a:solidFill>
                    <a:schemeClr val="tx1"/>
                  </a:solidFill>
                  <a:latin typeface="Times New Roman" panose="02020603050405020304" pitchFamily="18" charset="0"/>
                  <a:cs typeface="B Nazanin" pitchFamily="2" charset="-78"/>
                </a:defRPr>
              </a:lvl5pPr>
              <a:lvl6pPr marL="25146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itchFamily="2" charset="-78"/>
                </a:defRPr>
              </a:lvl6pPr>
              <a:lvl7pPr marL="29718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itchFamily="2" charset="-78"/>
                </a:defRPr>
              </a:lvl7pPr>
              <a:lvl8pPr marL="34290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itchFamily="2" charset="-78"/>
                </a:defRPr>
              </a:lvl8pPr>
              <a:lvl9pPr marL="38862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itchFamily="2" charset="-78"/>
                </a:defRPr>
              </a:lvl9pPr>
            </a:lstStyle>
            <a:p>
              <a:pPr algn="ctr" rtl="0">
                <a:spcBef>
                  <a:spcPct val="0"/>
                </a:spcBef>
                <a:buClrTx/>
                <a:buFontTx/>
                <a:buNone/>
              </a:pPr>
              <a:endParaRPr lang="fa-IR" altLang="fa-IR"/>
            </a:p>
          </p:txBody>
        </p:sp>
        <p:sp>
          <p:nvSpPr>
            <p:cNvPr id="270352" name="Oval 18"/>
            <p:cNvSpPr>
              <a:spLocks noChangeArrowheads="1"/>
            </p:cNvSpPr>
            <p:nvPr/>
          </p:nvSpPr>
          <p:spPr bwMode="auto">
            <a:xfrm>
              <a:off x="3001" y="1331"/>
              <a:ext cx="46" cy="46"/>
            </a:xfrm>
            <a:prstGeom prst="ellipse">
              <a:avLst/>
            </a:prstGeom>
            <a:noFill/>
            <a:ln w="28575" cap="sq">
              <a:solidFill>
                <a:srgbClr val="000000"/>
              </a:solidFill>
              <a:round/>
              <a:headEnd type="none" w="lg" len="lg"/>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r" rtl="1">
                <a:spcBef>
                  <a:spcPct val="20000"/>
                </a:spcBef>
                <a:buClr>
                  <a:schemeClr val="accent1"/>
                </a:buClr>
                <a:buChar char="•"/>
                <a:defRPr sz="2800">
                  <a:solidFill>
                    <a:schemeClr val="tx1"/>
                  </a:solidFill>
                  <a:latin typeface="Times New Roman" panose="02020603050405020304" pitchFamily="18" charset="0"/>
                  <a:cs typeface="B Nazanin" pitchFamily="2" charset="-78"/>
                </a:defRPr>
              </a:lvl1pPr>
              <a:lvl2pPr marL="742950" indent="-285750" algn="r" rtl="1">
                <a:spcBef>
                  <a:spcPct val="20000"/>
                </a:spcBef>
                <a:buClr>
                  <a:schemeClr val="hlink"/>
                </a:buClr>
                <a:buChar char="–"/>
                <a:defRPr sz="2400">
                  <a:solidFill>
                    <a:schemeClr val="tx1"/>
                  </a:solidFill>
                  <a:latin typeface="Times New Roman" panose="02020603050405020304" pitchFamily="18" charset="0"/>
                  <a:cs typeface="B Nazanin" pitchFamily="2" charset="-78"/>
                </a:defRPr>
              </a:lvl2pPr>
              <a:lvl3pPr marL="1143000" indent="-228600" algn="r" rtl="1">
                <a:spcBef>
                  <a:spcPct val="20000"/>
                </a:spcBef>
                <a:buClr>
                  <a:schemeClr val="accent1"/>
                </a:buClr>
                <a:buChar char="•"/>
                <a:defRPr sz="2000">
                  <a:solidFill>
                    <a:schemeClr val="tx1"/>
                  </a:solidFill>
                  <a:latin typeface="Times New Roman" panose="02020603050405020304" pitchFamily="18" charset="0"/>
                  <a:cs typeface="B Nazanin" pitchFamily="2" charset="-78"/>
                </a:defRPr>
              </a:lvl3pPr>
              <a:lvl4pPr marL="1600200" indent="-228600" algn="r" rtl="1">
                <a:spcBef>
                  <a:spcPct val="20000"/>
                </a:spcBef>
                <a:buClr>
                  <a:schemeClr val="folHlink"/>
                </a:buClr>
                <a:buChar char="–"/>
                <a:defRPr>
                  <a:solidFill>
                    <a:schemeClr val="tx1"/>
                  </a:solidFill>
                  <a:latin typeface="Times New Roman" panose="02020603050405020304" pitchFamily="18" charset="0"/>
                  <a:cs typeface="B Nazanin" pitchFamily="2" charset="-78"/>
                </a:defRPr>
              </a:lvl4pPr>
              <a:lvl5pPr marL="2057400" indent="-228600" algn="r" rtl="1">
                <a:spcBef>
                  <a:spcPct val="20000"/>
                </a:spcBef>
                <a:buClr>
                  <a:schemeClr val="accent1"/>
                </a:buClr>
                <a:buChar char="»"/>
                <a:defRPr>
                  <a:solidFill>
                    <a:schemeClr val="tx1"/>
                  </a:solidFill>
                  <a:latin typeface="Times New Roman" panose="02020603050405020304" pitchFamily="18" charset="0"/>
                  <a:cs typeface="B Nazanin" pitchFamily="2" charset="-78"/>
                </a:defRPr>
              </a:lvl5pPr>
              <a:lvl6pPr marL="25146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itchFamily="2" charset="-78"/>
                </a:defRPr>
              </a:lvl6pPr>
              <a:lvl7pPr marL="29718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itchFamily="2" charset="-78"/>
                </a:defRPr>
              </a:lvl7pPr>
              <a:lvl8pPr marL="34290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itchFamily="2" charset="-78"/>
                </a:defRPr>
              </a:lvl8pPr>
              <a:lvl9pPr marL="38862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itchFamily="2" charset="-78"/>
                </a:defRPr>
              </a:lvl9pPr>
            </a:lstStyle>
            <a:p>
              <a:pPr algn="ctr" rtl="0">
                <a:spcBef>
                  <a:spcPct val="0"/>
                </a:spcBef>
                <a:buClrTx/>
                <a:buFontTx/>
                <a:buNone/>
              </a:pPr>
              <a:endParaRPr lang="fa-IR" altLang="fa-IR"/>
            </a:p>
          </p:txBody>
        </p:sp>
        <p:sp>
          <p:nvSpPr>
            <p:cNvPr id="270353" name="Oval 19"/>
            <p:cNvSpPr>
              <a:spLocks noChangeArrowheads="1"/>
            </p:cNvSpPr>
            <p:nvPr/>
          </p:nvSpPr>
          <p:spPr bwMode="auto">
            <a:xfrm>
              <a:off x="3004" y="1131"/>
              <a:ext cx="46" cy="46"/>
            </a:xfrm>
            <a:prstGeom prst="ellipse">
              <a:avLst/>
            </a:prstGeom>
            <a:noFill/>
            <a:ln w="28575" cap="sq">
              <a:solidFill>
                <a:srgbClr val="000000"/>
              </a:solidFill>
              <a:round/>
              <a:headEnd type="none" w="lg" len="lg"/>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r" rtl="1">
                <a:spcBef>
                  <a:spcPct val="20000"/>
                </a:spcBef>
                <a:buClr>
                  <a:schemeClr val="accent1"/>
                </a:buClr>
                <a:buChar char="•"/>
                <a:defRPr sz="2800">
                  <a:solidFill>
                    <a:schemeClr val="tx1"/>
                  </a:solidFill>
                  <a:latin typeface="Times New Roman" panose="02020603050405020304" pitchFamily="18" charset="0"/>
                  <a:cs typeface="B Nazanin" pitchFamily="2" charset="-78"/>
                </a:defRPr>
              </a:lvl1pPr>
              <a:lvl2pPr marL="742950" indent="-285750" algn="r" rtl="1">
                <a:spcBef>
                  <a:spcPct val="20000"/>
                </a:spcBef>
                <a:buClr>
                  <a:schemeClr val="hlink"/>
                </a:buClr>
                <a:buChar char="–"/>
                <a:defRPr sz="2400">
                  <a:solidFill>
                    <a:schemeClr val="tx1"/>
                  </a:solidFill>
                  <a:latin typeface="Times New Roman" panose="02020603050405020304" pitchFamily="18" charset="0"/>
                  <a:cs typeface="B Nazanin" pitchFamily="2" charset="-78"/>
                </a:defRPr>
              </a:lvl2pPr>
              <a:lvl3pPr marL="1143000" indent="-228600" algn="r" rtl="1">
                <a:spcBef>
                  <a:spcPct val="20000"/>
                </a:spcBef>
                <a:buClr>
                  <a:schemeClr val="accent1"/>
                </a:buClr>
                <a:buChar char="•"/>
                <a:defRPr sz="2000">
                  <a:solidFill>
                    <a:schemeClr val="tx1"/>
                  </a:solidFill>
                  <a:latin typeface="Times New Roman" panose="02020603050405020304" pitchFamily="18" charset="0"/>
                  <a:cs typeface="B Nazanin" pitchFamily="2" charset="-78"/>
                </a:defRPr>
              </a:lvl3pPr>
              <a:lvl4pPr marL="1600200" indent="-228600" algn="r" rtl="1">
                <a:spcBef>
                  <a:spcPct val="20000"/>
                </a:spcBef>
                <a:buClr>
                  <a:schemeClr val="folHlink"/>
                </a:buClr>
                <a:buChar char="–"/>
                <a:defRPr>
                  <a:solidFill>
                    <a:schemeClr val="tx1"/>
                  </a:solidFill>
                  <a:latin typeface="Times New Roman" panose="02020603050405020304" pitchFamily="18" charset="0"/>
                  <a:cs typeface="B Nazanin" pitchFamily="2" charset="-78"/>
                </a:defRPr>
              </a:lvl4pPr>
              <a:lvl5pPr marL="2057400" indent="-228600" algn="r" rtl="1">
                <a:spcBef>
                  <a:spcPct val="20000"/>
                </a:spcBef>
                <a:buClr>
                  <a:schemeClr val="accent1"/>
                </a:buClr>
                <a:buChar char="»"/>
                <a:defRPr>
                  <a:solidFill>
                    <a:schemeClr val="tx1"/>
                  </a:solidFill>
                  <a:latin typeface="Times New Roman" panose="02020603050405020304" pitchFamily="18" charset="0"/>
                  <a:cs typeface="B Nazanin" pitchFamily="2" charset="-78"/>
                </a:defRPr>
              </a:lvl5pPr>
              <a:lvl6pPr marL="25146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itchFamily="2" charset="-78"/>
                </a:defRPr>
              </a:lvl6pPr>
              <a:lvl7pPr marL="29718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itchFamily="2" charset="-78"/>
                </a:defRPr>
              </a:lvl7pPr>
              <a:lvl8pPr marL="34290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itchFamily="2" charset="-78"/>
                </a:defRPr>
              </a:lvl8pPr>
              <a:lvl9pPr marL="38862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itchFamily="2" charset="-78"/>
                </a:defRPr>
              </a:lvl9pPr>
            </a:lstStyle>
            <a:p>
              <a:pPr algn="ctr" rtl="0">
                <a:spcBef>
                  <a:spcPct val="0"/>
                </a:spcBef>
                <a:buClrTx/>
                <a:buFontTx/>
                <a:buNone/>
              </a:pPr>
              <a:endParaRPr lang="fa-IR" altLang="fa-IR"/>
            </a:p>
          </p:txBody>
        </p:sp>
        <p:sp>
          <p:nvSpPr>
            <p:cNvPr id="270354" name="Rectangle 20"/>
            <p:cNvSpPr>
              <a:spLocks noChangeArrowheads="1"/>
            </p:cNvSpPr>
            <p:nvPr/>
          </p:nvSpPr>
          <p:spPr bwMode="auto">
            <a:xfrm>
              <a:off x="3043" y="1228"/>
              <a:ext cx="212"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cap="sq">
                  <a:solidFill>
                    <a:srgbClr val="000000"/>
                  </a:solidFill>
                  <a:miter lim="800000"/>
                  <a:headEnd type="none" w="lg" len="lg"/>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r" rtl="1">
                <a:spcBef>
                  <a:spcPct val="20000"/>
                </a:spcBef>
                <a:buClr>
                  <a:schemeClr val="accent1"/>
                </a:buClr>
                <a:buChar char="•"/>
                <a:defRPr sz="2800">
                  <a:solidFill>
                    <a:schemeClr val="tx1"/>
                  </a:solidFill>
                  <a:latin typeface="Times New Roman" panose="02020603050405020304" pitchFamily="18" charset="0"/>
                  <a:cs typeface="B Nazanin" pitchFamily="2" charset="-78"/>
                </a:defRPr>
              </a:lvl1pPr>
              <a:lvl2pPr marL="742950" indent="-285750" algn="r" rtl="1">
                <a:spcBef>
                  <a:spcPct val="20000"/>
                </a:spcBef>
                <a:buClr>
                  <a:schemeClr val="hlink"/>
                </a:buClr>
                <a:buChar char="–"/>
                <a:defRPr sz="2400">
                  <a:solidFill>
                    <a:schemeClr val="tx1"/>
                  </a:solidFill>
                  <a:latin typeface="Times New Roman" panose="02020603050405020304" pitchFamily="18" charset="0"/>
                  <a:cs typeface="B Nazanin" pitchFamily="2" charset="-78"/>
                </a:defRPr>
              </a:lvl2pPr>
              <a:lvl3pPr marL="1143000" indent="-228600" algn="r" rtl="1">
                <a:spcBef>
                  <a:spcPct val="20000"/>
                </a:spcBef>
                <a:buClr>
                  <a:schemeClr val="accent1"/>
                </a:buClr>
                <a:buChar char="•"/>
                <a:defRPr sz="2000">
                  <a:solidFill>
                    <a:schemeClr val="tx1"/>
                  </a:solidFill>
                  <a:latin typeface="Times New Roman" panose="02020603050405020304" pitchFamily="18" charset="0"/>
                  <a:cs typeface="B Nazanin" pitchFamily="2" charset="-78"/>
                </a:defRPr>
              </a:lvl3pPr>
              <a:lvl4pPr marL="1600200" indent="-228600" algn="r" rtl="1">
                <a:spcBef>
                  <a:spcPct val="20000"/>
                </a:spcBef>
                <a:buClr>
                  <a:schemeClr val="folHlink"/>
                </a:buClr>
                <a:buChar char="–"/>
                <a:defRPr>
                  <a:solidFill>
                    <a:schemeClr val="tx1"/>
                  </a:solidFill>
                  <a:latin typeface="Times New Roman" panose="02020603050405020304" pitchFamily="18" charset="0"/>
                  <a:cs typeface="B Nazanin" pitchFamily="2" charset="-78"/>
                </a:defRPr>
              </a:lvl4pPr>
              <a:lvl5pPr marL="2057400" indent="-228600" algn="r" rtl="1">
                <a:spcBef>
                  <a:spcPct val="20000"/>
                </a:spcBef>
                <a:buClr>
                  <a:schemeClr val="accent1"/>
                </a:buClr>
                <a:buChar char="»"/>
                <a:defRPr>
                  <a:solidFill>
                    <a:schemeClr val="tx1"/>
                  </a:solidFill>
                  <a:latin typeface="Times New Roman" panose="02020603050405020304" pitchFamily="18" charset="0"/>
                  <a:cs typeface="B Nazanin" pitchFamily="2" charset="-78"/>
                </a:defRPr>
              </a:lvl5pPr>
              <a:lvl6pPr marL="25146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itchFamily="2" charset="-78"/>
                </a:defRPr>
              </a:lvl6pPr>
              <a:lvl7pPr marL="29718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itchFamily="2" charset="-78"/>
                </a:defRPr>
              </a:lvl7pPr>
              <a:lvl8pPr marL="34290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itchFamily="2" charset="-78"/>
                </a:defRPr>
              </a:lvl8pPr>
              <a:lvl9pPr marL="38862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itchFamily="2" charset="-78"/>
                </a:defRPr>
              </a:lvl9pPr>
            </a:lstStyle>
            <a:p>
              <a:pPr algn="l" rtl="0">
                <a:spcBef>
                  <a:spcPct val="0"/>
                </a:spcBef>
                <a:buClrTx/>
                <a:buFontTx/>
                <a:buNone/>
              </a:pPr>
              <a:r>
                <a:rPr lang="en-US" altLang="en-US" sz="2400">
                  <a:solidFill>
                    <a:srgbClr val="000000"/>
                  </a:solidFill>
                </a:rPr>
                <a:t>b</a:t>
              </a:r>
            </a:p>
          </p:txBody>
        </p:sp>
        <p:sp>
          <p:nvSpPr>
            <p:cNvPr id="270355" name="Rectangle 21"/>
            <p:cNvSpPr>
              <a:spLocks noChangeArrowheads="1"/>
            </p:cNvSpPr>
            <p:nvPr/>
          </p:nvSpPr>
          <p:spPr bwMode="auto">
            <a:xfrm>
              <a:off x="3040" y="1002"/>
              <a:ext cx="201"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cap="sq">
                  <a:solidFill>
                    <a:srgbClr val="000000"/>
                  </a:solidFill>
                  <a:miter lim="800000"/>
                  <a:headEnd type="none" w="lg" len="lg"/>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r" rtl="1">
                <a:spcBef>
                  <a:spcPct val="20000"/>
                </a:spcBef>
                <a:buClr>
                  <a:schemeClr val="accent1"/>
                </a:buClr>
                <a:buChar char="•"/>
                <a:defRPr sz="2800">
                  <a:solidFill>
                    <a:schemeClr val="tx1"/>
                  </a:solidFill>
                  <a:latin typeface="Times New Roman" panose="02020603050405020304" pitchFamily="18" charset="0"/>
                  <a:cs typeface="B Nazanin" pitchFamily="2" charset="-78"/>
                </a:defRPr>
              </a:lvl1pPr>
              <a:lvl2pPr marL="742950" indent="-285750" algn="r" rtl="1">
                <a:spcBef>
                  <a:spcPct val="20000"/>
                </a:spcBef>
                <a:buClr>
                  <a:schemeClr val="hlink"/>
                </a:buClr>
                <a:buChar char="–"/>
                <a:defRPr sz="2400">
                  <a:solidFill>
                    <a:schemeClr val="tx1"/>
                  </a:solidFill>
                  <a:latin typeface="Times New Roman" panose="02020603050405020304" pitchFamily="18" charset="0"/>
                  <a:cs typeface="B Nazanin" pitchFamily="2" charset="-78"/>
                </a:defRPr>
              </a:lvl2pPr>
              <a:lvl3pPr marL="1143000" indent="-228600" algn="r" rtl="1">
                <a:spcBef>
                  <a:spcPct val="20000"/>
                </a:spcBef>
                <a:buClr>
                  <a:schemeClr val="accent1"/>
                </a:buClr>
                <a:buChar char="•"/>
                <a:defRPr sz="2000">
                  <a:solidFill>
                    <a:schemeClr val="tx1"/>
                  </a:solidFill>
                  <a:latin typeface="Times New Roman" panose="02020603050405020304" pitchFamily="18" charset="0"/>
                  <a:cs typeface="B Nazanin" pitchFamily="2" charset="-78"/>
                </a:defRPr>
              </a:lvl3pPr>
              <a:lvl4pPr marL="1600200" indent="-228600" algn="r" rtl="1">
                <a:spcBef>
                  <a:spcPct val="20000"/>
                </a:spcBef>
                <a:buClr>
                  <a:schemeClr val="folHlink"/>
                </a:buClr>
                <a:buChar char="–"/>
                <a:defRPr>
                  <a:solidFill>
                    <a:schemeClr val="tx1"/>
                  </a:solidFill>
                  <a:latin typeface="Times New Roman" panose="02020603050405020304" pitchFamily="18" charset="0"/>
                  <a:cs typeface="B Nazanin" pitchFamily="2" charset="-78"/>
                </a:defRPr>
              </a:lvl4pPr>
              <a:lvl5pPr marL="2057400" indent="-228600" algn="r" rtl="1">
                <a:spcBef>
                  <a:spcPct val="20000"/>
                </a:spcBef>
                <a:buClr>
                  <a:schemeClr val="accent1"/>
                </a:buClr>
                <a:buChar char="»"/>
                <a:defRPr>
                  <a:solidFill>
                    <a:schemeClr val="tx1"/>
                  </a:solidFill>
                  <a:latin typeface="Times New Roman" panose="02020603050405020304" pitchFamily="18" charset="0"/>
                  <a:cs typeface="B Nazanin" pitchFamily="2" charset="-78"/>
                </a:defRPr>
              </a:lvl5pPr>
              <a:lvl6pPr marL="25146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itchFamily="2" charset="-78"/>
                </a:defRPr>
              </a:lvl6pPr>
              <a:lvl7pPr marL="29718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itchFamily="2" charset="-78"/>
                </a:defRPr>
              </a:lvl7pPr>
              <a:lvl8pPr marL="34290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itchFamily="2" charset="-78"/>
                </a:defRPr>
              </a:lvl8pPr>
              <a:lvl9pPr marL="38862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itchFamily="2" charset="-78"/>
                </a:defRPr>
              </a:lvl9pPr>
            </a:lstStyle>
            <a:p>
              <a:pPr algn="l" rtl="0">
                <a:spcBef>
                  <a:spcPct val="0"/>
                </a:spcBef>
                <a:buClrTx/>
                <a:buFontTx/>
                <a:buNone/>
              </a:pPr>
              <a:r>
                <a:rPr lang="en-US" altLang="en-US" sz="2400">
                  <a:solidFill>
                    <a:srgbClr val="000000"/>
                  </a:solidFill>
                </a:rPr>
                <a:t>a</a:t>
              </a:r>
            </a:p>
          </p:txBody>
        </p:sp>
        <p:sp>
          <p:nvSpPr>
            <p:cNvPr id="270356" name="Rectangle 22"/>
            <p:cNvSpPr>
              <a:spLocks noChangeArrowheads="1"/>
            </p:cNvSpPr>
            <p:nvPr/>
          </p:nvSpPr>
          <p:spPr bwMode="auto">
            <a:xfrm>
              <a:off x="1439" y="1207"/>
              <a:ext cx="192" cy="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cap="sq">
                  <a:solidFill>
                    <a:srgbClr val="000000"/>
                  </a:solidFill>
                  <a:miter lim="800000"/>
                  <a:headEnd type="none" w="lg" len="lg"/>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r" rtl="1">
                <a:spcBef>
                  <a:spcPct val="20000"/>
                </a:spcBef>
                <a:buClr>
                  <a:schemeClr val="accent1"/>
                </a:buClr>
                <a:buChar char="•"/>
                <a:defRPr sz="2800">
                  <a:solidFill>
                    <a:schemeClr val="tx1"/>
                  </a:solidFill>
                  <a:latin typeface="Times New Roman" panose="02020603050405020304" pitchFamily="18" charset="0"/>
                  <a:cs typeface="B Nazanin" pitchFamily="2" charset="-78"/>
                </a:defRPr>
              </a:lvl1pPr>
              <a:lvl2pPr marL="742950" indent="-285750" algn="r" rtl="1">
                <a:spcBef>
                  <a:spcPct val="20000"/>
                </a:spcBef>
                <a:buClr>
                  <a:schemeClr val="hlink"/>
                </a:buClr>
                <a:buChar char="–"/>
                <a:defRPr sz="2400">
                  <a:solidFill>
                    <a:schemeClr val="tx1"/>
                  </a:solidFill>
                  <a:latin typeface="Times New Roman" panose="02020603050405020304" pitchFamily="18" charset="0"/>
                  <a:cs typeface="B Nazanin" pitchFamily="2" charset="-78"/>
                </a:defRPr>
              </a:lvl2pPr>
              <a:lvl3pPr marL="1143000" indent="-228600" algn="r" rtl="1">
                <a:spcBef>
                  <a:spcPct val="20000"/>
                </a:spcBef>
                <a:buClr>
                  <a:schemeClr val="accent1"/>
                </a:buClr>
                <a:buChar char="•"/>
                <a:defRPr sz="2000">
                  <a:solidFill>
                    <a:schemeClr val="tx1"/>
                  </a:solidFill>
                  <a:latin typeface="Times New Roman" panose="02020603050405020304" pitchFamily="18" charset="0"/>
                  <a:cs typeface="B Nazanin" pitchFamily="2" charset="-78"/>
                </a:defRPr>
              </a:lvl3pPr>
              <a:lvl4pPr marL="1600200" indent="-228600" algn="r" rtl="1">
                <a:spcBef>
                  <a:spcPct val="20000"/>
                </a:spcBef>
                <a:buClr>
                  <a:schemeClr val="folHlink"/>
                </a:buClr>
                <a:buChar char="–"/>
                <a:defRPr>
                  <a:solidFill>
                    <a:schemeClr val="tx1"/>
                  </a:solidFill>
                  <a:latin typeface="Times New Roman" panose="02020603050405020304" pitchFamily="18" charset="0"/>
                  <a:cs typeface="B Nazanin" pitchFamily="2" charset="-78"/>
                </a:defRPr>
              </a:lvl4pPr>
              <a:lvl5pPr marL="2057400" indent="-228600" algn="r" rtl="1">
                <a:spcBef>
                  <a:spcPct val="20000"/>
                </a:spcBef>
                <a:buClr>
                  <a:schemeClr val="accent1"/>
                </a:buClr>
                <a:buChar char="»"/>
                <a:defRPr>
                  <a:solidFill>
                    <a:schemeClr val="tx1"/>
                  </a:solidFill>
                  <a:latin typeface="Times New Roman" panose="02020603050405020304" pitchFamily="18" charset="0"/>
                  <a:cs typeface="B Nazanin" pitchFamily="2" charset="-78"/>
                </a:defRPr>
              </a:lvl5pPr>
              <a:lvl6pPr marL="25146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itchFamily="2" charset="-78"/>
                </a:defRPr>
              </a:lvl6pPr>
              <a:lvl7pPr marL="29718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itchFamily="2" charset="-78"/>
                </a:defRPr>
              </a:lvl7pPr>
              <a:lvl8pPr marL="34290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itchFamily="2" charset="-78"/>
                </a:defRPr>
              </a:lvl8pPr>
              <a:lvl9pPr marL="38862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itchFamily="2" charset="-78"/>
                </a:defRPr>
              </a:lvl9pPr>
            </a:lstStyle>
            <a:p>
              <a:pPr algn="l" rtl="0">
                <a:spcBef>
                  <a:spcPct val="0"/>
                </a:spcBef>
                <a:buClrTx/>
                <a:buFontTx/>
                <a:buNone/>
              </a:pPr>
              <a:r>
                <a:rPr lang="fa-IR" altLang="en-US">
                  <a:solidFill>
                    <a:srgbClr val="000000"/>
                  </a:solidFill>
                </a:rPr>
                <a:t>-</a:t>
              </a:r>
              <a:endParaRPr lang="en-US" altLang="en-US">
                <a:solidFill>
                  <a:srgbClr val="000000"/>
                </a:solidFill>
              </a:endParaRPr>
            </a:p>
          </p:txBody>
        </p:sp>
        <p:sp>
          <p:nvSpPr>
            <p:cNvPr id="270357" name="Rectangle 23"/>
            <p:cNvSpPr>
              <a:spLocks noChangeArrowheads="1"/>
            </p:cNvSpPr>
            <p:nvPr/>
          </p:nvSpPr>
          <p:spPr bwMode="auto">
            <a:xfrm>
              <a:off x="1391" y="971"/>
              <a:ext cx="249" cy="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cap="sq">
                  <a:solidFill>
                    <a:srgbClr val="000000"/>
                  </a:solidFill>
                  <a:miter lim="800000"/>
                  <a:headEnd type="none" w="lg" len="lg"/>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r" rtl="1">
                <a:spcBef>
                  <a:spcPct val="20000"/>
                </a:spcBef>
                <a:buClr>
                  <a:schemeClr val="accent1"/>
                </a:buClr>
                <a:buChar char="•"/>
                <a:defRPr sz="2800">
                  <a:solidFill>
                    <a:schemeClr val="tx1"/>
                  </a:solidFill>
                  <a:latin typeface="Times New Roman" panose="02020603050405020304" pitchFamily="18" charset="0"/>
                  <a:cs typeface="B Nazanin" pitchFamily="2" charset="-78"/>
                </a:defRPr>
              </a:lvl1pPr>
              <a:lvl2pPr marL="742950" indent="-285750" algn="r" rtl="1">
                <a:spcBef>
                  <a:spcPct val="20000"/>
                </a:spcBef>
                <a:buClr>
                  <a:schemeClr val="hlink"/>
                </a:buClr>
                <a:buChar char="–"/>
                <a:defRPr sz="2400">
                  <a:solidFill>
                    <a:schemeClr val="tx1"/>
                  </a:solidFill>
                  <a:latin typeface="Times New Roman" panose="02020603050405020304" pitchFamily="18" charset="0"/>
                  <a:cs typeface="B Nazanin" pitchFamily="2" charset="-78"/>
                </a:defRPr>
              </a:lvl2pPr>
              <a:lvl3pPr marL="1143000" indent="-228600" algn="r" rtl="1">
                <a:spcBef>
                  <a:spcPct val="20000"/>
                </a:spcBef>
                <a:buClr>
                  <a:schemeClr val="accent1"/>
                </a:buClr>
                <a:buChar char="•"/>
                <a:defRPr sz="2000">
                  <a:solidFill>
                    <a:schemeClr val="tx1"/>
                  </a:solidFill>
                  <a:latin typeface="Times New Roman" panose="02020603050405020304" pitchFamily="18" charset="0"/>
                  <a:cs typeface="B Nazanin" pitchFamily="2" charset="-78"/>
                </a:defRPr>
              </a:lvl3pPr>
              <a:lvl4pPr marL="1600200" indent="-228600" algn="r" rtl="1">
                <a:spcBef>
                  <a:spcPct val="20000"/>
                </a:spcBef>
                <a:buClr>
                  <a:schemeClr val="folHlink"/>
                </a:buClr>
                <a:buChar char="–"/>
                <a:defRPr>
                  <a:solidFill>
                    <a:schemeClr val="tx1"/>
                  </a:solidFill>
                  <a:latin typeface="Times New Roman" panose="02020603050405020304" pitchFamily="18" charset="0"/>
                  <a:cs typeface="B Nazanin" pitchFamily="2" charset="-78"/>
                </a:defRPr>
              </a:lvl4pPr>
              <a:lvl5pPr marL="2057400" indent="-228600" algn="r" rtl="1">
                <a:spcBef>
                  <a:spcPct val="20000"/>
                </a:spcBef>
                <a:buClr>
                  <a:schemeClr val="accent1"/>
                </a:buClr>
                <a:buChar char="»"/>
                <a:defRPr>
                  <a:solidFill>
                    <a:schemeClr val="tx1"/>
                  </a:solidFill>
                  <a:latin typeface="Times New Roman" panose="02020603050405020304" pitchFamily="18" charset="0"/>
                  <a:cs typeface="B Nazanin" pitchFamily="2" charset="-78"/>
                </a:defRPr>
              </a:lvl5pPr>
              <a:lvl6pPr marL="25146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itchFamily="2" charset="-78"/>
                </a:defRPr>
              </a:lvl6pPr>
              <a:lvl7pPr marL="29718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itchFamily="2" charset="-78"/>
                </a:defRPr>
              </a:lvl7pPr>
              <a:lvl8pPr marL="34290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itchFamily="2" charset="-78"/>
                </a:defRPr>
              </a:lvl8pPr>
              <a:lvl9pPr marL="38862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itchFamily="2" charset="-78"/>
                </a:defRPr>
              </a:lvl9pPr>
            </a:lstStyle>
            <a:p>
              <a:pPr algn="l" rtl="0">
                <a:spcBef>
                  <a:spcPct val="0"/>
                </a:spcBef>
                <a:buClrTx/>
                <a:buFontTx/>
                <a:buNone/>
              </a:pPr>
              <a:r>
                <a:rPr lang="fa-IR" altLang="en-US">
                  <a:solidFill>
                    <a:srgbClr val="000000"/>
                  </a:solidFill>
                </a:rPr>
                <a:t>+</a:t>
              </a:r>
              <a:endParaRPr lang="en-US" altLang="en-US">
                <a:solidFill>
                  <a:srgbClr val="000000"/>
                </a:solidFill>
              </a:endParaRPr>
            </a:p>
          </p:txBody>
        </p:sp>
      </p:grpSp>
    </p:spTree>
    <p:extLst>
      <p:ext uri="{BB962C8B-B14F-4D97-AF65-F5344CB8AC3E}">
        <p14:creationId xmlns:p14="http://schemas.microsoft.com/office/powerpoint/2010/main" val="2828831379"/>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0" presetClass="entr" presetSubtype="0" fill="hold" grpId="0" nodeType="afterEffect">
                                  <p:stCondLst>
                                    <p:cond delay="0"/>
                                  </p:stCondLst>
                                  <p:childTnLst>
                                    <p:set>
                                      <p:cBhvr>
                                        <p:cTn id="6" dur="1" fill="hold">
                                          <p:stCondLst>
                                            <p:cond delay="0"/>
                                          </p:stCondLst>
                                        </p:cTn>
                                        <p:tgtEl>
                                          <p:spTgt spid="988162"/>
                                        </p:tgtEl>
                                        <p:attrNameLst>
                                          <p:attrName>style.visibility</p:attrName>
                                        </p:attrNameLst>
                                      </p:cBhvr>
                                      <p:to>
                                        <p:strVal val="visible"/>
                                      </p:to>
                                    </p:set>
                                    <p:animEffect transition="in" filter="fade">
                                      <p:cBhvr>
                                        <p:cTn id="7" dur="800" decel="100000"/>
                                        <p:tgtEl>
                                          <p:spTgt spid="988162"/>
                                        </p:tgtEl>
                                      </p:cBhvr>
                                    </p:animEffect>
                                    <p:anim calcmode="lin" valueType="num">
                                      <p:cBhvr>
                                        <p:cTn id="8" dur="800" decel="100000" fill="hold"/>
                                        <p:tgtEl>
                                          <p:spTgt spid="988162"/>
                                        </p:tgtEl>
                                        <p:attrNameLst>
                                          <p:attrName>style.rotation</p:attrName>
                                        </p:attrNameLst>
                                      </p:cBhvr>
                                      <p:tavLst>
                                        <p:tav tm="0">
                                          <p:val>
                                            <p:fltVal val="-90"/>
                                          </p:val>
                                        </p:tav>
                                        <p:tav tm="100000">
                                          <p:val>
                                            <p:fltVal val="0"/>
                                          </p:val>
                                        </p:tav>
                                      </p:tavLst>
                                    </p:anim>
                                    <p:anim calcmode="lin" valueType="num">
                                      <p:cBhvr>
                                        <p:cTn id="9" dur="800" decel="100000" fill="hold"/>
                                        <p:tgtEl>
                                          <p:spTgt spid="988162"/>
                                        </p:tgtEl>
                                        <p:attrNameLst>
                                          <p:attrName>ppt_x</p:attrName>
                                        </p:attrNameLst>
                                      </p:cBhvr>
                                      <p:tavLst>
                                        <p:tav tm="0">
                                          <p:val>
                                            <p:strVal val="#ppt_x+0.4"/>
                                          </p:val>
                                        </p:tav>
                                        <p:tav tm="100000">
                                          <p:val>
                                            <p:strVal val="#ppt_x-0.05"/>
                                          </p:val>
                                        </p:tav>
                                      </p:tavLst>
                                    </p:anim>
                                    <p:anim calcmode="lin" valueType="num">
                                      <p:cBhvr>
                                        <p:cTn id="10" dur="800" decel="100000" fill="hold"/>
                                        <p:tgtEl>
                                          <p:spTgt spid="988162"/>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988162"/>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988162"/>
                                        </p:tgtEl>
                                        <p:attrNameLst>
                                          <p:attrName>ppt_y</p:attrName>
                                        </p:attrNameLst>
                                      </p:cBhvr>
                                      <p:tavLst>
                                        <p:tav tm="0">
                                          <p:val>
                                            <p:strVal val="#ppt_y+0.1"/>
                                          </p:val>
                                        </p:tav>
                                        <p:tav tm="100000">
                                          <p:val>
                                            <p:strVal val="#ppt_y"/>
                                          </p:val>
                                        </p:tav>
                                      </p:tavLst>
                                    </p:anim>
                                  </p:childTnLst>
                                </p:cTn>
                              </p:par>
                            </p:childTnLst>
                          </p:cTn>
                        </p:par>
                        <p:par>
                          <p:cTn id="13" fill="hold" nodeType="afterGroup">
                            <p:stCondLst>
                              <p:cond delay="1000"/>
                            </p:stCondLst>
                            <p:childTnLst>
                              <p:par>
                                <p:cTn id="14" presetID="31" presetClass="entr" presetSubtype="0" fill="hold" nodeType="afterEffect">
                                  <p:stCondLst>
                                    <p:cond delay="0"/>
                                  </p:stCondLst>
                                  <p:iterate type="lt">
                                    <p:tmPct val="5000"/>
                                  </p:iterate>
                                  <p:childTnLst>
                                    <p:set>
                                      <p:cBhvr>
                                        <p:cTn id="15" dur="1" fill="hold">
                                          <p:stCondLst>
                                            <p:cond delay="0"/>
                                          </p:stCondLst>
                                        </p:cTn>
                                        <p:tgtEl>
                                          <p:spTgt spid="988184"/>
                                        </p:tgtEl>
                                        <p:attrNameLst>
                                          <p:attrName>style.visibility</p:attrName>
                                        </p:attrNameLst>
                                      </p:cBhvr>
                                      <p:to>
                                        <p:strVal val="visible"/>
                                      </p:to>
                                    </p:set>
                                    <p:anim calcmode="lin" valueType="num">
                                      <p:cBhvr>
                                        <p:cTn id="16" dur="1000" fill="hold"/>
                                        <p:tgtEl>
                                          <p:spTgt spid="988184"/>
                                        </p:tgtEl>
                                        <p:attrNameLst>
                                          <p:attrName>ppt_w</p:attrName>
                                        </p:attrNameLst>
                                      </p:cBhvr>
                                      <p:tavLst>
                                        <p:tav tm="0">
                                          <p:val>
                                            <p:fltVal val="0"/>
                                          </p:val>
                                        </p:tav>
                                        <p:tav tm="100000">
                                          <p:val>
                                            <p:strVal val="#ppt_w"/>
                                          </p:val>
                                        </p:tav>
                                      </p:tavLst>
                                    </p:anim>
                                    <p:anim calcmode="lin" valueType="num">
                                      <p:cBhvr>
                                        <p:cTn id="17" dur="1000" fill="hold"/>
                                        <p:tgtEl>
                                          <p:spTgt spid="988184"/>
                                        </p:tgtEl>
                                        <p:attrNameLst>
                                          <p:attrName>ppt_h</p:attrName>
                                        </p:attrNameLst>
                                      </p:cBhvr>
                                      <p:tavLst>
                                        <p:tav tm="0">
                                          <p:val>
                                            <p:fltVal val="0"/>
                                          </p:val>
                                        </p:tav>
                                        <p:tav tm="100000">
                                          <p:val>
                                            <p:strVal val="#ppt_h"/>
                                          </p:val>
                                        </p:tav>
                                      </p:tavLst>
                                    </p:anim>
                                    <p:anim calcmode="lin" valueType="num">
                                      <p:cBhvr>
                                        <p:cTn id="18" dur="1000" fill="hold"/>
                                        <p:tgtEl>
                                          <p:spTgt spid="988184"/>
                                        </p:tgtEl>
                                        <p:attrNameLst>
                                          <p:attrName>style.rotation</p:attrName>
                                        </p:attrNameLst>
                                      </p:cBhvr>
                                      <p:tavLst>
                                        <p:tav tm="0">
                                          <p:val>
                                            <p:fltVal val="90"/>
                                          </p:val>
                                        </p:tav>
                                        <p:tav tm="100000">
                                          <p:val>
                                            <p:fltVal val="0"/>
                                          </p:val>
                                        </p:tav>
                                      </p:tavLst>
                                    </p:anim>
                                    <p:animEffect transition="in" filter="fade">
                                      <p:cBhvr>
                                        <p:cTn id="19" dur="1000"/>
                                        <p:tgtEl>
                                          <p:spTgt spid="988184"/>
                                        </p:tgtEl>
                                      </p:cBhvr>
                                    </p:animEffect>
                                  </p:childTnLst>
                                </p:cTn>
                              </p:par>
                            </p:childTnLst>
                          </p:cTn>
                        </p:par>
                      </p:childTnLst>
                    </p:cTn>
                  </p:par>
                  <p:par>
                    <p:cTn id="20" fill="hold" nodeType="clickPar">
                      <p:stCondLst>
                        <p:cond delay="indefinite"/>
                      </p:stCondLst>
                      <p:childTnLst>
                        <p:par>
                          <p:cTn id="21" fill="hold" nodeType="withGroup">
                            <p:stCondLst>
                              <p:cond delay="0"/>
                            </p:stCondLst>
                            <p:childTnLst>
                              <p:par>
                                <p:cTn id="22" presetID="27" presetClass="entr" presetSubtype="0" fill="hold" grpId="0" nodeType="clickEffect">
                                  <p:stCondLst>
                                    <p:cond delay="0"/>
                                  </p:stCondLst>
                                  <p:iterate type="lt">
                                    <p:tmPct val="50000"/>
                                  </p:iterate>
                                  <p:childTnLst>
                                    <p:set>
                                      <p:cBhvr>
                                        <p:cTn id="23" dur="1" fill="hold">
                                          <p:stCondLst>
                                            <p:cond delay="0"/>
                                          </p:stCondLst>
                                        </p:cTn>
                                        <p:tgtEl>
                                          <p:spTgt spid="988166"/>
                                        </p:tgtEl>
                                        <p:attrNameLst>
                                          <p:attrName>style.visibility</p:attrName>
                                        </p:attrNameLst>
                                      </p:cBhvr>
                                      <p:to>
                                        <p:strVal val="visible"/>
                                      </p:to>
                                    </p:set>
                                    <p:anim calcmode="discrete" valueType="clr">
                                      <p:cBhvr override="childStyle">
                                        <p:cTn id="24" dur="80"/>
                                        <p:tgtEl>
                                          <p:spTgt spid="988166"/>
                                        </p:tgtEl>
                                        <p:attrNameLst>
                                          <p:attrName>style.color</p:attrName>
                                        </p:attrNameLst>
                                      </p:cBhvr>
                                      <p:tavLst>
                                        <p:tav tm="0">
                                          <p:val>
                                            <p:clrVal>
                                              <a:schemeClr val="accent2"/>
                                            </p:clrVal>
                                          </p:val>
                                        </p:tav>
                                        <p:tav tm="50000">
                                          <p:val>
                                            <p:clrVal>
                                              <a:schemeClr val="hlink"/>
                                            </p:clrVal>
                                          </p:val>
                                        </p:tav>
                                      </p:tavLst>
                                    </p:anim>
                                    <p:anim calcmode="discrete" valueType="clr">
                                      <p:cBhvr>
                                        <p:cTn id="25" dur="80"/>
                                        <p:tgtEl>
                                          <p:spTgt spid="988166"/>
                                        </p:tgtEl>
                                        <p:attrNameLst>
                                          <p:attrName>fillcolor</p:attrName>
                                        </p:attrNameLst>
                                      </p:cBhvr>
                                      <p:tavLst>
                                        <p:tav tm="0">
                                          <p:val>
                                            <p:clrVal>
                                              <a:schemeClr val="accent2"/>
                                            </p:clrVal>
                                          </p:val>
                                        </p:tav>
                                        <p:tav tm="50000">
                                          <p:val>
                                            <p:clrVal>
                                              <a:schemeClr val="hlink"/>
                                            </p:clrVal>
                                          </p:val>
                                        </p:tav>
                                      </p:tavLst>
                                    </p:anim>
                                    <p:set>
                                      <p:cBhvr>
                                        <p:cTn id="26" dur="80"/>
                                        <p:tgtEl>
                                          <p:spTgt spid="988166"/>
                                        </p:tgtEl>
                                        <p:attrNameLst>
                                          <p:attrName>fill.type</p:attrName>
                                        </p:attrNameLst>
                                      </p:cBhvr>
                                      <p:to>
                                        <p:strVal val="solid"/>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42" presetClass="entr" presetSubtype="0" fill="hold" grpId="0" nodeType="clickEffect">
                                  <p:stCondLst>
                                    <p:cond delay="0"/>
                                  </p:stCondLst>
                                  <p:childTnLst>
                                    <p:set>
                                      <p:cBhvr>
                                        <p:cTn id="30" dur="1" fill="hold">
                                          <p:stCondLst>
                                            <p:cond delay="0"/>
                                          </p:stCondLst>
                                        </p:cTn>
                                        <p:tgtEl>
                                          <p:spTgt spid="988163">
                                            <p:txEl>
                                              <p:pRg st="0" end="0"/>
                                            </p:txEl>
                                          </p:spTgt>
                                        </p:tgtEl>
                                        <p:attrNameLst>
                                          <p:attrName>style.visibility</p:attrName>
                                        </p:attrNameLst>
                                      </p:cBhvr>
                                      <p:to>
                                        <p:strVal val="visible"/>
                                      </p:to>
                                    </p:set>
                                    <p:animEffect transition="in" filter="fade">
                                      <p:cBhvr>
                                        <p:cTn id="31" dur="1000"/>
                                        <p:tgtEl>
                                          <p:spTgt spid="988163">
                                            <p:txEl>
                                              <p:pRg st="0" end="0"/>
                                            </p:txEl>
                                          </p:spTgt>
                                        </p:tgtEl>
                                      </p:cBhvr>
                                    </p:animEffect>
                                    <p:anim calcmode="lin" valueType="num">
                                      <p:cBhvr>
                                        <p:cTn id="32" dur="1000" fill="hold"/>
                                        <p:tgtEl>
                                          <p:spTgt spid="988163">
                                            <p:txEl>
                                              <p:pRg st="0" end="0"/>
                                            </p:txEl>
                                          </p:spTgt>
                                        </p:tgtEl>
                                        <p:attrNameLst>
                                          <p:attrName>ppt_x</p:attrName>
                                        </p:attrNameLst>
                                      </p:cBhvr>
                                      <p:tavLst>
                                        <p:tav tm="0">
                                          <p:val>
                                            <p:strVal val="#ppt_x"/>
                                          </p:val>
                                        </p:tav>
                                        <p:tav tm="100000">
                                          <p:val>
                                            <p:strVal val="#ppt_x"/>
                                          </p:val>
                                        </p:tav>
                                      </p:tavLst>
                                    </p:anim>
                                    <p:anim calcmode="lin" valueType="num">
                                      <p:cBhvr>
                                        <p:cTn id="33" dur="1000" fill="hold"/>
                                        <p:tgtEl>
                                          <p:spTgt spid="98816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34" fill="hold" nodeType="clickPar">
                      <p:stCondLst>
                        <p:cond delay="indefinite"/>
                      </p:stCondLst>
                      <p:childTnLst>
                        <p:par>
                          <p:cTn id="35" fill="hold" nodeType="withGroup">
                            <p:stCondLst>
                              <p:cond delay="0"/>
                            </p:stCondLst>
                            <p:childTnLst>
                              <p:par>
                                <p:cTn id="36" presetID="34" presetClass="entr" presetSubtype="0" fill="hold" nodeType="clickEffect">
                                  <p:stCondLst>
                                    <p:cond delay="0"/>
                                  </p:stCondLst>
                                  <p:childTnLst>
                                    <p:set>
                                      <p:cBhvr>
                                        <p:cTn id="37" dur="1" fill="hold">
                                          <p:stCondLst>
                                            <p:cond delay="0"/>
                                          </p:stCondLst>
                                        </p:cTn>
                                        <p:tgtEl>
                                          <p:spTgt spid="988164"/>
                                        </p:tgtEl>
                                        <p:attrNameLst>
                                          <p:attrName>style.visibility</p:attrName>
                                        </p:attrNameLst>
                                      </p:cBhvr>
                                      <p:to>
                                        <p:strVal val="visible"/>
                                      </p:to>
                                    </p:set>
                                    <p:anim from="(-#ppt_w/2)" to="(#ppt_x)" calcmode="lin" valueType="num">
                                      <p:cBhvr>
                                        <p:cTn id="38" dur="600" fill="hold">
                                          <p:stCondLst>
                                            <p:cond delay="0"/>
                                          </p:stCondLst>
                                        </p:cTn>
                                        <p:tgtEl>
                                          <p:spTgt spid="988164"/>
                                        </p:tgtEl>
                                        <p:attrNameLst>
                                          <p:attrName>ppt_x</p:attrName>
                                        </p:attrNameLst>
                                      </p:cBhvr>
                                    </p:anim>
                                    <p:anim from="0" to="-1.0" calcmode="lin" valueType="num">
                                      <p:cBhvr>
                                        <p:cTn id="39" dur="200" decel="50000" autoRev="1" fill="hold">
                                          <p:stCondLst>
                                            <p:cond delay="600"/>
                                          </p:stCondLst>
                                        </p:cTn>
                                        <p:tgtEl>
                                          <p:spTgt spid="988164"/>
                                        </p:tgtEl>
                                        <p:attrNameLst>
                                          <p:attrName>xshear</p:attrName>
                                        </p:attrNameLst>
                                      </p:cBhvr>
                                    </p:anim>
                                    <p:animScale>
                                      <p:cBhvr>
                                        <p:cTn id="40" dur="200" decel="100000" autoRev="1" fill="hold">
                                          <p:stCondLst>
                                            <p:cond delay="600"/>
                                          </p:stCondLst>
                                        </p:cTn>
                                        <p:tgtEl>
                                          <p:spTgt spid="988164"/>
                                        </p:tgtEl>
                                      </p:cBhvr>
                                      <p:from x="100000" y="100000"/>
                                      <p:to x="80000" y="100000"/>
                                    </p:animScale>
                                    <p:anim by="(#ppt_h/3+#ppt_w*0.1)" calcmode="lin" valueType="num">
                                      <p:cBhvr additive="sum">
                                        <p:cTn id="41" dur="200" decel="100000" autoRev="1" fill="hold">
                                          <p:stCondLst>
                                            <p:cond delay="600"/>
                                          </p:stCondLst>
                                        </p:cTn>
                                        <p:tgtEl>
                                          <p:spTgt spid="988164"/>
                                        </p:tgtEl>
                                        <p:attrNameLst>
                                          <p:attrName>ppt_x</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88162" grpId="0"/>
      <p:bldP spid="988163" grpId="0" build="p"/>
      <p:bldP spid="988166"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9186" name="Rectangle 2"/>
          <p:cNvSpPr>
            <a:spLocks noGrp="1" noChangeArrowheads="1"/>
          </p:cNvSpPr>
          <p:nvPr>
            <p:ph type="title" sz="quarter"/>
          </p:nvPr>
        </p:nvSpPr>
        <p:spPr>
          <a:xfrm>
            <a:off x="2279650" y="719138"/>
            <a:ext cx="8001000" cy="838200"/>
          </a:xfrm>
        </p:spPr>
        <p:txBody>
          <a:bodyPr/>
          <a:lstStyle/>
          <a:p>
            <a:pPr eaLnBrk="1" hangingPunct="1"/>
            <a:r>
              <a:rPr lang="fa-IR" altLang="en-US" smtClean="0"/>
              <a:t>صورت هاي مختلف توان و يكاي آن </a:t>
            </a:r>
            <a:endParaRPr lang="en-US" altLang="en-US" smtClean="0"/>
          </a:p>
        </p:txBody>
      </p:sp>
      <p:graphicFrame>
        <p:nvGraphicFramePr>
          <p:cNvPr id="989188" name="Object 4"/>
          <p:cNvGraphicFramePr>
            <a:graphicFrameLocks noChangeAspect="1"/>
          </p:cNvGraphicFramePr>
          <p:nvPr>
            <p:ph sz="quarter" idx="1"/>
          </p:nvPr>
        </p:nvGraphicFramePr>
        <p:xfrm>
          <a:off x="2408238" y="1454151"/>
          <a:ext cx="1223962" cy="461963"/>
        </p:xfrm>
        <a:graphic>
          <a:graphicData uri="http://schemas.openxmlformats.org/presentationml/2006/ole">
            <mc:AlternateContent xmlns:mc="http://schemas.openxmlformats.org/markup-compatibility/2006">
              <mc:Choice xmlns:v="urn:schemas-microsoft-com:vml" Requires="v">
                <p:oleObj spid="_x0000_s15362" name="Equation" r:id="rId3" imgW="469696" imgH="177723" progId="Equation.3">
                  <p:embed/>
                </p:oleObj>
              </mc:Choice>
              <mc:Fallback>
                <p:oleObj name="Equation" r:id="rId3" imgW="469696" imgH="177723"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408238" y="1454151"/>
                        <a:ext cx="1223962" cy="4619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989190" name="Object 6"/>
          <p:cNvGraphicFramePr>
            <a:graphicFrameLocks noChangeAspect="1"/>
          </p:cNvGraphicFramePr>
          <p:nvPr>
            <p:ph sz="quarter" idx="2"/>
          </p:nvPr>
        </p:nvGraphicFramePr>
        <p:xfrm>
          <a:off x="2398713" y="2395538"/>
          <a:ext cx="1206500" cy="457200"/>
        </p:xfrm>
        <a:graphic>
          <a:graphicData uri="http://schemas.openxmlformats.org/presentationml/2006/ole">
            <mc:AlternateContent xmlns:mc="http://schemas.openxmlformats.org/markup-compatibility/2006">
              <mc:Choice xmlns:v="urn:schemas-microsoft-com:vml" Requires="v">
                <p:oleObj spid="_x0000_s15363" name="Equation" r:id="rId5" imgW="469696" imgH="177723" progId="Equation.3">
                  <p:embed/>
                </p:oleObj>
              </mc:Choice>
              <mc:Fallback>
                <p:oleObj name="Equation" r:id="rId5" imgW="469696" imgH="177723"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398713" y="2395538"/>
                        <a:ext cx="1206500" cy="457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989192" name="Object 8"/>
          <p:cNvGraphicFramePr>
            <a:graphicFrameLocks noChangeAspect="1"/>
          </p:cNvGraphicFramePr>
          <p:nvPr>
            <p:ph sz="quarter" idx="3"/>
          </p:nvPr>
        </p:nvGraphicFramePr>
        <p:xfrm>
          <a:off x="4008438" y="1700214"/>
          <a:ext cx="1873250" cy="623887"/>
        </p:xfrm>
        <a:graphic>
          <a:graphicData uri="http://schemas.openxmlformats.org/presentationml/2006/ole">
            <mc:AlternateContent xmlns:mc="http://schemas.openxmlformats.org/markup-compatibility/2006">
              <mc:Choice xmlns:v="urn:schemas-microsoft-com:vml" Requires="v">
                <p:oleObj spid="_x0000_s15364" name="Equation" r:id="rId7" imgW="698500" imgH="241300" progId="Equation.3">
                  <p:embed/>
                </p:oleObj>
              </mc:Choice>
              <mc:Fallback>
                <p:oleObj name="Equation" r:id="rId7" imgW="698500" imgH="241300" progId="Equation.3">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4008438" y="1700214"/>
                        <a:ext cx="1873250" cy="6238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989195" name="AutoShape 11"/>
          <p:cNvSpPr>
            <a:spLocks/>
          </p:cNvSpPr>
          <p:nvPr/>
        </p:nvSpPr>
        <p:spPr bwMode="auto">
          <a:xfrm>
            <a:off x="3705225" y="1485900"/>
            <a:ext cx="230188" cy="1295400"/>
          </a:xfrm>
          <a:prstGeom prst="rightBrace">
            <a:avLst>
              <a:gd name="adj1" fmla="val 46896"/>
              <a:gd name="adj2" fmla="val 50000"/>
            </a:avLst>
          </a:prstGeom>
          <a:noFill/>
          <a:ln w="28575" cap="sq">
            <a:solidFill>
              <a:srgbClr val="000000"/>
            </a:solidFill>
            <a:round/>
            <a:headEnd type="none" w="lg" len="lg"/>
            <a:tailEnd type="none" w="lg"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r" rtl="1">
              <a:spcBef>
                <a:spcPct val="20000"/>
              </a:spcBef>
              <a:buClr>
                <a:schemeClr val="accent1"/>
              </a:buClr>
              <a:buChar char="•"/>
              <a:defRPr sz="2800">
                <a:solidFill>
                  <a:schemeClr val="tx1"/>
                </a:solidFill>
                <a:latin typeface="Times New Roman" panose="02020603050405020304" pitchFamily="18" charset="0"/>
                <a:cs typeface="B Nazanin" pitchFamily="2" charset="-78"/>
              </a:defRPr>
            </a:lvl1pPr>
            <a:lvl2pPr marL="742950" indent="-285750" algn="r" rtl="1">
              <a:spcBef>
                <a:spcPct val="20000"/>
              </a:spcBef>
              <a:buClr>
                <a:schemeClr val="hlink"/>
              </a:buClr>
              <a:buChar char="–"/>
              <a:defRPr sz="2400">
                <a:solidFill>
                  <a:schemeClr val="tx1"/>
                </a:solidFill>
                <a:latin typeface="Times New Roman" panose="02020603050405020304" pitchFamily="18" charset="0"/>
                <a:cs typeface="B Nazanin" pitchFamily="2" charset="-78"/>
              </a:defRPr>
            </a:lvl2pPr>
            <a:lvl3pPr marL="1143000" indent="-228600" algn="r" rtl="1">
              <a:spcBef>
                <a:spcPct val="20000"/>
              </a:spcBef>
              <a:buClr>
                <a:schemeClr val="accent1"/>
              </a:buClr>
              <a:buChar char="•"/>
              <a:defRPr sz="2000">
                <a:solidFill>
                  <a:schemeClr val="tx1"/>
                </a:solidFill>
                <a:latin typeface="Times New Roman" panose="02020603050405020304" pitchFamily="18" charset="0"/>
                <a:cs typeface="B Nazanin" pitchFamily="2" charset="-78"/>
              </a:defRPr>
            </a:lvl3pPr>
            <a:lvl4pPr marL="1600200" indent="-228600" algn="r" rtl="1">
              <a:spcBef>
                <a:spcPct val="20000"/>
              </a:spcBef>
              <a:buClr>
                <a:schemeClr val="folHlink"/>
              </a:buClr>
              <a:buChar char="–"/>
              <a:defRPr>
                <a:solidFill>
                  <a:schemeClr val="tx1"/>
                </a:solidFill>
                <a:latin typeface="Times New Roman" panose="02020603050405020304" pitchFamily="18" charset="0"/>
                <a:cs typeface="B Nazanin" pitchFamily="2" charset="-78"/>
              </a:defRPr>
            </a:lvl4pPr>
            <a:lvl5pPr marL="2057400" indent="-228600" algn="r" rtl="1">
              <a:spcBef>
                <a:spcPct val="20000"/>
              </a:spcBef>
              <a:buClr>
                <a:schemeClr val="accent1"/>
              </a:buClr>
              <a:buChar char="»"/>
              <a:defRPr>
                <a:solidFill>
                  <a:schemeClr val="tx1"/>
                </a:solidFill>
                <a:latin typeface="Times New Roman" panose="02020603050405020304" pitchFamily="18" charset="0"/>
                <a:cs typeface="B Nazanin" pitchFamily="2" charset="-78"/>
              </a:defRPr>
            </a:lvl5pPr>
            <a:lvl6pPr marL="25146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itchFamily="2" charset="-78"/>
              </a:defRPr>
            </a:lvl6pPr>
            <a:lvl7pPr marL="29718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itchFamily="2" charset="-78"/>
              </a:defRPr>
            </a:lvl7pPr>
            <a:lvl8pPr marL="34290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itchFamily="2" charset="-78"/>
              </a:defRPr>
            </a:lvl8pPr>
            <a:lvl9pPr marL="38862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itchFamily="2" charset="-78"/>
              </a:defRPr>
            </a:lvl9pPr>
          </a:lstStyle>
          <a:p>
            <a:pPr algn="ctr" rtl="0">
              <a:spcBef>
                <a:spcPct val="0"/>
              </a:spcBef>
              <a:buClrTx/>
              <a:buFontTx/>
              <a:buNone/>
            </a:pPr>
            <a:endParaRPr lang="fa-IR" altLang="fa-IR"/>
          </a:p>
        </p:txBody>
      </p:sp>
      <p:graphicFrame>
        <p:nvGraphicFramePr>
          <p:cNvPr id="989196" name="Object 12"/>
          <p:cNvGraphicFramePr>
            <a:graphicFrameLocks noChangeAspect="1"/>
          </p:cNvGraphicFramePr>
          <p:nvPr>
            <p:ph sz="quarter" idx="4"/>
          </p:nvPr>
        </p:nvGraphicFramePr>
        <p:xfrm>
          <a:off x="2409826" y="3082925"/>
          <a:ext cx="1152525" cy="450850"/>
        </p:xfrm>
        <a:graphic>
          <a:graphicData uri="http://schemas.openxmlformats.org/presentationml/2006/ole">
            <mc:AlternateContent xmlns:mc="http://schemas.openxmlformats.org/markup-compatibility/2006">
              <mc:Choice xmlns:v="urn:schemas-microsoft-com:vml" Requires="v">
                <p:oleObj spid="_x0000_s15365" name="Equation" r:id="rId9" imgW="469696" imgH="177723" progId="Equation.3">
                  <p:embed/>
                </p:oleObj>
              </mc:Choice>
              <mc:Fallback>
                <p:oleObj name="Equation" r:id="rId9" imgW="469696" imgH="177723" progId="Equation.3">
                  <p:embed/>
                  <p:pic>
                    <p:nvPicPr>
                      <p:cNvPr id="0" name=""/>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2409826" y="3082925"/>
                        <a:ext cx="1152525" cy="4508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989199" name="Object 15"/>
          <p:cNvGraphicFramePr>
            <a:graphicFrameLocks noChangeAspect="1"/>
          </p:cNvGraphicFramePr>
          <p:nvPr/>
        </p:nvGraphicFramePr>
        <p:xfrm>
          <a:off x="2482850" y="3822701"/>
          <a:ext cx="1081088" cy="1046163"/>
        </p:xfrm>
        <a:graphic>
          <a:graphicData uri="http://schemas.openxmlformats.org/presentationml/2006/ole">
            <mc:AlternateContent xmlns:mc="http://schemas.openxmlformats.org/markup-compatibility/2006">
              <mc:Choice xmlns:v="urn:schemas-microsoft-com:vml" Requires="v">
                <p:oleObj spid="_x0000_s15366" name="Equation" r:id="rId11" imgW="406048" imgH="393359" progId="Equation.3">
                  <p:embed/>
                </p:oleObj>
              </mc:Choice>
              <mc:Fallback>
                <p:oleObj name="Equation" r:id="rId11" imgW="406048" imgH="393359" progId="Equation.3">
                  <p:embed/>
                  <p:pic>
                    <p:nvPicPr>
                      <p:cNvPr id="0" name=""/>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2482850" y="3822701"/>
                        <a:ext cx="1081088" cy="10461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989200" name="Object 16"/>
          <p:cNvGraphicFramePr>
            <a:graphicFrameLocks noChangeAspect="1"/>
          </p:cNvGraphicFramePr>
          <p:nvPr/>
        </p:nvGraphicFramePr>
        <p:xfrm>
          <a:off x="4067176" y="3305175"/>
          <a:ext cx="2519363" cy="1189038"/>
        </p:xfrm>
        <a:graphic>
          <a:graphicData uri="http://schemas.openxmlformats.org/presentationml/2006/ole">
            <mc:AlternateContent xmlns:mc="http://schemas.openxmlformats.org/markup-compatibility/2006">
              <mc:Choice xmlns:v="urn:schemas-microsoft-com:vml" Requires="v">
                <p:oleObj spid="_x0000_s15367" name="Equation" r:id="rId13" imgW="672808" imgH="444307" progId="Equation.3">
                  <p:embed/>
                </p:oleObj>
              </mc:Choice>
              <mc:Fallback>
                <p:oleObj name="Equation" r:id="rId13" imgW="672808" imgH="444307" progId="Equation.3">
                  <p:embed/>
                  <p:pic>
                    <p:nvPicPr>
                      <p:cNvPr id="0" name=""/>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4067176" y="3305175"/>
                        <a:ext cx="2519363" cy="11890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989201" name="AutoShape 17"/>
          <p:cNvSpPr>
            <a:spLocks/>
          </p:cNvSpPr>
          <p:nvPr/>
        </p:nvSpPr>
        <p:spPr bwMode="auto">
          <a:xfrm>
            <a:off x="3706814" y="3173413"/>
            <a:ext cx="287337" cy="1612900"/>
          </a:xfrm>
          <a:prstGeom prst="rightBrace">
            <a:avLst>
              <a:gd name="adj1" fmla="val 46777"/>
              <a:gd name="adj2" fmla="val 50000"/>
            </a:avLst>
          </a:prstGeom>
          <a:noFill/>
          <a:ln w="28575" cap="sq">
            <a:solidFill>
              <a:srgbClr val="000000"/>
            </a:solidFill>
            <a:round/>
            <a:headEnd type="none" w="lg" len="lg"/>
            <a:tailEnd type="none" w="lg"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r" rtl="1">
              <a:spcBef>
                <a:spcPct val="20000"/>
              </a:spcBef>
              <a:buClr>
                <a:schemeClr val="accent1"/>
              </a:buClr>
              <a:buChar char="•"/>
              <a:defRPr sz="2800">
                <a:solidFill>
                  <a:schemeClr val="tx1"/>
                </a:solidFill>
                <a:latin typeface="Times New Roman" panose="02020603050405020304" pitchFamily="18" charset="0"/>
                <a:cs typeface="B Nazanin" pitchFamily="2" charset="-78"/>
              </a:defRPr>
            </a:lvl1pPr>
            <a:lvl2pPr marL="742950" indent="-285750" algn="r" rtl="1">
              <a:spcBef>
                <a:spcPct val="20000"/>
              </a:spcBef>
              <a:buClr>
                <a:schemeClr val="hlink"/>
              </a:buClr>
              <a:buChar char="–"/>
              <a:defRPr sz="2400">
                <a:solidFill>
                  <a:schemeClr val="tx1"/>
                </a:solidFill>
                <a:latin typeface="Times New Roman" panose="02020603050405020304" pitchFamily="18" charset="0"/>
                <a:cs typeface="B Nazanin" pitchFamily="2" charset="-78"/>
              </a:defRPr>
            </a:lvl2pPr>
            <a:lvl3pPr marL="1143000" indent="-228600" algn="r" rtl="1">
              <a:spcBef>
                <a:spcPct val="20000"/>
              </a:spcBef>
              <a:buClr>
                <a:schemeClr val="accent1"/>
              </a:buClr>
              <a:buChar char="•"/>
              <a:defRPr sz="2000">
                <a:solidFill>
                  <a:schemeClr val="tx1"/>
                </a:solidFill>
                <a:latin typeface="Times New Roman" panose="02020603050405020304" pitchFamily="18" charset="0"/>
                <a:cs typeface="B Nazanin" pitchFamily="2" charset="-78"/>
              </a:defRPr>
            </a:lvl3pPr>
            <a:lvl4pPr marL="1600200" indent="-228600" algn="r" rtl="1">
              <a:spcBef>
                <a:spcPct val="20000"/>
              </a:spcBef>
              <a:buClr>
                <a:schemeClr val="folHlink"/>
              </a:buClr>
              <a:buChar char="–"/>
              <a:defRPr>
                <a:solidFill>
                  <a:schemeClr val="tx1"/>
                </a:solidFill>
                <a:latin typeface="Times New Roman" panose="02020603050405020304" pitchFamily="18" charset="0"/>
                <a:cs typeface="B Nazanin" pitchFamily="2" charset="-78"/>
              </a:defRPr>
            </a:lvl4pPr>
            <a:lvl5pPr marL="2057400" indent="-228600" algn="r" rtl="1">
              <a:spcBef>
                <a:spcPct val="20000"/>
              </a:spcBef>
              <a:buClr>
                <a:schemeClr val="accent1"/>
              </a:buClr>
              <a:buChar char="»"/>
              <a:defRPr>
                <a:solidFill>
                  <a:schemeClr val="tx1"/>
                </a:solidFill>
                <a:latin typeface="Times New Roman" panose="02020603050405020304" pitchFamily="18" charset="0"/>
                <a:cs typeface="B Nazanin" pitchFamily="2" charset="-78"/>
              </a:defRPr>
            </a:lvl5pPr>
            <a:lvl6pPr marL="25146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itchFamily="2" charset="-78"/>
              </a:defRPr>
            </a:lvl6pPr>
            <a:lvl7pPr marL="29718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itchFamily="2" charset="-78"/>
              </a:defRPr>
            </a:lvl7pPr>
            <a:lvl8pPr marL="34290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itchFamily="2" charset="-78"/>
              </a:defRPr>
            </a:lvl8pPr>
            <a:lvl9pPr marL="38862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itchFamily="2" charset="-78"/>
              </a:defRPr>
            </a:lvl9pPr>
          </a:lstStyle>
          <a:p>
            <a:pPr algn="ctr" rtl="0">
              <a:spcBef>
                <a:spcPct val="0"/>
              </a:spcBef>
              <a:buClrTx/>
              <a:buFontTx/>
              <a:buNone/>
            </a:pPr>
            <a:endParaRPr lang="fa-IR" altLang="fa-IR"/>
          </a:p>
        </p:txBody>
      </p:sp>
      <p:graphicFrame>
        <p:nvGraphicFramePr>
          <p:cNvPr id="989204" name="Object 20"/>
          <p:cNvGraphicFramePr>
            <a:graphicFrameLocks noChangeAspect="1"/>
          </p:cNvGraphicFramePr>
          <p:nvPr/>
        </p:nvGraphicFramePr>
        <p:xfrm>
          <a:off x="6743701" y="5084763"/>
          <a:ext cx="1209675" cy="1035050"/>
        </p:xfrm>
        <a:graphic>
          <a:graphicData uri="http://schemas.openxmlformats.org/presentationml/2006/ole">
            <mc:AlternateContent xmlns:mc="http://schemas.openxmlformats.org/markup-compatibility/2006">
              <mc:Choice xmlns:v="urn:schemas-microsoft-com:vml" Requires="v">
                <p:oleObj spid="_x0000_s15368" name="Equation" r:id="rId15" imgW="457002" imgH="393529" progId="Equation.3">
                  <p:embed/>
                </p:oleObj>
              </mc:Choice>
              <mc:Fallback>
                <p:oleObj name="Equation" r:id="rId15" imgW="457002" imgH="393529" progId="Equation.3">
                  <p:embed/>
                  <p:pic>
                    <p:nvPicPr>
                      <p:cNvPr id="0" name=""/>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6743701" y="5084763"/>
                        <a:ext cx="1209675" cy="10350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989205" name="Object 21"/>
          <p:cNvGraphicFramePr>
            <a:graphicFrameLocks noChangeAspect="1"/>
          </p:cNvGraphicFramePr>
          <p:nvPr/>
        </p:nvGraphicFramePr>
        <p:xfrm>
          <a:off x="3575051" y="5084763"/>
          <a:ext cx="3160713" cy="1035050"/>
        </p:xfrm>
        <a:graphic>
          <a:graphicData uri="http://schemas.openxmlformats.org/presentationml/2006/ole">
            <mc:AlternateContent xmlns:mc="http://schemas.openxmlformats.org/markup-compatibility/2006">
              <mc:Choice xmlns:v="urn:schemas-microsoft-com:vml" Requires="v">
                <p:oleObj spid="_x0000_s15369" name="Equation" r:id="rId17" imgW="1193800" imgH="393700" progId="Equation.3">
                  <p:embed/>
                </p:oleObj>
              </mc:Choice>
              <mc:Fallback>
                <p:oleObj name="Equation" r:id="rId17" imgW="1193800" imgH="393700" progId="Equation.3">
                  <p:embed/>
                  <p:pic>
                    <p:nvPicPr>
                      <p:cNvPr id="0" name=""/>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3575051" y="5084763"/>
                        <a:ext cx="3160713" cy="10350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989206" name="Object 22"/>
          <p:cNvGraphicFramePr>
            <a:graphicFrameLocks noChangeAspect="1"/>
          </p:cNvGraphicFramePr>
          <p:nvPr/>
        </p:nvGraphicFramePr>
        <p:xfrm>
          <a:off x="7958139" y="5314950"/>
          <a:ext cx="1074737" cy="566738"/>
        </p:xfrm>
        <a:graphic>
          <a:graphicData uri="http://schemas.openxmlformats.org/presentationml/2006/ole">
            <mc:AlternateContent xmlns:mc="http://schemas.openxmlformats.org/markup-compatibility/2006">
              <mc:Choice xmlns:v="urn:schemas-microsoft-com:vml" Requires="v">
                <p:oleObj spid="_x0000_s15370" name="Equation" r:id="rId19" imgW="406048" imgH="215713" progId="Equation.3">
                  <p:embed/>
                </p:oleObj>
              </mc:Choice>
              <mc:Fallback>
                <p:oleObj name="Equation" r:id="rId19" imgW="406048" imgH="215713" progId="Equation.3">
                  <p:embed/>
                  <p:pic>
                    <p:nvPicPr>
                      <p:cNvPr id="0" name=""/>
                      <p:cNvPicPr>
                        <a:picLocks noChangeAspect="1" noChangeArrowheads="1"/>
                      </p:cNvPicPr>
                      <p:nvPr/>
                    </p:nvPicPr>
                    <p:blipFill>
                      <a:blip r:embed="rId20">
                        <a:extLst>
                          <a:ext uri="{28A0092B-C50C-407E-A947-70E740481C1C}">
                            <a14:useLocalDpi xmlns:a14="http://schemas.microsoft.com/office/drawing/2010/main" val="0"/>
                          </a:ext>
                        </a:extLst>
                      </a:blip>
                      <a:srcRect/>
                      <a:stretch>
                        <a:fillRect/>
                      </a:stretch>
                    </p:blipFill>
                    <p:spPr bwMode="auto">
                      <a:xfrm>
                        <a:off x="7958139" y="5314950"/>
                        <a:ext cx="1074737" cy="5667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extLst>
      <p:ext uri="{BB962C8B-B14F-4D97-AF65-F5344CB8AC3E}">
        <p14:creationId xmlns:p14="http://schemas.microsoft.com/office/powerpoint/2010/main" val="3048682889"/>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0" presetClass="entr" presetSubtype="0" fill="hold" grpId="0" nodeType="afterEffect">
                                  <p:stCondLst>
                                    <p:cond delay="0"/>
                                  </p:stCondLst>
                                  <p:childTnLst>
                                    <p:set>
                                      <p:cBhvr>
                                        <p:cTn id="6" dur="1" fill="hold">
                                          <p:stCondLst>
                                            <p:cond delay="0"/>
                                          </p:stCondLst>
                                        </p:cTn>
                                        <p:tgtEl>
                                          <p:spTgt spid="989186"/>
                                        </p:tgtEl>
                                        <p:attrNameLst>
                                          <p:attrName>style.visibility</p:attrName>
                                        </p:attrNameLst>
                                      </p:cBhvr>
                                      <p:to>
                                        <p:strVal val="visible"/>
                                      </p:to>
                                    </p:set>
                                    <p:animEffect transition="in" filter="fade">
                                      <p:cBhvr>
                                        <p:cTn id="7" dur="800" decel="100000"/>
                                        <p:tgtEl>
                                          <p:spTgt spid="989186"/>
                                        </p:tgtEl>
                                      </p:cBhvr>
                                    </p:animEffect>
                                    <p:anim calcmode="lin" valueType="num">
                                      <p:cBhvr>
                                        <p:cTn id="8" dur="800" decel="100000" fill="hold"/>
                                        <p:tgtEl>
                                          <p:spTgt spid="989186"/>
                                        </p:tgtEl>
                                        <p:attrNameLst>
                                          <p:attrName>style.rotation</p:attrName>
                                        </p:attrNameLst>
                                      </p:cBhvr>
                                      <p:tavLst>
                                        <p:tav tm="0">
                                          <p:val>
                                            <p:fltVal val="-90"/>
                                          </p:val>
                                        </p:tav>
                                        <p:tav tm="100000">
                                          <p:val>
                                            <p:fltVal val="0"/>
                                          </p:val>
                                        </p:tav>
                                      </p:tavLst>
                                    </p:anim>
                                    <p:anim calcmode="lin" valueType="num">
                                      <p:cBhvr>
                                        <p:cTn id="9" dur="800" decel="100000" fill="hold"/>
                                        <p:tgtEl>
                                          <p:spTgt spid="989186"/>
                                        </p:tgtEl>
                                        <p:attrNameLst>
                                          <p:attrName>ppt_x</p:attrName>
                                        </p:attrNameLst>
                                      </p:cBhvr>
                                      <p:tavLst>
                                        <p:tav tm="0">
                                          <p:val>
                                            <p:strVal val="#ppt_x+0.4"/>
                                          </p:val>
                                        </p:tav>
                                        <p:tav tm="100000">
                                          <p:val>
                                            <p:strVal val="#ppt_x-0.05"/>
                                          </p:val>
                                        </p:tav>
                                      </p:tavLst>
                                    </p:anim>
                                    <p:anim calcmode="lin" valueType="num">
                                      <p:cBhvr>
                                        <p:cTn id="10" dur="800" decel="100000" fill="hold"/>
                                        <p:tgtEl>
                                          <p:spTgt spid="989186"/>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989186"/>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989186"/>
                                        </p:tgtEl>
                                        <p:attrNameLst>
                                          <p:attrName>ppt_y</p:attrName>
                                        </p:attrNameLst>
                                      </p:cBhvr>
                                      <p:tavLst>
                                        <p:tav tm="0">
                                          <p:val>
                                            <p:strVal val="#ppt_y+0.1"/>
                                          </p:val>
                                        </p:tav>
                                        <p:tav tm="100000">
                                          <p:val>
                                            <p:strVal val="#ppt_y"/>
                                          </p:val>
                                        </p:tav>
                                      </p:tavLst>
                                    </p:anim>
                                  </p:childTnLst>
                                </p:cTn>
                              </p:par>
                            </p:childTnLst>
                          </p:cTn>
                        </p:par>
                        <p:par>
                          <p:cTn id="13" fill="hold" nodeType="afterGroup">
                            <p:stCondLst>
                              <p:cond delay="1000"/>
                            </p:stCondLst>
                            <p:childTnLst>
                              <p:par>
                                <p:cTn id="14" presetID="42" presetClass="entr" presetSubtype="0" fill="hold" nodeType="afterEffect">
                                  <p:stCondLst>
                                    <p:cond delay="0"/>
                                  </p:stCondLst>
                                  <p:childTnLst>
                                    <p:set>
                                      <p:cBhvr>
                                        <p:cTn id="15" dur="1" fill="hold">
                                          <p:stCondLst>
                                            <p:cond delay="0"/>
                                          </p:stCondLst>
                                        </p:cTn>
                                        <p:tgtEl>
                                          <p:spTgt spid="989188"/>
                                        </p:tgtEl>
                                        <p:attrNameLst>
                                          <p:attrName>style.visibility</p:attrName>
                                        </p:attrNameLst>
                                      </p:cBhvr>
                                      <p:to>
                                        <p:strVal val="visible"/>
                                      </p:to>
                                    </p:set>
                                    <p:animEffect transition="in" filter="fade">
                                      <p:cBhvr>
                                        <p:cTn id="16" dur="1000"/>
                                        <p:tgtEl>
                                          <p:spTgt spid="989188"/>
                                        </p:tgtEl>
                                      </p:cBhvr>
                                    </p:animEffect>
                                    <p:anim calcmode="lin" valueType="num">
                                      <p:cBhvr>
                                        <p:cTn id="17" dur="1000" fill="hold"/>
                                        <p:tgtEl>
                                          <p:spTgt spid="989188"/>
                                        </p:tgtEl>
                                        <p:attrNameLst>
                                          <p:attrName>ppt_x</p:attrName>
                                        </p:attrNameLst>
                                      </p:cBhvr>
                                      <p:tavLst>
                                        <p:tav tm="0">
                                          <p:val>
                                            <p:strVal val="#ppt_x"/>
                                          </p:val>
                                        </p:tav>
                                        <p:tav tm="100000">
                                          <p:val>
                                            <p:strVal val="#ppt_x"/>
                                          </p:val>
                                        </p:tav>
                                      </p:tavLst>
                                    </p:anim>
                                    <p:anim calcmode="lin" valueType="num">
                                      <p:cBhvr>
                                        <p:cTn id="18" dur="1000" fill="hold"/>
                                        <p:tgtEl>
                                          <p:spTgt spid="989188"/>
                                        </p:tgtEl>
                                        <p:attrNameLst>
                                          <p:attrName>ppt_y</p:attrName>
                                        </p:attrNameLst>
                                      </p:cBhvr>
                                      <p:tavLst>
                                        <p:tav tm="0">
                                          <p:val>
                                            <p:strVal val="#ppt_y+.1"/>
                                          </p:val>
                                        </p:tav>
                                        <p:tav tm="100000">
                                          <p:val>
                                            <p:strVal val="#ppt_y"/>
                                          </p:val>
                                        </p:tav>
                                      </p:tavLst>
                                    </p:anim>
                                  </p:childTnLst>
                                </p:cTn>
                              </p:par>
                            </p:childTnLst>
                          </p:cTn>
                        </p:par>
                      </p:childTnLst>
                    </p:cTn>
                  </p:par>
                  <p:par>
                    <p:cTn id="19" fill="hold" nodeType="clickPar">
                      <p:stCondLst>
                        <p:cond delay="indefinite"/>
                      </p:stCondLst>
                      <p:childTnLst>
                        <p:par>
                          <p:cTn id="20" fill="hold" nodeType="withGroup">
                            <p:stCondLst>
                              <p:cond delay="0"/>
                            </p:stCondLst>
                            <p:childTnLst>
                              <p:par>
                                <p:cTn id="21" presetID="42" presetClass="entr" presetSubtype="0" fill="hold" nodeType="clickEffect">
                                  <p:stCondLst>
                                    <p:cond delay="0"/>
                                  </p:stCondLst>
                                  <p:childTnLst>
                                    <p:set>
                                      <p:cBhvr>
                                        <p:cTn id="22" dur="1" fill="hold">
                                          <p:stCondLst>
                                            <p:cond delay="0"/>
                                          </p:stCondLst>
                                        </p:cTn>
                                        <p:tgtEl>
                                          <p:spTgt spid="989190"/>
                                        </p:tgtEl>
                                        <p:attrNameLst>
                                          <p:attrName>style.visibility</p:attrName>
                                        </p:attrNameLst>
                                      </p:cBhvr>
                                      <p:to>
                                        <p:strVal val="visible"/>
                                      </p:to>
                                    </p:set>
                                    <p:animEffect transition="in" filter="fade">
                                      <p:cBhvr>
                                        <p:cTn id="23" dur="1000"/>
                                        <p:tgtEl>
                                          <p:spTgt spid="989190"/>
                                        </p:tgtEl>
                                      </p:cBhvr>
                                    </p:animEffect>
                                    <p:anim calcmode="lin" valueType="num">
                                      <p:cBhvr>
                                        <p:cTn id="24" dur="1000" fill="hold"/>
                                        <p:tgtEl>
                                          <p:spTgt spid="989190"/>
                                        </p:tgtEl>
                                        <p:attrNameLst>
                                          <p:attrName>ppt_x</p:attrName>
                                        </p:attrNameLst>
                                      </p:cBhvr>
                                      <p:tavLst>
                                        <p:tav tm="0">
                                          <p:val>
                                            <p:strVal val="#ppt_x"/>
                                          </p:val>
                                        </p:tav>
                                        <p:tav tm="100000">
                                          <p:val>
                                            <p:strVal val="#ppt_x"/>
                                          </p:val>
                                        </p:tav>
                                      </p:tavLst>
                                    </p:anim>
                                    <p:anim calcmode="lin" valueType="num">
                                      <p:cBhvr>
                                        <p:cTn id="25" dur="1000" fill="hold"/>
                                        <p:tgtEl>
                                          <p:spTgt spid="989190"/>
                                        </p:tgtEl>
                                        <p:attrNameLst>
                                          <p:attrName>ppt_y</p:attrName>
                                        </p:attrNameLst>
                                      </p:cBhvr>
                                      <p:tavLst>
                                        <p:tav tm="0">
                                          <p:val>
                                            <p:strVal val="#ppt_y+.1"/>
                                          </p:val>
                                        </p:tav>
                                        <p:tav tm="100000">
                                          <p:val>
                                            <p:strVal val="#ppt_y"/>
                                          </p:val>
                                        </p:tav>
                                      </p:tavLst>
                                    </p:anim>
                                  </p:childTnLst>
                                </p:cTn>
                              </p:par>
                            </p:childTnLst>
                          </p:cTn>
                        </p:par>
                      </p:childTnLst>
                    </p:cTn>
                  </p:par>
                  <p:par>
                    <p:cTn id="26" fill="hold" nodeType="clickPar">
                      <p:stCondLst>
                        <p:cond delay="indefinite"/>
                      </p:stCondLst>
                      <p:childTnLst>
                        <p:par>
                          <p:cTn id="27" fill="hold" nodeType="withGroup">
                            <p:stCondLst>
                              <p:cond delay="0"/>
                            </p:stCondLst>
                            <p:childTnLst>
                              <p:par>
                                <p:cTn id="28" presetID="49" presetClass="entr" presetSubtype="0" decel="100000" fill="hold" nodeType="clickEffect">
                                  <p:stCondLst>
                                    <p:cond delay="0"/>
                                  </p:stCondLst>
                                  <p:childTnLst>
                                    <p:set>
                                      <p:cBhvr>
                                        <p:cTn id="29" dur="1" fill="hold">
                                          <p:stCondLst>
                                            <p:cond delay="0"/>
                                          </p:stCondLst>
                                        </p:cTn>
                                        <p:tgtEl>
                                          <p:spTgt spid="989195"/>
                                        </p:tgtEl>
                                        <p:attrNameLst>
                                          <p:attrName>style.visibility</p:attrName>
                                        </p:attrNameLst>
                                      </p:cBhvr>
                                      <p:to>
                                        <p:strVal val="visible"/>
                                      </p:to>
                                    </p:set>
                                    <p:anim calcmode="lin" valueType="num">
                                      <p:cBhvr>
                                        <p:cTn id="30" dur="500" fill="hold"/>
                                        <p:tgtEl>
                                          <p:spTgt spid="989195"/>
                                        </p:tgtEl>
                                        <p:attrNameLst>
                                          <p:attrName>ppt_w</p:attrName>
                                        </p:attrNameLst>
                                      </p:cBhvr>
                                      <p:tavLst>
                                        <p:tav tm="0">
                                          <p:val>
                                            <p:fltVal val="0"/>
                                          </p:val>
                                        </p:tav>
                                        <p:tav tm="100000">
                                          <p:val>
                                            <p:strVal val="#ppt_w"/>
                                          </p:val>
                                        </p:tav>
                                      </p:tavLst>
                                    </p:anim>
                                    <p:anim calcmode="lin" valueType="num">
                                      <p:cBhvr>
                                        <p:cTn id="31" dur="500" fill="hold"/>
                                        <p:tgtEl>
                                          <p:spTgt spid="989195"/>
                                        </p:tgtEl>
                                        <p:attrNameLst>
                                          <p:attrName>ppt_h</p:attrName>
                                        </p:attrNameLst>
                                      </p:cBhvr>
                                      <p:tavLst>
                                        <p:tav tm="0">
                                          <p:val>
                                            <p:fltVal val="0"/>
                                          </p:val>
                                        </p:tav>
                                        <p:tav tm="100000">
                                          <p:val>
                                            <p:strVal val="#ppt_h"/>
                                          </p:val>
                                        </p:tav>
                                      </p:tavLst>
                                    </p:anim>
                                    <p:anim calcmode="lin" valueType="num">
                                      <p:cBhvr>
                                        <p:cTn id="32" dur="500" fill="hold"/>
                                        <p:tgtEl>
                                          <p:spTgt spid="989195"/>
                                        </p:tgtEl>
                                        <p:attrNameLst>
                                          <p:attrName>style.rotation</p:attrName>
                                        </p:attrNameLst>
                                      </p:cBhvr>
                                      <p:tavLst>
                                        <p:tav tm="0">
                                          <p:val>
                                            <p:fltVal val="360"/>
                                          </p:val>
                                        </p:tav>
                                        <p:tav tm="100000">
                                          <p:val>
                                            <p:fltVal val="0"/>
                                          </p:val>
                                        </p:tav>
                                      </p:tavLst>
                                    </p:anim>
                                    <p:animEffect transition="in" filter="fade">
                                      <p:cBhvr>
                                        <p:cTn id="33" dur="500"/>
                                        <p:tgtEl>
                                          <p:spTgt spid="989195"/>
                                        </p:tgtEl>
                                      </p:cBhvr>
                                    </p:animEffect>
                                  </p:childTnLst>
                                </p:cTn>
                              </p:par>
                            </p:childTnLst>
                          </p:cTn>
                        </p:par>
                        <p:par>
                          <p:cTn id="34" fill="hold" nodeType="afterGroup">
                            <p:stCondLst>
                              <p:cond delay="500"/>
                            </p:stCondLst>
                            <p:childTnLst>
                              <p:par>
                                <p:cTn id="35" presetID="34" presetClass="entr" presetSubtype="0" fill="hold" nodeType="afterEffect">
                                  <p:stCondLst>
                                    <p:cond delay="0"/>
                                  </p:stCondLst>
                                  <p:childTnLst>
                                    <p:set>
                                      <p:cBhvr>
                                        <p:cTn id="36" dur="1" fill="hold">
                                          <p:stCondLst>
                                            <p:cond delay="0"/>
                                          </p:stCondLst>
                                        </p:cTn>
                                        <p:tgtEl>
                                          <p:spTgt spid="989192"/>
                                        </p:tgtEl>
                                        <p:attrNameLst>
                                          <p:attrName>style.visibility</p:attrName>
                                        </p:attrNameLst>
                                      </p:cBhvr>
                                      <p:to>
                                        <p:strVal val="visible"/>
                                      </p:to>
                                    </p:set>
                                    <p:anim from="(-#ppt_w/2)" to="(#ppt_x)" calcmode="lin" valueType="num">
                                      <p:cBhvr>
                                        <p:cTn id="37" dur="600" fill="hold">
                                          <p:stCondLst>
                                            <p:cond delay="0"/>
                                          </p:stCondLst>
                                        </p:cTn>
                                        <p:tgtEl>
                                          <p:spTgt spid="989192"/>
                                        </p:tgtEl>
                                        <p:attrNameLst>
                                          <p:attrName>ppt_x</p:attrName>
                                        </p:attrNameLst>
                                      </p:cBhvr>
                                    </p:anim>
                                    <p:anim from="0" to="-1.0" calcmode="lin" valueType="num">
                                      <p:cBhvr>
                                        <p:cTn id="38" dur="200" decel="50000" autoRev="1" fill="hold">
                                          <p:stCondLst>
                                            <p:cond delay="600"/>
                                          </p:stCondLst>
                                        </p:cTn>
                                        <p:tgtEl>
                                          <p:spTgt spid="989192"/>
                                        </p:tgtEl>
                                        <p:attrNameLst>
                                          <p:attrName>xshear</p:attrName>
                                        </p:attrNameLst>
                                      </p:cBhvr>
                                    </p:anim>
                                    <p:animScale>
                                      <p:cBhvr>
                                        <p:cTn id="39" dur="200" decel="100000" autoRev="1" fill="hold">
                                          <p:stCondLst>
                                            <p:cond delay="600"/>
                                          </p:stCondLst>
                                        </p:cTn>
                                        <p:tgtEl>
                                          <p:spTgt spid="989192"/>
                                        </p:tgtEl>
                                      </p:cBhvr>
                                      <p:from x="100000" y="100000"/>
                                      <p:to x="80000" y="100000"/>
                                    </p:animScale>
                                    <p:anim by="(#ppt_h/3+#ppt_w*0.1)" calcmode="lin" valueType="num">
                                      <p:cBhvr additive="sum">
                                        <p:cTn id="40" dur="200" decel="100000" autoRev="1" fill="hold">
                                          <p:stCondLst>
                                            <p:cond delay="600"/>
                                          </p:stCondLst>
                                        </p:cTn>
                                        <p:tgtEl>
                                          <p:spTgt spid="989192"/>
                                        </p:tgtEl>
                                        <p:attrNameLst>
                                          <p:attrName>ppt_x</p:attrName>
                                        </p:attrNameLst>
                                      </p:cBhvr>
                                    </p:anim>
                                  </p:childTnLst>
                                </p:cTn>
                              </p:par>
                            </p:childTnLst>
                          </p:cTn>
                        </p:par>
                      </p:childTnLst>
                    </p:cTn>
                  </p:par>
                  <p:par>
                    <p:cTn id="41" fill="hold" nodeType="clickPar">
                      <p:stCondLst>
                        <p:cond delay="indefinite"/>
                      </p:stCondLst>
                      <p:childTnLst>
                        <p:par>
                          <p:cTn id="42" fill="hold" nodeType="withGroup">
                            <p:stCondLst>
                              <p:cond delay="0"/>
                            </p:stCondLst>
                            <p:childTnLst>
                              <p:par>
                                <p:cTn id="43" presetID="42" presetClass="entr" presetSubtype="0" fill="hold" nodeType="clickEffect">
                                  <p:stCondLst>
                                    <p:cond delay="0"/>
                                  </p:stCondLst>
                                  <p:childTnLst>
                                    <p:set>
                                      <p:cBhvr>
                                        <p:cTn id="44" dur="1" fill="hold">
                                          <p:stCondLst>
                                            <p:cond delay="0"/>
                                          </p:stCondLst>
                                        </p:cTn>
                                        <p:tgtEl>
                                          <p:spTgt spid="989196"/>
                                        </p:tgtEl>
                                        <p:attrNameLst>
                                          <p:attrName>style.visibility</p:attrName>
                                        </p:attrNameLst>
                                      </p:cBhvr>
                                      <p:to>
                                        <p:strVal val="visible"/>
                                      </p:to>
                                    </p:set>
                                    <p:animEffect transition="in" filter="fade">
                                      <p:cBhvr>
                                        <p:cTn id="45" dur="1000"/>
                                        <p:tgtEl>
                                          <p:spTgt spid="989196"/>
                                        </p:tgtEl>
                                      </p:cBhvr>
                                    </p:animEffect>
                                    <p:anim calcmode="lin" valueType="num">
                                      <p:cBhvr>
                                        <p:cTn id="46" dur="1000" fill="hold"/>
                                        <p:tgtEl>
                                          <p:spTgt spid="989196"/>
                                        </p:tgtEl>
                                        <p:attrNameLst>
                                          <p:attrName>ppt_x</p:attrName>
                                        </p:attrNameLst>
                                      </p:cBhvr>
                                      <p:tavLst>
                                        <p:tav tm="0">
                                          <p:val>
                                            <p:strVal val="#ppt_x"/>
                                          </p:val>
                                        </p:tav>
                                        <p:tav tm="100000">
                                          <p:val>
                                            <p:strVal val="#ppt_x"/>
                                          </p:val>
                                        </p:tav>
                                      </p:tavLst>
                                    </p:anim>
                                    <p:anim calcmode="lin" valueType="num">
                                      <p:cBhvr>
                                        <p:cTn id="47" dur="1000" fill="hold"/>
                                        <p:tgtEl>
                                          <p:spTgt spid="989196"/>
                                        </p:tgtEl>
                                        <p:attrNameLst>
                                          <p:attrName>ppt_y</p:attrName>
                                        </p:attrNameLst>
                                      </p:cBhvr>
                                      <p:tavLst>
                                        <p:tav tm="0">
                                          <p:val>
                                            <p:strVal val="#ppt_y+.1"/>
                                          </p:val>
                                        </p:tav>
                                        <p:tav tm="100000">
                                          <p:val>
                                            <p:strVal val="#ppt_y"/>
                                          </p:val>
                                        </p:tav>
                                      </p:tavLst>
                                    </p:anim>
                                  </p:childTnLst>
                                </p:cTn>
                              </p:par>
                            </p:childTnLst>
                          </p:cTn>
                        </p:par>
                      </p:childTnLst>
                    </p:cTn>
                  </p:par>
                  <p:par>
                    <p:cTn id="48" fill="hold" nodeType="clickPar">
                      <p:stCondLst>
                        <p:cond delay="indefinite"/>
                      </p:stCondLst>
                      <p:childTnLst>
                        <p:par>
                          <p:cTn id="49" fill="hold" nodeType="withGroup">
                            <p:stCondLst>
                              <p:cond delay="0"/>
                            </p:stCondLst>
                            <p:childTnLst>
                              <p:par>
                                <p:cTn id="50" presetID="42" presetClass="entr" presetSubtype="0" fill="hold" nodeType="clickEffect">
                                  <p:stCondLst>
                                    <p:cond delay="0"/>
                                  </p:stCondLst>
                                  <p:childTnLst>
                                    <p:set>
                                      <p:cBhvr>
                                        <p:cTn id="51" dur="1" fill="hold">
                                          <p:stCondLst>
                                            <p:cond delay="0"/>
                                          </p:stCondLst>
                                        </p:cTn>
                                        <p:tgtEl>
                                          <p:spTgt spid="989199"/>
                                        </p:tgtEl>
                                        <p:attrNameLst>
                                          <p:attrName>style.visibility</p:attrName>
                                        </p:attrNameLst>
                                      </p:cBhvr>
                                      <p:to>
                                        <p:strVal val="visible"/>
                                      </p:to>
                                    </p:set>
                                    <p:animEffect transition="in" filter="fade">
                                      <p:cBhvr>
                                        <p:cTn id="52" dur="1000"/>
                                        <p:tgtEl>
                                          <p:spTgt spid="989199"/>
                                        </p:tgtEl>
                                      </p:cBhvr>
                                    </p:animEffect>
                                    <p:anim calcmode="lin" valueType="num">
                                      <p:cBhvr>
                                        <p:cTn id="53" dur="1000" fill="hold"/>
                                        <p:tgtEl>
                                          <p:spTgt spid="989199"/>
                                        </p:tgtEl>
                                        <p:attrNameLst>
                                          <p:attrName>ppt_x</p:attrName>
                                        </p:attrNameLst>
                                      </p:cBhvr>
                                      <p:tavLst>
                                        <p:tav tm="0">
                                          <p:val>
                                            <p:strVal val="#ppt_x"/>
                                          </p:val>
                                        </p:tav>
                                        <p:tav tm="100000">
                                          <p:val>
                                            <p:strVal val="#ppt_x"/>
                                          </p:val>
                                        </p:tav>
                                      </p:tavLst>
                                    </p:anim>
                                    <p:anim calcmode="lin" valueType="num">
                                      <p:cBhvr>
                                        <p:cTn id="54" dur="1000" fill="hold"/>
                                        <p:tgtEl>
                                          <p:spTgt spid="989199"/>
                                        </p:tgtEl>
                                        <p:attrNameLst>
                                          <p:attrName>ppt_y</p:attrName>
                                        </p:attrNameLst>
                                      </p:cBhvr>
                                      <p:tavLst>
                                        <p:tav tm="0">
                                          <p:val>
                                            <p:strVal val="#ppt_y+.1"/>
                                          </p:val>
                                        </p:tav>
                                        <p:tav tm="100000">
                                          <p:val>
                                            <p:strVal val="#ppt_y"/>
                                          </p:val>
                                        </p:tav>
                                      </p:tavLst>
                                    </p:anim>
                                  </p:childTnLst>
                                </p:cTn>
                              </p:par>
                            </p:childTnLst>
                          </p:cTn>
                        </p:par>
                      </p:childTnLst>
                    </p:cTn>
                  </p:par>
                  <p:par>
                    <p:cTn id="55" fill="hold" nodeType="clickPar">
                      <p:stCondLst>
                        <p:cond delay="indefinite"/>
                      </p:stCondLst>
                      <p:childTnLst>
                        <p:par>
                          <p:cTn id="56" fill="hold" nodeType="withGroup">
                            <p:stCondLst>
                              <p:cond delay="0"/>
                            </p:stCondLst>
                            <p:childTnLst>
                              <p:par>
                                <p:cTn id="57" presetID="49" presetClass="entr" presetSubtype="0" decel="100000" fill="hold" nodeType="clickEffect">
                                  <p:stCondLst>
                                    <p:cond delay="0"/>
                                  </p:stCondLst>
                                  <p:childTnLst>
                                    <p:set>
                                      <p:cBhvr>
                                        <p:cTn id="58" dur="1" fill="hold">
                                          <p:stCondLst>
                                            <p:cond delay="0"/>
                                          </p:stCondLst>
                                        </p:cTn>
                                        <p:tgtEl>
                                          <p:spTgt spid="989201"/>
                                        </p:tgtEl>
                                        <p:attrNameLst>
                                          <p:attrName>style.visibility</p:attrName>
                                        </p:attrNameLst>
                                      </p:cBhvr>
                                      <p:to>
                                        <p:strVal val="visible"/>
                                      </p:to>
                                    </p:set>
                                    <p:anim calcmode="lin" valueType="num">
                                      <p:cBhvr>
                                        <p:cTn id="59" dur="500" fill="hold"/>
                                        <p:tgtEl>
                                          <p:spTgt spid="989201"/>
                                        </p:tgtEl>
                                        <p:attrNameLst>
                                          <p:attrName>ppt_w</p:attrName>
                                        </p:attrNameLst>
                                      </p:cBhvr>
                                      <p:tavLst>
                                        <p:tav tm="0">
                                          <p:val>
                                            <p:fltVal val="0"/>
                                          </p:val>
                                        </p:tav>
                                        <p:tav tm="100000">
                                          <p:val>
                                            <p:strVal val="#ppt_w"/>
                                          </p:val>
                                        </p:tav>
                                      </p:tavLst>
                                    </p:anim>
                                    <p:anim calcmode="lin" valueType="num">
                                      <p:cBhvr>
                                        <p:cTn id="60" dur="500" fill="hold"/>
                                        <p:tgtEl>
                                          <p:spTgt spid="989201"/>
                                        </p:tgtEl>
                                        <p:attrNameLst>
                                          <p:attrName>ppt_h</p:attrName>
                                        </p:attrNameLst>
                                      </p:cBhvr>
                                      <p:tavLst>
                                        <p:tav tm="0">
                                          <p:val>
                                            <p:fltVal val="0"/>
                                          </p:val>
                                        </p:tav>
                                        <p:tav tm="100000">
                                          <p:val>
                                            <p:strVal val="#ppt_h"/>
                                          </p:val>
                                        </p:tav>
                                      </p:tavLst>
                                    </p:anim>
                                    <p:anim calcmode="lin" valueType="num">
                                      <p:cBhvr>
                                        <p:cTn id="61" dur="500" fill="hold"/>
                                        <p:tgtEl>
                                          <p:spTgt spid="989201"/>
                                        </p:tgtEl>
                                        <p:attrNameLst>
                                          <p:attrName>style.rotation</p:attrName>
                                        </p:attrNameLst>
                                      </p:cBhvr>
                                      <p:tavLst>
                                        <p:tav tm="0">
                                          <p:val>
                                            <p:fltVal val="360"/>
                                          </p:val>
                                        </p:tav>
                                        <p:tav tm="100000">
                                          <p:val>
                                            <p:fltVal val="0"/>
                                          </p:val>
                                        </p:tav>
                                      </p:tavLst>
                                    </p:anim>
                                    <p:animEffect transition="in" filter="fade">
                                      <p:cBhvr>
                                        <p:cTn id="62" dur="500"/>
                                        <p:tgtEl>
                                          <p:spTgt spid="989201"/>
                                        </p:tgtEl>
                                      </p:cBhvr>
                                    </p:animEffect>
                                  </p:childTnLst>
                                </p:cTn>
                              </p:par>
                            </p:childTnLst>
                          </p:cTn>
                        </p:par>
                        <p:par>
                          <p:cTn id="63" fill="hold" nodeType="afterGroup">
                            <p:stCondLst>
                              <p:cond delay="500"/>
                            </p:stCondLst>
                            <p:childTnLst>
                              <p:par>
                                <p:cTn id="64" presetID="34" presetClass="entr" presetSubtype="0" fill="hold" nodeType="afterEffect">
                                  <p:stCondLst>
                                    <p:cond delay="0"/>
                                  </p:stCondLst>
                                  <p:childTnLst>
                                    <p:set>
                                      <p:cBhvr>
                                        <p:cTn id="65" dur="1" fill="hold">
                                          <p:stCondLst>
                                            <p:cond delay="0"/>
                                          </p:stCondLst>
                                        </p:cTn>
                                        <p:tgtEl>
                                          <p:spTgt spid="989200"/>
                                        </p:tgtEl>
                                        <p:attrNameLst>
                                          <p:attrName>style.visibility</p:attrName>
                                        </p:attrNameLst>
                                      </p:cBhvr>
                                      <p:to>
                                        <p:strVal val="visible"/>
                                      </p:to>
                                    </p:set>
                                    <p:anim from="(-#ppt_w/2)" to="(#ppt_x)" calcmode="lin" valueType="num">
                                      <p:cBhvr>
                                        <p:cTn id="66" dur="600" fill="hold">
                                          <p:stCondLst>
                                            <p:cond delay="0"/>
                                          </p:stCondLst>
                                        </p:cTn>
                                        <p:tgtEl>
                                          <p:spTgt spid="989200"/>
                                        </p:tgtEl>
                                        <p:attrNameLst>
                                          <p:attrName>ppt_x</p:attrName>
                                        </p:attrNameLst>
                                      </p:cBhvr>
                                    </p:anim>
                                    <p:anim from="0" to="-1.0" calcmode="lin" valueType="num">
                                      <p:cBhvr>
                                        <p:cTn id="67" dur="200" decel="50000" autoRev="1" fill="hold">
                                          <p:stCondLst>
                                            <p:cond delay="600"/>
                                          </p:stCondLst>
                                        </p:cTn>
                                        <p:tgtEl>
                                          <p:spTgt spid="989200"/>
                                        </p:tgtEl>
                                        <p:attrNameLst>
                                          <p:attrName>xshear</p:attrName>
                                        </p:attrNameLst>
                                      </p:cBhvr>
                                    </p:anim>
                                    <p:animScale>
                                      <p:cBhvr>
                                        <p:cTn id="68" dur="200" decel="100000" autoRev="1" fill="hold">
                                          <p:stCondLst>
                                            <p:cond delay="600"/>
                                          </p:stCondLst>
                                        </p:cTn>
                                        <p:tgtEl>
                                          <p:spTgt spid="989200"/>
                                        </p:tgtEl>
                                      </p:cBhvr>
                                      <p:from x="100000" y="100000"/>
                                      <p:to x="80000" y="100000"/>
                                    </p:animScale>
                                    <p:anim by="(#ppt_h/3+#ppt_w*0.1)" calcmode="lin" valueType="num">
                                      <p:cBhvr additive="sum">
                                        <p:cTn id="69" dur="200" decel="100000" autoRev="1" fill="hold">
                                          <p:stCondLst>
                                            <p:cond delay="600"/>
                                          </p:stCondLst>
                                        </p:cTn>
                                        <p:tgtEl>
                                          <p:spTgt spid="989200"/>
                                        </p:tgtEl>
                                        <p:attrNameLst>
                                          <p:attrName>ppt_x</p:attrName>
                                        </p:attrNameLst>
                                      </p:cBhvr>
                                    </p:anim>
                                  </p:childTnLst>
                                </p:cTn>
                              </p:par>
                            </p:childTnLst>
                          </p:cTn>
                        </p:par>
                      </p:childTnLst>
                    </p:cTn>
                  </p:par>
                  <p:par>
                    <p:cTn id="70" fill="hold" nodeType="clickPar">
                      <p:stCondLst>
                        <p:cond delay="indefinite"/>
                      </p:stCondLst>
                      <p:childTnLst>
                        <p:par>
                          <p:cTn id="71" fill="hold" nodeType="withGroup">
                            <p:stCondLst>
                              <p:cond delay="0"/>
                            </p:stCondLst>
                            <p:childTnLst>
                              <p:par>
                                <p:cTn id="72" presetID="42" presetClass="entr" presetSubtype="0" fill="hold" nodeType="clickEffect">
                                  <p:stCondLst>
                                    <p:cond delay="0"/>
                                  </p:stCondLst>
                                  <p:childTnLst>
                                    <p:set>
                                      <p:cBhvr>
                                        <p:cTn id="73" dur="1" fill="hold">
                                          <p:stCondLst>
                                            <p:cond delay="0"/>
                                          </p:stCondLst>
                                        </p:cTn>
                                        <p:tgtEl>
                                          <p:spTgt spid="989205"/>
                                        </p:tgtEl>
                                        <p:attrNameLst>
                                          <p:attrName>style.visibility</p:attrName>
                                        </p:attrNameLst>
                                      </p:cBhvr>
                                      <p:to>
                                        <p:strVal val="visible"/>
                                      </p:to>
                                    </p:set>
                                    <p:animEffect transition="in" filter="fade">
                                      <p:cBhvr>
                                        <p:cTn id="74" dur="1000"/>
                                        <p:tgtEl>
                                          <p:spTgt spid="989205"/>
                                        </p:tgtEl>
                                      </p:cBhvr>
                                    </p:animEffect>
                                    <p:anim calcmode="lin" valueType="num">
                                      <p:cBhvr>
                                        <p:cTn id="75" dur="1000" fill="hold"/>
                                        <p:tgtEl>
                                          <p:spTgt spid="989205"/>
                                        </p:tgtEl>
                                        <p:attrNameLst>
                                          <p:attrName>ppt_x</p:attrName>
                                        </p:attrNameLst>
                                      </p:cBhvr>
                                      <p:tavLst>
                                        <p:tav tm="0">
                                          <p:val>
                                            <p:strVal val="#ppt_x"/>
                                          </p:val>
                                        </p:tav>
                                        <p:tav tm="100000">
                                          <p:val>
                                            <p:strVal val="#ppt_x"/>
                                          </p:val>
                                        </p:tav>
                                      </p:tavLst>
                                    </p:anim>
                                    <p:anim calcmode="lin" valueType="num">
                                      <p:cBhvr>
                                        <p:cTn id="76" dur="1000" fill="hold"/>
                                        <p:tgtEl>
                                          <p:spTgt spid="989205"/>
                                        </p:tgtEl>
                                        <p:attrNameLst>
                                          <p:attrName>ppt_y</p:attrName>
                                        </p:attrNameLst>
                                      </p:cBhvr>
                                      <p:tavLst>
                                        <p:tav tm="0">
                                          <p:val>
                                            <p:strVal val="#ppt_y+.1"/>
                                          </p:val>
                                        </p:tav>
                                        <p:tav tm="100000">
                                          <p:val>
                                            <p:strVal val="#ppt_y"/>
                                          </p:val>
                                        </p:tav>
                                      </p:tavLst>
                                    </p:anim>
                                  </p:childTnLst>
                                </p:cTn>
                              </p:par>
                            </p:childTnLst>
                          </p:cTn>
                        </p:par>
                      </p:childTnLst>
                    </p:cTn>
                  </p:par>
                  <p:par>
                    <p:cTn id="77" fill="hold" nodeType="clickPar">
                      <p:stCondLst>
                        <p:cond delay="indefinite"/>
                      </p:stCondLst>
                      <p:childTnLst>
                        <p:par>
                          <p:cTn id="78" fill="hold" nodeType="withGroup">
                            <p:stCondLst>
                              <p:cond delay="0"/>
                            </p:stCondLst>
                            <p:childTnLst>
                              <p:par>
                                <p:cTn id="79" presetID="42" presetClass="entr" presetSubtype="0" fill="hold" nodeType="clickEffect">
                                  <p:stCondLst>
                                    <p:cond delay="0"/>
                                  </p:stCondLst>
                                  <p:childTnLst>
                                    <p:set>
                                      <p:cBhvr>
                                        <p:cTn id="80" dur="1" fill="hold">
                                          <p:stCondLst>
                                            <p:cond delay="0"/>
                                          </p:stCondLst>
                                        </p:cTn>
                                        <p:tgtEl>
                                          <p:spTgt spid="989204"/>
                                        </p:tgtEl>
                                        <p:attrNameLst>
                                          <p:attrName>style.visibility</p:attrName>
                                        </p:attrNameLst>
                                      </p:cBhvr>
                                      <p:to>
                                        <p:strVal val="visible"/>
                                      </p:to>
                                    </p:set>
                                    <p:animEffect transition="in" filter="fade">
                                      <p:cBhvr>
                                        <p:cTn id="81" dur="1000"/>
                                        <p:tgtEl>
                                          <p:spTgt spid="989204"/>
                                        </p:tgtEl>
                                      </p:cBhvr>
                                    </p:animEffect>
                                    <p:anim calcmode="lin" valueType="num">
                                      <p:cBhvr>
                                        <p:cTn id="82" dur="1000" fill="hold"/>
                                        <p:tgtEl>
                                          <p:spTgt spid="989204"/>
                                        </p:tgtEl>
                                        <p:attrNameLst>
                                          <p:attrName>ppt_x</p:attrName>
                                        </p:attrNameLst>
                                      </p:cBhvr>
                                      <p:tavLst>
                                        <p:tav tm="0">
                                          <p:val>
                                            <p:strVal val="#ppt_x"/>
                                          </p:val>
                                        </p:tav>
                                        <p:tav tm="100000">
                                          <p:val>
                                            <p:strVal val="#ppt_x"/>
                                          </p:val>
                                        </p:tav>
                                      </p:tavLst>
                                    </p:anim>
                                    <p:anim calcmode="lin" valueType="num">
                                      <p:cBhvr>
                                        <p:cTn id="83" dur="1000" fill="hold"/>
                                        <p:tgtEl>
                                          <p:spTgt spid="989204"/>
                                        </p:tgtEl>
                                        <p:attrNameLst>
                                          <p:attrName>ppt_y</p:attrName>
                                        </p:attrNameLst>
                                      </p:cBhvr>
                                      <p:tavLst>
                                        <p:tav tm="0">
                                          <p:val>
                                            <p:strVal val="#ppt_y+.1"/>
                                          </p:val>
                                        </p:tav>
                                        <p:tav tm="100000">
                                          <p:val>
                                            <p:strVal val="#ppt_y"/>
                                          </p:val>
                                        </p:tav>
                                      </p:tavLst>
                                    </p:anim>
                                  </p:childTnLst>
                                </p:cTn>
                              </p:par>
                            </p:childTnLst>
                          </p:cTn>
                        </p:par>
                      </p:childTnLst>
                    </p:cTn>
                  </p:par>
                  <p:par>
                    <p:cTn id="84" fill="hold" nodeType="clickPar">
                      <p:stCondLst>
                        <p:cond delay="indefinite"/>
                      </p:stCondLst>
                      <p:childTnLst>
                        <p:par>
                          <p:cTn id="85" fill="hold" nodeType="withGroup">
                            <p:stCondLst>
                              <p:cond delay="0"/>
                            </p:stCondLst>
                            <p:childTnLst>
                              <p:par>
                                <p:cTn id="86" presetID="42" presetClass="entr" presetSubtype="0" fill="hold" nodeType="clickEffect">
                                  <p:stCondLst>
                                    <p:cond delay="0"/>
                                  </p:stCondLst>
                                  <p:childTnLst>
                                    <p:set>
                                      <p:cBhvr>
                                        <p:cTn id="87" dur="1" fill="hold">
                                          <p:stCondLst>
                                            <p:cond delay="0"/>
                                          </p:stCondLst>
                                        </p:cTn>
                                        <p:tgtEl>
                                          <p:spTgt spid="989206"/>
                                        </p:tgtEl>
                                        <p:attrNameLst>
                                          <p:attrName>style.visibility</p:attrName>
                                        </p:attrNameLst>
                                      </p:cBhvr>
                                      <p:to>
                                        <p:strVal val="visible"/>
                                      </p:to>
                                    </p:set>
                                    <p:animEffect transition="in" filter="fade">
                                      <p:cBhvr>
                                        <p:cTn id="88" dur="1000"/>
                                        <p:tgtEl>
                                          <p:spTgt spid="989206"/>
                                        </p:tgtEl>
                                      </p:cBhvr>
                                    </p:animEffect>
                                    <p:anim calcmode="lin" valueType="num">
                                      <p:cBhvr>
                                        <p:cTn id="89" dur="1000" fill="hold"/>
                                        <p:tgtEl>
                                          <p:spTgt spid="989206"/>
                                        </p:tgtEl>
                                        <p:attrNameLst>
                                          <p:attrName>ppt_x</p:attrName>
                                        </p:attrNameLst>
                                      </p:cBhvr>
                                      <p:tavLst>
                                        <p:tav tm="0">
                                          <p:val>
                                            <p:strVal val="#ppt_x"/>
                                          </p:val>
                                        </p:tav>
                                        <p:tav tm="100000">
                                          <p:val>
                                            <p:strVal val="#ppt_x"/>
                                          </p:val>
                                        </p:tav>
                                      </p:tavLst>
                                    </p:anim>
                                    <p:anim calcmode="lin" valueType="num">
                                      <p:cBhvr>
                                        <p:cTn id="90" dur="1000" fill="hold"/>
                                        <p:tgtEl>
                                          <p:spTgt spid="98920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89186"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0210" name="Rectangle 2"/>
          <p:cNvSpPr>
            <a:spLocks noGrp="1" noChangeArrowheads="1"/>
          </p:cNvSpPr>
          <p:nvPr>
            <p:ph type="title"/>
          </p:nvPr>
        </p:nvSpPr>
        <p:spPr>
          <a:xfrm>
            <a:off x="2271713" y="1125538"/>
            <a:ext cx="8001000" cy="838200"/>
          </a:xfrm>
        </p:spPr>
        <p:txBody>
          <a:bodyPr/>
          <a:lstStyle/>
          <a:p>
            <a:pPr eaLnBrk="1" hangingPunct="1"/>
            <a:r>
              <a:rPr lang="fa-IR" altLang="en-US" smtClean="0"/>
              <a:t>تمرين 1 </a:t>
            </a:r>
            <a:endParaRPr lang="en-US" altLang="en-US" smtClean="0"/>
          </a:p>
        </p:txBody>
      </p:sp>
      <p:sp>
        <p:nvSpPr>
          <p:cNvPr id="990211" name="Rectangle 3"/>
          <p:cNvSpPr>
            <a:spLocks noGrp="1" noChangeArrowheads="1"/>
          </p:cNvSpPr>
          <p:nvPr>
            <p:ph type="body" idx="1"/>
          </p:nvPr>
        </p:nvSpPr>
        <p:spPr>
          <a:xfrm>
            <a:off x="2279650" y="2709863"/>
            <a:ext cx="7772400" cy="1655762"/>
          </a:xfrm>
        </p:spPr>
        <p:txBody>
          <a:bodyPr/>
          <a:lstStyle/>
          <a:p>
            <a:pPr marL="0" indent="0" algn="just">
              <a:buNone/>
            </a:pPr>
            <a:r>
              <a:rPr lang="fa-IR" altLang="en-US" smtClean="0"/>
              <a:t>سيمي به مقاومت </a:t>
            </a:r>
            <a:r>
              <a:rPr lang="en-US" altLang="en-US" smtClean="0"/>
              <a:t>R</a:t>
            </a:r>
            <a:r>
              <a:rPr lang="fa-IR" altLang="en-US" smtClean="0"/>
              <a:t> از داخل حديده كشيده مي‌شود تا طول آن سه برابر شود ، مطلوب است ،مقاومت سيم جديد با فرض اين كه مقاومت ويژه و چگالي سيم در طول فرآيند كشيده شدن تغيير نكند . </a:t>
            </a:r>
            <a:endParaRPr lang="en-US" altLang="en-US" smtClean="0"/>
          </a:p>
        </p:txBody>
      </p:sp>
    </p:spTree>
    <p:extLst>
      <p:ext uri="{BB962C8B-B14F-4D97-AF65-F5344CB8AC3E}">
        <p14:creationId xmlns:p14="http://schemas.microsoft.com/office/powerpoint/2010/main" val="2969939334"/>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0" presetClass="entr" presetSubtype="0" fill="hold" grpId="0" nodeType="afterEffect">
                                  <p:stCondLst>
                                    <p:cond delay="0"/>
                                  </p:stCondLst>
                                  <p:childTnLst>
                                    <p:set>
                                      <p:cBhvr>
                                        <p:cTn id="6" dur="1" fill="hold">
                                          <p:stCondLst>
                                            <p:cond delay="0"/>
                                          </p:stCondLst>
                                        </p:cTn>
                                        <p:tgtEl>
                                          <p:spTgt spid="990210"/>
                                        </p:tgtEl>
                                        <p:attrNameLst>
                                          <p:attrName>style.visibility</p:attrName>
                                        </p:attrNameLst>
                                      </p:cBhvr>
                                      <p:to>
                                        <p:strVal val="visible"/>
                                      </p:to>
                                    </p:set>
                                    <p:animEffect transition="in" filter="fade">
                                      <p:cBhvr>
                                        <p:cTn id="7" dur="800" decel="100000"/>
                                        <p:tgtEl>
                                          <p:spTgt spid="990210"/>
                                        </p:tgtEl>
                                      </p:cBhvr>
                                    </p:animEffect>
                                    <p:anim calcmode="lin" valueType="num">
                                      <p:cBhvr>
                                        <p:cTn id="8" dur="800" decel="100000" fill="hold"/>
                                        <p:tgtEl>
                                          <p:spTgt spid="990210"/>
                                        </p:tgtEl>
                                        <p:attrNameLst>
                                          <p:attrName>style.rotation</p:attrName>
                                        </p:attrNameLst>
                                      </p:cBhvr>
                                      <p:tavLst>
                                        <p:tav tm="0">
                                          <p:val>
                                            <p:fltVal val="-90"/>
                                          </p:val>
                                        </p:tav>
                                        <p:tav tm="100000">
                                          <p:val>
                                            <p:fltVal val="0"/>
                                          </p:val>
                                        </p:tav>
                                      </p:tavLst>
                                    </p:anim>
                                    <p:anim calcmode="lin" valueType="num">
                                      <p:cBhvr>
                                        <p:cTn id="9" dur="800" decel="100000" fill="hold"/>
                                        <p:tgtEl>
                                          <p:spTgt spid="990210"/>
                                        </p:tgtEl>
                                        <p:attrNameLst>
                                          <p:attrName>ppt_x</p:attrName>
                                        </p:attrNameLst>
                                      </p:cBhvr>
                                      <p:tavLst>
                                        <p:tav tm="0">
                                          <p:val>
                                            <p:strVal val="#ppt_x+0.4"/>
                                          </p:val>
                                        </p:tav>
                                        <p:tav tm="100000">
                                          <p:val>
                                            <p:strVal val="#ppt_x-0.05"/>
                                          </p:val>
                                        </p:tav>
                                      </p:tavLst>
                                    </p:anim>
                                    <p:anim calcmode="lin" valueType="num">
                                      <p:cBhvr>
                                        <p:cTn id="10" dur="800" decel="100000" fill="hold"/>
                                        <p:tgtEl>
                                          <p:spTgt spid="990210"/>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990210"/>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990210"/>
                                        </p:tgtEl>
                                        <p:attrNameLst>
                                          <p:attrName>ppt_y</p:attrName>
                                        </p:attrNameLst>
                                      </p:cBhvr>
                                      <p:tavLst>
                                        <p:tav tm="0">
                                          <p:val>
                                            <p:strVal val="#ppt_y+0.1"/>
                                          </p:val>
                                        </p:tav>
                                        <p:tav tm="100000">
                                          <p:val>
                                            <p:strVal val="#ppt_y"/>
                                          </p:val>
                                        </p:tav>
                                      </p:tavLst>
                                    </p:anim>
                                  </p:childTnLst>
                                </p:cTn>
                              </p:par>
                            </p:childTnLst>
                          </p:cTn>
                        </p:par>
                        <p:par>
                          <p:cTn id="13" fill="hold" nodeType="afterGroup">
                            <p:stCondLst>
                              <p:cond delay="1000"/>
                            </p:stCondLst>
                            <p:childTnLst>
                              <p:par>
                                <p:cTn id="14" presetID="27" presetClass="entr" presetSubtype="0" fill="hold" grpId="0" nodeType="afterEffect">
                                  <p:stCondLst>
                                    <p:cond delay="0"/>
                                  </p:stCondLst>
                                  <p:iterate type="lt">
                                    <p:tmPct val="50000"/>
                                  </p:iterate>
                                  <p:childTnLst>
                                    <p:set>
                                      <p:cBhvr>
                                        <p:cTn id="15" dur="1" fill="hold">
                                          <p:stCondLst>
                                            <p:cond delay="0"/>
                                          </p:stCondLst>
                                        </p:cTn>
                                        <p:tgtEl>
                                          <p:spTgt spid="990211">
                                            <p:txEl>
                                              <p:pRg st="0" end="0"/>
                                            </p:txEl>
                                          </p:spTgt>
                                        </p:tgtEl>
                                        <p:attrNameLst>
                                          <p:attrName>style.visibility</p:attrName>
                                        </p:attrNameLst>
                                      </p:cBhvr>
                                      <p:to>
                                        <p:strVal val="visible"/>
                                      </p:to>
                                    </p:set>
                                    <p:anim calcmode="discrete" valueType="clr">
                                      <p:cBhvr override="childStyle">
                                        <p:cTn id="16" dur="80"/>
                                        <p:tgtEl>
                                          <p:spTgt spid="990211">
                                            <p:txEl>
                                              <p:pRg st="0" end="0"/>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17" dur="80"/>
                                        <p:tgtEl>
                                          <p:spTgt spid="990211">
                                            <p:txEl>
                                              <p:pRg st="0" end="0"/>
                                            </p:txEl>
                                          </p:spTgt>
                                        </p:tgtEl>
                                        <p:attrNameLst>
                                          <p:attrName>fillcolor</p:attrName>
                                        </p:attrNameLst>
                                      </p:cBhvr>
                                      <p:tavLst>
                                        <p:tav tm="0">
                                          <p:val>
                                            <p:clrVal>
                                              <a:schemeClr val="accent2"/>
                                            </p:clrVal>
                                          </p:val>
                                        </p:tav>
                                        <p:tav tm="50000">
                                          <p:val>
                                            <p:clrVal>
                                              <a:schemeClr val="hlink"/>
                                            </p:clrVal>
                                          </p:val>
                                        </p:tav>
                                      </p:tavLst>
                                    </p:anim>
                                    <p:set>
                                      <p:cBhvr>
                                        <p:cTn id="18" dur="80"/>
                                        <p:tgtEl>
                                          <p:spTgt spid="990211">
                                            <p:txEl>
                                              <p:pRg st="0" end="0"/>
                                            </p:txEl>
                                          </p:spTgt>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90210" grpId="0"/>
      <p:bldP spid="990211"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02" name="Rectangle 2"/>
          <p:cNvSpPr>
            <a:spLocks noGrp="1" noChangeArrowheads="1"/>
          </p:cNvSpPr>
          <p:nvPr>
            <p:ph type="title"/>
          </p:nvPr>
        </p:nvSpPr>
        <p:spPr>
          <a:xfrm>
            <a:off x="2271713" y="476250"/>
            <a:ext cx="8001000" cy="838200"/>
          </a:xfrm>
        </p:spPr>
        <p:txBody>
          <a:bodyPr/>
          <a:lstStyle/>
          <a:p>
            <a:pPr eaLnBrk="1" hangingPunct="1"/>
            <a:r>
              <a:rPr lang="fa-IR" altLang="en-US" smtClean="0"/>
              <a:t>جريان قرار دادي </a:t>
            </a:r>
            <a:endParaRPr lang="en-US" altLang="en-US" smtClean="0"/>
          </a:p>
        </p:txBody>
      </p:sp>
      <p:sp>
        <p:nvSpPr>
          <p:cNvPr id="972810" name="Rectangle 10"/>
          <p:cNvSpPr>
            <a:spLocks noChangeArrowheads="1"/>
          </p:cNvSpPr>
          <p:nvPr/>
        </p:nvSpPr>
        <p:spPr bwMode="auto">
          <a:xfrm>
            <a:off x="2020888" y="1341439"/>
            <a:ext cx="8064500" cy="1373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cap="sq">
                <a:solidFill>
                  <a:srgbClr val="000000"/>
                </a:solidFill>
                <a:miter lim="800000"/>
                <a:headEnd type="none" w="lg" len="lg"/>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r" rtl="1">
              <a:spcBef>
                <a:spcPct val="20000"/>
              </a:spcBef>
              <a:buClr>
                <a:schemeClr val="accent1"/>
              </a:buClr>
              <a:buChar char="•"/>
              <a:defRPr sz="2800">
                <a:solidFill>
                  <a:schemeClr val="tx1"/>
                </a:solidFill>
                <a:latin typeface="Times New Roman" panose="02020603050405020304" pitchFamily="18" charset="0"/>
                <a:cs typeface="B Nazanin" panose="00000400000000000000" pitchFamily="2" charset="-78"/>
              </a:defRPr>
            </a:lvl1pPr>
            <a:lvl2pPr marL="742950" indent="-285750" algn="r" rtl="1">
              <a:spcBef>
                <a:spcPct val="20000"/>
              </a:spcBef>
              <a:buClr>
                <a:schemeClr val="hlink"/>
              </a:buClr>
              <a:buChar char="–"/>
              <a:defRPr sz="2400">
                <a:solidFill>
                  <a:schemeClr val="tx1"/>
                </a:solidFill>
                <a:latin typeface="Times New Roman" panose="02020603050405020304" pitchFamily="18" charset="0"/>
                <a:cs typeface="B Nazanin" panose="00000400000000000000" pitchFamily="2" charset="-78"/>
              </a:defRPr>
            </a:lvl2pPr>
            <a:lvl3pPr marL="1143000" indent="-228600" algn="r" rtl="1">
              <a:spcBef>
                <a:spcPct val="20000"/>
              </a:spcBef>
              <a:buClr>
                <a:schemeClr val="accent1"/>
              </a:buClr>
              <a:buChar char="•"/>
              <a:defRPr sz="2000">
                <a:solidFill>
                  <a:schemeClr val="tx1"/>
                </a:solidFill>
                <a:latin typeface="Times New Roman" panose="02020603050405020304" pitchFamily="18" charset="0"/>
                <a:cs typeface="B Nazanin" panose="00000400000000000000" pitchFamily="2" charset="-78"/>
              </a:defRPr>
            </a:lvl3pPr>
            <a:lvl4pPr marL="1600200" indent="-228600" algn="r" rtl="1">
              <a:spcBef>
                <a:spcPct val="20000"/>
              </a:spcBef>
              <a:buClr>
                <a:schemeClr val="folHlink"/>
              </a:buClr>
              <a:buChar char="–"/>
              <a:defRPr>
                <a:solidFill>
                  <a:schemeClr val="tx1"/>
                </a:solidFill>
                <a:latin typeface="Times New Roman" panose="02020603050405020304" pitchFamily="18" charset="0"/>
                <a:cs typeface="B Nazanin" panose="00000400000000000000" pitchFamily="2" charset="-78"/>
              </a:defRPr>
            </a:lvl4pPr>
            <a:lvl5pPr marL="2057400" indent="-228600" algn="r" rtl="1">
              <a:spcBef>
                <a:spcPct val="20000"/>
              </a:spcBef>
              <a:buClr>
                <a:schemeClr val="accent1"/>
              </a:buClr>
              <a:buChar char="»"/>
              <a:defRPr>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9pPr>
          </a:lstStyle>
          <a:p>
            <a:pPr algn="just">
              <a:spcBef>
                <a:spcPct val="0"/>
              </a:spcBef>
              <a:buClrTx/>
              <a:buFontTx/>
              <a:buNone/>
            </a:pPr>
            <a:r>
              <a:rPr lang="fa-IR" altLang="en-US"/>
              <a:t>در حالت معمولي كه دو سر سيم رسانا به باتري وصل نيست آهنگ عبور الكترونها  در سيم از راست به چپ با آهنگ عبور آنها از چپ به راست از يك صفحۀ فرضي يكسان است .</a:t>
            </a:r>
            <a:endParaRPr lang="en-US" altLang="en-US"/>
          </a:p>
        </p:txBody>
      </p:sp>
      <p:grpSp>
        <p:nvGrpSpPr>
          <p:cNvPr id="972813" name="Group 13"/>
          <p:cNvGrpSpPr>
            <a:grpSpLocks/>
          </p:cNvGrpSpPr>
          <p:nvPr/>
        </p:nvGrpSpPr>
        <p:grpSpPr bwMode="auto">
          <a:xfrm>
            <a:off x="2143125" y="3933825"/>
            <a:ext cx="7956550" cy="1373188"/>
            <a:chOff x="390" y="2568"/>
            <a:chExt cx="5012" cy="865"/>
          </a:xfrm>
        </p:grpSpPr>
        <p:sp>
          <p:nvSpPr>
            <p:cNvPr id="254983" name="Rectangle 11"/>
            <p:cNvSpPr>
              <a:spLocks noChangeArrowheads="1"/>
            </p:cNvSpPr>
            <p:nvPr/>
          </p:nvSpPr>
          <p:spPr bwMode="auto">
            <a:xfrm>
              <a:off x="390" y="2568"/>
              <a:ext cx="5012" cy="8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cap="sq">
                  <a:solidFill>
                    <a:srgbClr val="000000"/>
                  </a:solidFill>
                  <a:miter lim="800000"/>
                  <a:headEnd type="none" w="lg" len="lg"/>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r" rtl="1">
                <a:spcBef>
                  <a:spcPct val="20000"/>
                </a:spcBef>
                <a:buClr>
                  <a:schemeClr val="accent1"/>
                </a:buClr>
                <a:buChar char="•"/>
                <a:defRPr sz="2800">
                  <a:solidFill>
                    <a:schemeClr val="tx1"/>
                  </a:solidFill>
                  <a:latin typeface="Times New Roman" panose="02020603050405020304" pitchFamily="18" charset="0"/>
                  <a:cs typeface="B Nazanin" panose="00000400000000000000" pitchFamily="2" charset="-78"/>
                </a:defRPr>
              </a:lvl1pPr>
              <a:lvl2pPr marL="742950" indent="-285750" algn="r" rtl="1">
                <a:spcBef>
                  <a:spcPct val="20000"/>
                </a:spcBef>
                <a:buClr>
                  <a:schemeClr val="hlink"/>
                </a:buClr>
                <a:buChar char="–"/>
                <a:defRPr sz="2400">
                  <a:solidFill>
                    <a:schemeClr val="tx1"/>
                  </a:solidFill>
                  <a:latin typeface="Times New Roman" panose="02020603050405020304" pitchFamily="18" charset="0"/>
                  <a:cs typeface="B Nazanin" panose="00000400000000000000" pitchFamily="2" charset="-78"/>
                </a:defRPr>
              </a:lvl2pPr>
              <a:lvl3pPr marL="1143000" indent="-228600" algn="r" rtl="1">
                <a:spcBef>
                  <a:spcPct val="20000"/>
                </a:spcBef>
                <a:buClr>
                  <a:schemeClr val="accent1"/>
                </a:buClr>
                <a:buChar char="•"/>
                <a:defRPr sz="2000">
                  <a:solidFill>
                    <a:schemeClr val="tx1"/>
                  </a:solidFill>
                  <a:latin typeface="Times New Roman" panose="02020603050405020304" pitchFamily="18" charset="0"/>
                  <a:cs typeface="B Nazanin" panose="00000400000000000000" pitchFamily="2" charset="-78"/>
                </a:defRPr>
              </a:lvl3pPr>
              <a:lvl4pPr marL="1600200" indent="-228600" algn="r" rtl="1">
                <a:spcBef>
                  <a:spcPct val="20000"/>
                </a:spcBef>
                <a:buClr>
                  <a:schemeClr val="folHlink"/>
                </a:buClr>
                <a:buChar char="–"/>
                <a:defRPr>
                  <a:solidFill>
                    <a:schemeClr val="tx1"/>
                  </a:solidFill>
                  <a:latin typeface="Times New Roman" panose="02020603050405020304" pitchFamily="18" charset="0"/>
                  <a:cs typeface="B Nazanin" panose="00000400000000000000" pitchFamily="2" charset="-78"/>
                </a:defRPr>
              </a:lvl4pPr>
              <a:lvl5pPr marL="2057400" indent="-228600" algn="r" rtl="1">
                <a:spcBef>
                  <a:spcPct val="20000"/>
                </a:spcBef>
                <a:buClr>
                  <a:schemeClr val="accent1"/>
                </a:buClr>
                <a:buChar char="»"/>
                <a:defRPr>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9pPr>
            </a:lstStyle>
            <a:p>
              <a:pPr algn="just">
                <a:spcBef>
                  <a:spcPct val="0"/>
                </a:spcBef>
                <a:buClrTx/>
                <a:buFontTx/>
                <a:buNone/>
              </a:pPr>
              <a:r>
                <a:rPr lang="fa-IR" altLang="en-US"/>
                <a:t>با اتصال دو سر سيم به باتري و حركت الكترونها در جهت </a:t>
              </a:r>
              <a:r>
                <a:rPr lang="en-US" altLang="en-US">
                  <a:solidFill>
                    <a:schemeClr val="tx2"/>
                  </a:solidFill>
                </a:rPr>
                <a:t>-E</a:t>
              </a:r>
              <a:r>
                <a:rPr lang="fa-IR" altLang="en-US"/>
                <a:t> جريان الكتروني برقرار مي‌شود كه جهت فرضي حركت حاملهاي مثبت را جهت جريان قراردادي مي‌گيريم</a:t>
              </a:r>
              <a:endParaRPr lang="en-US" altLang="en-US"/>
            </a:p>
          </p:txBody>
        </p:sp>
        <p:sp>
          <p:nvSpPr>
            <p:cNvPr id="254984" name="Line 12"/>
            <p:cNvSpPr>
              <a:spLocks noChangeShapeType="1"/>
            </p:cNvSpPr>
            <p:nvPr/>
          </p:nvSpPr>
          <p:spPr bwMode="auto">
            <a:xfrm>
              <a:off x="1047" y="2577"/>
              <a:ext cx="136" cy="0"/>
            </a:xfrm>
            <a:prstGeom prst="line">
              <a:avLst/>
            </a:prstGeom>
            <a:noFill/>
            <a:ln w="28575" cap="sq">
              <a:solidFill>
                <a:schemeClr val="tx2"/>
              </a:solidFill>
              <a:round/>
              <a:headEnd type="none" w="lg" len="lg"/>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pic>
        <p:nvPicPr>
          <p:cNvPr id="254981" name="Picture 16" descr="Drawing6"/>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14638" y="2349501"/>
            <a:ext cx="3808412" cy="1584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54982" name="Picture 18" descr="Drawing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66989" y="4797425"/>
            <a:ext cx="3673475" cy="1619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187089366"/>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0" presetClass="entr" presetSubtype="0" fill="hold" grpId="0" nodeType="afterEffect">
                                  <p:stCondLst>
                                    <p:cond delay="0"/>
                                  </p:stCondLst>
                                  <p:childTnLst>
                                    <p:set>
                                      <p:cBhvr>
                                        <p:cTn id="6" dur="1" fill="hold">
                                          <p:stCondLst>
                                            <p:cond delay="0"/>
                                          </p:stCondLst>
                                        </p:cTn>
                                        <p:tgtEl>
                                          <p:spTgt spid="972802"/>
                                        </p:tgtEl>
                                        <p:attrNameLst>
                                          <p:attrName>style.visibility</p:attrName>
                                        </p:attrNameLst>
                                      </p:cBhvr>
                                      <p:to>
                                        <p:strVal val="visible"/>
                                      </p:to>
                                    </p:set>
                                    <p:animEffect transition="in" filter="fade">
                                      <p:cBhvr>
                                        <p:cTn id="7" dur="800" decel="100000"/>
                                        <p:tgtEl>
                                          <p:spTgt spid="972802"/>
                                        </p:tgtEl>
                                      </p:cBhvr>
                                    </p:animEffect>
                                    <p:anim calcmode="lin" valueType="num">
                                      <p:cBhvr>
                                        <p:cTn id="8" dur="800" decel="100000" fill="hold"/>
                                        <p:tgtEl>
                                          <p:spTgt spid="972802"/>
                                        </p:tgtEl>
                                        <p:attrNameLst>
                                          <p:attrName>style.rotation</p:attrName>
                                        </p:attrNameLst>
                                      </p:cBhvr>
                                      <p:tavLst>
                                        <p:tav tm="0">
                                          <p:val>
                                            <p:fltVal val="-90"/>
                                          </p:val>
                                        </p:tav>
                                        <p:tav tm="100000">
                                          <p:val>
                                            <p:fltVal val="0"/>
                                          </p:val>
                                        </p:tav>
                                      </p:tavLst>
                                    </p:anim>
                                    <p:anim calcmode="lin" valueType="num">
                                      <p:cBhvr>
                                        <p:cTn id="9" dur="800" decel="100000" fill="hold"/>
                                        <p:tgtEl>
                                          <p:spTgt spid="972802"/>
                                        </p:tgtEl>
                                        <p:attrNameLst>
                                          <p:attrName>ppt_x</p:attrName>
                                        </p:attrNameLst>
                                      </p:cBhvr>
                                      <p:tavLst>
                                        <p:tav tm="0">
                                          <p:val>
                                            <p:strVal val="#ppt_x+0.4"/>
                                          </p:val>
                                        </p:tav>
                                        <p:tav tm="100000">
                                          <p:val>
                                            <p:strVal val="#ppt_x-0.05"/>
                                          </p:val>
                                        </p:tav>
                                      </p:tavLst>
                                    </p:anim>
                                    <p:anim calcmode="lin" valueType="num">
                                      <p:cBhvr>
                                        <p:cTn id="10" dur="800" decel="100000" fill="hold"/>
                                        <p:tgtEl>
                                          <p:spTgt spid="972802"/>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972802"/>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972802"/>
                                        </p:tgtEl>
                                        <p:attrNameLst>
                                          <p:attrName>ppt_y</p:attrName>
                                        </p:attrNameLst>
                                      </p:cBhvr>
                                      <p:tavLst>
                                        <p:tav tm="0">
                                          <p:val>
                                            <p:strVal val="#ppt_y+0.1"/>
                                          </p:val>
                                        </p:tav>
                                        <p:tav tm="100000">
                                          <p:val>
                                            <p:strVal val="#ppt_y"/>
                                          </p:val>
                                        </p:tav>
                                      </p:tavLst>
                                    </p:anim>
                                  </p:childTnLst>
                                </p:cTn>
                              </p:par>
                            </p:childTnLst>
                          </p:cTn>
                        </p:par>
                        <p:par>
                          <p:cTn id="13" fill="hold" nodeType="afterGroup">
                            <p:stCondLst>
                              <p:cond delay="1000"/>
                            </p:stCondLst>
                            <p:childTnLst>
                              <p:par>
                                <p:cTn id="14" presetID="42" presetClass="entr" presetSubtype="0" fill="hold" grpId="0" nodeType="afterEffect">
                                  <p:stCondLst>
                                    <p:cond delay="0"/>
                                  </p:stCondLst>
                                  <p:childTnLst>
                                    <p:set>
                                      <p:cBhvr>
                                        <p:cTn id="15" dur="1" fill="hold">
                                          <p:stCondLst>
                                            <p:cond delay="0"/>
                                          </p:stCondLst>
                                        </p:cTn>
                                        <p:tgtEl>
                                          <p:spTgt spid="972810"/>
                                        </p:tgtEl>
                                        <p:attrNameLst>
                                          <p:attrName>style.visibility</p:attrName>
                                        </p:attrNameLst>
                                      </p:cBhvr>
                                      <p:to>
                                        <p:strVal val="visible"/>
                                      </p:to>
                                    </p:set>
                                    <p:animEffect transition="in" filter="fade">
                                      <p:cBhvr>
                                        <p:cTn id="16" dur="1000"/>
                                        <p:tgtEl>
                                          <p:spTgt spid="972810"/>
                                        </p:tgtEl>
                                      </p:cBhvr>
                                    </p:animEffect>
                                    <p:anim calcmode="lin" valueType="num">
                                      <p:cBhvr>
                                        <p:cTn id="17" dur="1000" fill="hold"/>
                                        <p:tgtEl>
                                          <p:spTgt spid="972810"/>
                                        </p:tgtEl>
                                        <p:attrNameLst>
                                          <p:attrName>ppt_x</p:attrName>
                                        </p:attrNameLst>
                                      </p:cBhvr>
                                      <p:tavLst>
                                        <p:tav tm="0">
                                          <p:val>
                                            <p:strVal val="#ppt_x"/>
                                          </p:val>
                                        </p:tav>
                                        <p:tav tm="100000">
                                          <p:val>
                                            <p:strVal val="#ppt_x"/>
                                          </p:val>
                                        </p:tav>
                                      </p:tavLst>
                                    </p:anim>
                                    <p:anim calcmode="lin" valueType="num">
                                      <p:cBhvr>
                                        <p:cTn id="18" dur="1000" fill="hold"/>
                                        <p:tgtEl>
                                          <p:spTgt spid="972810"/>
                                        </p:tgtEl>
                                        <p:attrNameLst>
                                          <p:attrName>ppt_y</p:attrName>
                                        </p:attrNameLst>
                                      </p:cBhvr>
                                      <p:tavLst>
                                        <p:tav tm="0">
                                          <p:val>
                                            <p:strVal val="#ppt_y+.1"/>
                                          </p:val>
                                        </p:tav>
                                        <p:tav tm="100000">
                                          <p:val>
                                            <p:strVal val="#ppt_y"/>
                                          </p:val>
                                        </p:tav>
                                      </p:tavLst>
                                    </p:anim>
                                  </p:childTnLst>
                                </p:cTn>
                              </p:par>
                            </p:childTnLst>
                          </p:cTn>
                        </p:par>
                      </p:childTnLst>
                    </p:cTn>
                  </p:par>
                  <p:par>
                    <p:cTn id="19" fill="hold" nodeType="clickPar">
                      <p:stCondLst>
                        <p:cond delay="indefinite"/>
                      </p:stCondLst>
                      <p:childTnLst>
                        <p:par>
                          <p:cTn id="20" fill="hold" nodeType="withGroup">
                            <p:stCondLst>
                              <p:cond delay="0"/>
                            </p:stCondLst>
                            <p:childTnLst>
                              <p:par>
                                <p:cTn id="21" presetID="42" presetClass="entr" presetSubtype="0" fill="hold" nodeType="clickEffect">
                                  <p:stCondLst>
                                    <p:cond delay="0"/>
                                  </p:stCondLst>
                                  <p:childTnLst>
                                    <p:set>
                                      <p:cBhvr>
                                        <p:cTn id="22" dur="1" fill="hold">
                                          <p:stCondLst>
                                            <p:cond delay="0"/>
                                          </p:stCondLst>
                                        </p:cTn>
                                        <p:tgtEl>
                                          <p:spTgt spid="972813"/>
                                        </p:tgtEl>
                                        <p:attrNameLst>
                                          <p:attrName>style.visibility</p:attrName>
                                        </p:attrNameLst>
                                      </p:cBhvr>
                                      <p:to>
                                        <p:strVal val="visible"/>
                                      </p:to>
                                    </p:set>
                                    <p:animEffect transition="in" filter="fade">
                                      <p:cBhvr>
                                        <p:cTn id="23" dur="1000"/>
                                        <p:tgtEl>
                                          <p:spTgt spid="972813"/>
                                        </p:tgtEl>
                                      </p:cBhvr>
                                    </p:animEffect>
                                    <p:anim calcmode="lin" valueType="num">
                                      <p:cBhvr>
                                        <p:cTn id="24" dur="1000" fill="hold"/>
                                        <p:tgtEl>
                                          <p:spTgt spid="972813"/>
                                        </p:tgtEl>
                                        <p:attrNameLst>
                                          <p:attrName>ppt_x</p:attrName>
                                        </p:attrNameLst>
                                      </p:cBhvr>
                                      <p:tavLst>
                                        <p:tav tm="0">
                                          <p:val>
                                            <p:strVal val="#ppt_x"/>
                                          </p:val>
                                        </p:tav>
                                        <p:tav tm="100000">
                                          <p:val>
                                            <p:strVal val="#ppt_x"/>
                                          </p:val>
                                        </p:tav>
                                      </p:tavLst>
                                    </p:anim>
                                    <p:anim calcmode="lin" valueType="num">
                                      <p:cBhvr>
                                        <p:cTn id="25" dur="1000" fill="hold"/>
                                        <p:tgtEl>
                                          <p:spTgt spid="97281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72802" grpId="0"/>
      <p:bldP spid="972810"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1234" name="Rectangle 2"/>
          <p:cNvSpPr>
            <a:spLocks noGrp="1" noChangeArrowheads="1"/>
          </p:cNvSpPr>
          <p:nvPr>
            <p:ph type="title"/>
          </p:nvPr>
        </p:nvSpPr>
        <p:spPr>
          <a:xfrm>
            <a:off x="2271713" y="646113"/>
            <a:ext cx="8001000" cy="838200"/>
          </a:xfrm>
        </p:spPr>
        <p:txBody>
          <a:bodyPr/>
          <a:lstStyle/>
          <a:p>
            <a:pPr eaLnBrk="1" hangingPunct="1"/>
            <a:r>
              <a:rPr lang="fa-IR" altLang="en-US" smtClean="0"/>
              <a:t>حل تمرين 1 </a:t>
            </a:r>
            <a:endParaRPr lang="en-US" altLang="en-US" smtClean="0"/>
          </a:p>
        </p:txBody>
      </p:sp>
      <p:sp>
        <p:nvSpPr>
          <p:cNvPr id="991235" name="Rectangle 3"/>
          <p:cNvSpPr>
            <a:spLocks noGrp="1" noChangeArrowheads="1"/>
          </p:cNvSpPr>
          <p:nvPr>
            <p:ph type="body" sz="half" idx="1"/>
          </p:nvPr>
        </p:nvSpPr>
        <p:spPr>
          <a:xfrm>
            <a:off x="3935414" y="2420938"/>
            <a:ext cx="1652587" cy="620712"/>
          </a:xfrm>
        </p:spPr>
        <p:txBody>
          <a:bodyPr/>
          <a:lstStyle/>
          <a:p>
            <a:pPr eaLnBrk="1" hangingPunct="1">
              <a:buFontTx/>
              <a:buNone/>
            </a:pPr>
            <a:r>
              <a:rPr lang="fa-IR" altLang="en-US" smtClean="0"/>
              <a:t>حجم نهايي </a:t>
            </a:r>
            <a:endParaRPr lang="en-US" altLang="en-US" smtClean="0"/>
          </a:p>
        </p:txBody>
      </p:sp>
      <p:graphicFrame>
        <p:nvGraphicFramePr>
          <p:cNvPr id="991236" name="Object 4"/>
          <p:cNvGraphicFramePr>
            <a:graphicFrameLocks noChangeAspect="1"/>
          </p:cNvGraphicFramePr>
          <p:nvPr>
            <p:ph sz="quarter" idx="2"/>
          </p:nvPr>
        </p:nvGraphicFramePr>
        <p:xfrm>
          <a:off x="2351088" y="1792289"/>
          <a:ext cx="1295400" cy="504825"/>
        </p:xfrm>
        <a:graphic>
          <a:graphicData uri="http://schemas.openxmlformats.org/presentationml/2006/ole">
            <mc:AlternateContent xmlns:mc="http://schemas.openxmlformats.org/markup-compatibility/2006">
              <mc:Choice xmlns:v="urn:schemas-microsoft-com:vml" Requires="v">
                <p:oleObj spid="_x0000_s16386" name="Equation" r:id="rId3" imgW="457002" imgH="177723" progId="Equation.3">
                  <p:embed/>
                </p:oleObj>
              </mc:Choice>
              <mc:Fallback>
                <p:oleObj name="Equation" r:id="rId3" imgW="457002" imgH="177723"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351088" y="1792289"/>
                        <a:ext cx="1295400" cy="5048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273413" name="Object 6"/>
          <p:cNvGraphicFramePr>
            <a:graphicFrameLocks noChangeAspect="1"/>
          </p:cNvGraphicFramePr>
          <p:nvPr>
            <p:ph sz="quarter" idx="3"/>
          </p:nvPr>
        </p:nvGraphicFramePr>
        <p:xfrm>
          <a:off x="7866064" y="4421189"/>
          <a:ext cx="422275" cy="796925"/>
        </p:xfrm>
        <a:graphic>
          <a:graphicData uri="http://schemas.openxmlformats.org/presentationml/2006/ole">
            <mc:AlternateContent xmlns:mc="http://schemas.openxmlformats.org/markup-compatibility/2006">
              <mc:Choice xmlns:v="urn:schemas-microsoft-com:vml" Requires="v">
                <p:oleObj spid="_x0000_s16387" name="Equation" r:id="rId5" imgW="114151" imgH="215619" progId="Equation.3">
                  <p:embed/>
                </p:oleObj>
              </mc:Choice>
              <mc:Fallback>
                <p:oleObj name="Equation" r:id="rId5" imgW="114151" imgH="215619"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7866064" y="4421189"/>
                        <a:ext cx="422275" cy="7969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991240" name="Object 8"/>
          <p:cNvGraphicFramePr>
            <a:graphicFrameLocks noChangeAspect="1"/>
          </p:cNvGraphicFramePr>
          <p:nvPr/>
        </p:nvGraphicFramePr>
        <p:xfrm>
          <a:off x="2279651" y="2503488"/>
          <a:ext cx="1871663" cy="577850"/>
        </p:xfrm>
        <a:graphic>
          <a:graphicData uri="http://schemas.openxmlformats.org/presentationml/2006/ole">
            <mc:AlternateContent xmlns:mc="http://schemas.openxmlformats.org/markup-compatibility/2006">
              <mc:Choice xmlns:v="urn:schemas-microsoft-com:vml" Requires="v">
                <p:oleObj spid="_x0000_s16388" name="Equation" r:id="rId7" imgW="660113" imgH="203112" progId="Equation.3">
                  <p:embed/>
                </p:oleObj>
              </mc:Choice>
              <mc:Fallback>
                <p:oleObj name="Equation" r:id="rId7" imgW="660113" imgH="203112" progId="Equation.3">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279651" y="2503488"/>
                        <a:ext cx="1871663" cy="5778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991241" name="Object 9"/>
          <p:cNvGraphicFramePr>
            <a:graphicFrameLocks noChangeAspect="1"/>
          </p:cNvGraphicFramePr>
          <p:nvPr/>
        </p:nvGraphicFramePr>
        <p:xfrm>
          <a:off x="5915026" y="1931989"/>
          <a:ext cx="1909763" cy="1036637"/>
        </p:xfrm>
        <a:graphic>
          <a:graphicData uri="http://schemas.openxmlformats.org/presentationml/2006/ole">
            <mc:AlternateContent xmlns:mc="http://schemas.openxmlformats.org/markup-compatibility/2006">
              <mc:Choice xmlns:v="urn:schemas-microsoft-com:vml" Requires="v">
                <p:oleObj spid="_x0000_s16389" name="Equation" r:id="rId9" imgW="723586" imgH="393529" progId="Equation.3">
                  <p:embed/>
                </p:oleObj>
              </mc:Choice>
              <mc:Fallback>
                <p:oleObj name="Equation" r:id="rId9" imgW="723586" imgH="393529" progId="Equation.3">
                  <p:embed/>
                  <p:pic>
                    <p:nvPicPr>
                      <p:cNvPr id="0" name=""/>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5915026" y="1931989"/>
                        <a:ext cx="1909763" cy="10366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991242" name="Object 10"/>
          <p:cNvGraphicFramePr>
            <a:graphicFrameLocks noChangeAspect="1"/>
          </p:cNvGraphicFramePr>
          <p:nvPr/>
        </p:nvGraphicFramePr>
        <p:xfrm>
          <a:off x="3933826" y="3644901"/>
          <a:ext cx="1368425" cy="987425"/>
        </p:xfrm>
        <a:graphic>
          <a:graphicData uri="http://schemas.openxmlformats.org/presentationml/2006/ole">
            <mc:AlternateContent xmlns:mc="http://schemas.openxmlformats.org/markup-compatibility/2006">
              <mc:Choice xmlns:v="urn:schemas-microsoft-com:vml" Requires="v">
                <p:oleObj spid="_x0000_s16390" name="Equation" r:id="rId11" imgW="545863" imgH="393529" progId="Equation.3">
                  <p:embed/>
                </p:oleObj>
              </mc:Choice>
              <mc:Fallback>
                <p:oleObj name="Equation" r:id="rId11" imgW="545863" imgH="393529" progId="Equation.3">
                  <p:embed/>
                  <p:pic>
                    <p:nvPicPr>
                      <p:cNvPr id="0" name=""/>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3933826" y="3644901"/>
                        <a:ext cx="1368425" cy="9874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991243" name="Object 11"/>
          <p:cNvGraphicFramePr>
            <a:graphicFrameLocks noChangeAspect="1"/>
          </p:cNvGraphicFramePr>
          <p:nvPr/>
        </p:nvGraphicFramePr>
        <p:xfrm>
          <a:off x="3719514" y="4854575"/>
          <a:ext cx="1582737" cy="1022350"/>
        </p:xfrm>
        <a:graphic>
          <a:graphicData uri="http://schemas.openxmlformats.org/presentationml/2006/ole">
            <mc:AlternateContent xmlns:mc="http://schemas.openxmlformats.org/markup-compatibility/2006">
              <mc:Choice xmlns:v="urn:schemas-microsoft-com:vml" Requires="v">
                <p:oleObj spid="_x0000_s16391" name="Equation" r:id="rId13" imgW="609336" imgH="393529" progId="Equation.3">
                  <p:embed/>
                </p:oleObj>
              </mc:Choice>
              <mc:Fallback>
                <p:oleObj name="Equation" r:id="rId13" imgW="609336" imgH="393529" progId="Equation.3">
                  <p:embed/>
                  <p:pic>
                    <p:nvPicPr>
                      <p:cNvPr id="0" name=""/>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3719514" y="4854575"/>
                        <a:ext cx="1582737" cy="10223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991244" name="Object 12"/>
          <p:cNvGraphicFramePr>
            <a:graphicFrameLocks noChangeAspect="1"/>
          </p:cNvGraphicFramePr>
          <p:nvPr/>
        </p:nvGraphicFramePr>
        <p:xfrm>
          <a:off x="5876925" y="4249739"/>
          <a:ext cx="1944688" cy="973137"/>
        </p:xfrm>
        <a:graphic>
          <a:graphicData uri="http://schemas.openxmlformats.org/presentationml/2006/ole">
            <mc:AlternateContent xmlns:mc="http://schemas.openxmlformats.org/markup-compatibility/2006">
              <mc:Choice xmlns:v="urn:schemas-microsoft-com:vml" Requires="v">
                <p:oleObj spid="_x0000_s16392" name="Equation" r:id="rId15" imgW="609336" imgH="304668" progId="Equation.3">
                  <p:embed/>
                </p:oleObj>
              </mc:Choice>
              <mc:Fallback>
                <p:oleObj name="Equation" r:id="rId15" imgW="609336" imgH="304668" progId="Equation.3">
                  <p:embed/>
                  <p:pic>
                    <p:nvPicPr>
                      <p:cNvPr id="0" name=""/>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5876925" y="4249739"/>
                        <a:ext cx="1944688" cy="9731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991246" name="AutoShape 14"/>
          <p:cNvSpPr>
            <a:spLocks/>
          </p:cNvSpPr>
          <p:nvPr/>
        </p:nvSpPr>
        <p:spPr bwMode="auto">
          <a:xfrm>
            <a:off x="5592763" y="1773238"/>
            <a:ext cx="215900" cy="1346200"/>
          </a:xfrm>
          <a:prstGeom prst="rightBrace">
            <a:avLst>
              <a:gd name="adj1" fmla="val 51961"/>
              <a:gd name="adj2" fmla="val 50000"/>
            </a:avLst>
          </a:prstGeom>
          <a:noFill/>
          <a:ln w="28575" cap="sq">
            <a:solidFill>
              <a:srgbClr val="000000"/>
            </a:solidFill>
            <a:round/>
            <a:headEnd type="none" w="lg" len="lg"/>
            <a:tailEnd type="none" w="lg"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r" rtl="1">
              <a:spcBef>
                <a:spcPct val="20000"/>
              </a:spcBef>
              <a:buClr>
                <a:schemeClr val="accent1"/>
              </a:buClr>
              <a:buChar char="•"/>
              <a:defRPr sz="2800">
                <a:solidFill>
                  <a:schemeClr val="tx1"/>
                </a:solidFill>
                <a:latin typeface="Times New Roman" panose="02020603050405020304" pitchFamily="18" charset="0"/>
                <a:cs typeface="B Nazanin" pitchFamily="2" charset="-78"/>
              </a:defRPr>
            </a:lvl1pPr>
            <a:lvl2pPr marL="742950" indent="-285750" algn="r" rtl="1">
              <a:spcBef>
                <a:spcPct val="20000"/>
              </a:spcBef>
              <a:buClr>
                <a:schemeClr val="hlink"/>
              </a:buClr>
              <a:buChar char="–"/>
              <a:defRPr sz="2400">
                <a:solidFill>
                  <a:schemeClr val="tx1"/>
                </a:solidFill>
                <a:latin typeface="Times New Roman" panose="02020603050405020304" pitchFamily="18" charset="0"/>
                <a:cs typeface="B Nazanin" pitchFamily="2" charset="-78"/>
              </a:defRPr>
            </a:lvl2pPr>
            <a:lvl3pPr marL="1143000" indent="-228600" algn="r" rtl="1">
              <a:spcBef>
                <a:spcPct val="20000"/>
              </a:spcBef>
              <a:buClr>
                <a:schemeClr val="accent1"/>
              </a:buClr>
              <a:buChar char="•"/>
              <a:defRPr sz="2000">
                <a:solidFill>
                  <a:schemeClr val="tx1"/>
                </a:solidFill>
                <a:latin typeface="Times New Roman" panose="02020603050405020304" pitchFamily="18" charset="0"/>
                <a:cs typeface="B Nazanin" pitchFamily="2" charset="-78"/>
              </a:defRPr>
            </a:lvl3pPr>
            <a:lvl4pPr marL="1600200" indent="-228600" algn="r" rtl="1">
              <a:spcBef>
                <a:spcPct val="20000"/>
              </a:spcBef>
              <a:buClr>
                <a:schemeClr val="folHlink"/>
              </a:buClr>
              <a:buChar char="–"/>
              <a:defRPr>
                <a:solidFill>
                  <a:schemeClr val="tx1"/>
                </a:solidFill>
                <a:latin typeface="Times New Roman" panose="02020603050405020304" pitchFamily="18" charset="0"/>
                <a:cs typeface="B Nazanin" pitchFamily="2" charset="-78"/>
              </a:defRPr>
            </a:lvl4pPr>
            <a:lvl5pPr marL="2057400" indent="-228600" algn="r" rtl="1">
              <a:spcBef>
                <a:spcPct val="20000"/>
              </a:spcBef>
              <a:buClr>
                <a:schemeClr val="accent1"/>
              </a:buClr>
              <a:buChar char="»"/>
              <a:defRPr>
                <a:solidFill>
                  <a:schemeClr val="tx1"/>
                </a:solidFill>
                <a:latin typeface="Times New Roman" panose="02020603050405020304" pitchFamily="18" charset="0"/>
                <a:cs typeface="B Nazanin" pitchFamily="2" charset="-78"/>
              </a:defRPr>
            </a:lvl5pPr>
            <a:lvl6pPr marL="25146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itchFamily="2" charset="-78"/>
              </a:defRPr>
            </a:lvl6pPr>
            <a:lvl7pPr marL="29718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itchFamily="2" charset="-78"/>
              </a:defRPr>
            </a:lvl7pPr>
            <a:lvl8pPr marL="34290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itchFamily="2" charset="-78"/>
              </a:defRPr>
            </a:lvl8pPr>
            <a:lvl9pPr marL="38862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itchFamily="2" charset="-78"/>
              </a:defRPr>
            </a:lvl9pPr>
          </a:lstStyle>
          <a:p>
            <a:pPr algn="ctr" rtl="0">
              <a:spcBef>
                <a:spcPct val="0"/>
              </a:spcBef>
              <a:buClrTx/>
              <a:buFontTx/>
              <a:buNone/>
            </a:pPr>
            <a:endParaRPr lang="fa-IR" altLang="fa-IR"/>
          </a:p>
        </p:txBody>
      </p:sp>
      <p:sp>
        <p:nvSpPr>
          <p:cNvPr id="991247" name="AutoShape 15"/>
          <p:cNvSpPr>
            <a:spLocks/>
          </p:cNvSpPr>
          <p:nvPr/>
        </p:nvSpPr>
        <p:spPr bwMode="auto">
          <a:xfrm>
            <a:off x="5446714" y="3789363"/>
            <a:ext cx="288925" cy="1871662"/>
          </a:xfrm>
          <a:prstGeom prst="rightBrace">
            <a:avLst>
              <a:gd name="adj1" fmla="val 53984"/>
              <a:gd name="adj2" fmla="val 50000"/>
            </a:avLst>
          </a:prstGeom>
          <a:noFill/>
          <a:ln w="28575" cap="sq">
            <a:solidFill>
              <a:srgbClr val="000000"/>
            </a:solidFill>
            <a:round/>
            <a:headEnd type="none" w="lg" len="lg"/>
            <a:tailEnd type="none" w="lg"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r" rtl="1">
              <a:spcBef>
                <a:spcPct val="20000"/>
              </a:spcBef>
              <a:buClr>
                <a:schemeClr val="accent1"/>
              </a:buClr>
              <a:buChar char="•"/>
              <a:defRPr sz="2800">
                <a:solidFill>
                  <a:schemeClr val="tx1"/>
                </a:solidFill>
                <a:latin typeface="Times New Roman" panose="02020603050405020304" pitchFamily="18" charset="0"/>
                <a:cs typeface="B Nazanin" pitchFamily="2" charset="-78"/>
              </a:defRPr>
            </a:lvl1pPr>
            <a:lvl2pPr marL="742950" indent="-285750" algn="r" rtl="1">
              <a:spcBef>
                <a:spcPct val="20000"/>
              </a:spcBef>
              <a:buClr>
                <a:schemeClr val="hlink"/>
              </a:buClr>
              <a:buChar char="–"/>
              <a:defRPr sz="2400">
                <a:solidFill>
                  <a:schemeClr val="tx1"/>
                </a:solidFill>
                <a:latin typeface="Times New Roman" panose="02020603050405020304" pitchFamily="18" charset="0"/>
                <a:cs typeface="B Nazanin" pitchFamily="2" charset="-78"/>
              </a:defRPr>
            </a:lvl2pPr>
            <a:lvl3pPr marL="1143000" indent="-228600" algn="r" rtl="1">
              <a:spcBef>
                <a:spcPct val="20000"/>
              </a:spcBef>
              <a:buClr>
                <a:schemeClr val="accent1"/>
              </a:buClr>
              <a:buChar char="•"/>
              <a:defRPr sz="2000">
                <a:solidFill>
                  <a:schemeClr val="tx1"/>
                </a:solidFill>
                <a:latin typeface="Times New Roman" panose="02020603050405020304" pitchFamily="18" charset="0"/>
                <a:cs typeface="B Nazanin" pitchFamily="2" charset="-78"/>
              </a:defRPr>
            </a:lvl3pPr>
            <a:lvl4pPr marL="1600200" indent="-228600" algn="r" rtl="1">
              <a:spcBef>
                <a:spcPct val="20000"/>
              </a:spcBef>
              <a:buClr>
                <a:schemeClr val="folHlink"/>
              </a:buClr>
              <a:buChar char="–"/>
              <a:defRPr>
                <a:solidFill>
                  <a:schemeClr val="tx1"/>
                </a:solidFill>
                <a:latin typeface="Times New Roman" panose="02020603050405020304" pitchFamily="18" charset="0"/>
                <a:cs typeface="B Nazanin" pitchFamily="2" charset="-78"/>
              </a:defRPr>
            </a:lvl4pPr>
            <a:lvl5pPr marL="2057400" indent="-228600" algn="r" rtl="1">
              <a:spcBef>
                <a:spcPct val="20000"/>
              </a:spcBef>
              <a:buClr>
                <a:schemeClr val="accent1"/>
              </a:buClr>
              <a:buChar char="»"/>
              <a:defRPr>
                <a:solidFill>
                  <a:schemeClr val="tx1"/>
                </a:solidFill>
                <a:latin typeface="Times New Roman" panose="02020603050405020304" pitchFamily="18" charset="0"/>
                <a:cs typeface="B Nazanin" pitchFamily="2" charset="-78"/>
              </a:defRPr>
            </a:lvl5pPr>
            <a:lvl6pPr marL="25146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itchFamily="2" charset="-78"/>
              </a:defRPr>
            </a:lvl6pPr>
            <a:lvl7pPr marL="29718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itchFamily="2" charset="-78"/>
              </a:defRPr>
            </a:lvl7pPr>
            <a:lvl8pPr marL="34290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itchFamily="2" charset="-78"/>
              </a:defRPr>
            </a:lvl8pPr>
            <a:lvl9pPr marL="38862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itchFamily="2" charset="-78"/>
              </a:defRPr>
            </a:lvl9pPr>
          </a:lstStyle>
          <a:p>
            <a:pPr algn="ctr" rtl="0">
              <a:spcBef>
                <a:spcPct val="0"/>
              </a:spcBef>
              <a:buClrTx/>
              <a:buFontTx/>
              <a:buNone/>
            </a:pPr>
            <a:endParaRPr lang="fa-IR" altLang="fa-IR"/>
          </a:p>
        </p:txBody>
      </p:sp>
      <p:sp>
        <p:nvSpPr>
          <p:cNvPr id="991248" name="Rectangle 16"/>
          <p:cNvSpPr>
            <a:spLocks noChangeArrowheads="1"/>
          </p:cNvSpPr>
          <p:nvPr/>
        </p:nvSpPr>
        <p:spPr bwMode="auto">
          <a:xfrm>
            <a:off x="4006850" y="1773238"/>
            <a:ext cx="1412566"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cap="sq">
                <a:solidFill>
                  <a:srgbClr val="000000"/>
                </a:solidFill>
                <a:miter lim="800000"/>
                <a:headEnd type="none" w="lg" len="lg"/>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r" rtl="1">
              <a:spcBef>
                <a:spcPct val="20000"/>
              </a:spcBef>
              <a:buClr>
                <a:schemeClr val="accent1"/>
              </a:buClr>
              <a:buChar char="•"/>
              <a:defRPr sz="2800">
                <a:solidFill>
                  <a:schemeClr val="tx1"/>
                </a:solidFill>
                <a:latin typeface="Times New Roman" panose="02020603050405020304" pitchFamily="18" charset="0"/>
                <a:cs typeface="B Nazanin" pitchFamily="2" charset="-78"/>
              </a:defRPr>
            </a:lvl1pPr>
            <a:lvl2pPr marL="742950" indent="-285750" algn="r" rtl="1">
              <a:spcBef>
                <a:spcPct val="20000"/>
              </a:spcBef>
              <a:buClr>
                <a:schemeClr val="hlink"/>
              </a:buClr>
              <a:buChar char="–"/>
              <a:defRPr sz="2400">
                <a:solidFill>
                  <a:schemeClr val="tx1"/>
                </a:solidFill>
                <a:latin typeface="Times New Roman" panose="02020603050405020304" pitchFamily="18" charset="0"/>
                <a:cs typeface="B Nazanin" pitchFamily="2" charset="-78"/>
              </a:defRPr>
            </a:lvl2pPr>
            <a:lvl3pPr marL="1143000" indent="-228600" algn="r" rtl="1">
              <a:spcBef>
                <a:spcPct val="20000"/>
              </a:spcBef>
              <a:buClr>
                <a:schemeClr val="accent1"/>
              </a:buClr>
              <a:buChar char="•"/>
              <a:defRPr sz="2000">
                <a:solidFill>
                  <a:schemeClr val="tx1"/>
                </a:solidFill>
                <a:latin typeface="Times New Roman" panose="02020603050405020304" pitchFamily="18" charset="0"/>
                <a:cs typeface="B Nazanin" pitchFamily="2" charset="-78"/>
              </a:defRPr>
            </a:lvl3pPr>
            <a:lvl4pPr marL="1600200" indent="-228600" algn="r" rtl="1">
              <a:spcBef>
                <a:spcPct val="20000"/>
              </a:spcBef>
              <a:buClr>
                <a:schemeClr val="folHlink"/>
              </a:buClr>
              <a:buChar char="–"/>
              <a:defRPr>
                <a:solidFill>
                  <a:schemeClr val="tx1"/>
                </a:solidFill>
                <a:latin typeface="Times New Roman" panose="02020603050405020304" pitchFamily="18" charset="0"/>
                <a:cs typeface="B Nazanin" pitchFamily="2" charset="-78"/>
              </a:defRPr>
            </a:lvl4pPr>
            <a:lvl5pPr marL="2057400" indent="-228600" algn="r" rtl="1">
              <a:spcBef>
                <a:spcPct val="20000"/>
              </a:spcBef>
              <a:buClr>
                <a:schemeClr val="accent1"/>
              </a:buClr>
              <a:buChar char="»"/>
              <a:defRPr>
                <a:solidFill>
                  <a:schemeClr val="tx1"/>
                </a:solidFill>
                <a:latin typeface="Times New Roman" panose="02020603050405020304" pitchFamily="18" charset="0"/>
                <a:cs typeface="B Nazanin" pitchFamily="2" charset="-78"/>
              </a:defRPr>
            </a:lvl5pPr>
            <a:lvl6pPr marL="25146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itchFamily="2" charset="-78"/>
              </a:defRPr>
            </a:lvl6pPr>
            <a:lvl7pPr marL="29718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itchFamily="2" charset="-78"/>
              </a:defRPr>
            </a:lvl7pPr>
            <a:lvl8pPr marL="34290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itchFamily="2" charset="-78"/>
              </a:defRPr>
            </a:lvl8pPr>
            <a:lvl9pPr marL="38862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itchFamily="2" charset="-78"/>
              </a:defRPr>
            </a:lvl9pPr>
          </a:lstStyle>
          <a:p>
            <a:pPr algn="l" eaLnBrk="1" hangingPunct="1">
              <a:buFontTx/>
              <a:buNone/>
            </a:pPr>
            <a:r>
              <a:rPr lang="fa-IR" altLang="en-US"/>
              <a:t>حجم اوليه </a:t>
            </a:r>
          </a:p>
        </p:txBody>
      </p:sp>
    </p:spTree>
    <p:extLst>
      <p:ext uri="{BB962C8B-B14F-4D97-AF65-F5344CB8AC3E}">
        <p14:creationId xmlns:p14="http://schemas.microsoft.com/office/powerpoint/2010/main" val="2453852067"/>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0" presetClass="entr" presetSubtype="0" fill="hold" grpId="0" nodeType="afterEffect">
                                  <p:stCondLst>
                                    <p:cond delay="0"/>
                                  </p:stCondLst>
                                  <p:childTnLst>
                                    <p:set>
                                      <p:cBhvr>
                                        <p:cTn id="6" dur="1" fill="hold">
                                          <p:stCondLst>
                                            <p:cond delay="0"/>
                                          </p:stCondLst>
                                        </p:cTn>
                                        <p:tgtEl>
                                          <p:spTgt spid="991234"/>
                                        </p:tgtEl>
                                        <p:attrNameLst>
                                          <p:attrName>style.visibility</p:attrName>
                                        </p:attrNameLst>
                                      </p:cBhvr>
                                      <p:to>
                                        <p:strVal val="visible"/>
                                      </p:to>
                                    </p:set>
                                    <p:animEffect transition="in" filter="fade">
                                      <p:cBhvr>
                                        <p:cTn id="7" dur="800" decel="100000"/>
                                        <p:tgtEl>
                                          <p:spTgt spid="991234"/>
                                        </p:tgtEl>
                                      </p:cBhvr>
                                    </p:animEffect>
                                    <p:anim calcmode="lin" valueType="num">
                                      <p:cBhvr>
                                        <p:cTn id="8" dur="800" decel="100000" fill="hold"/>
                                        <p:tgtEl>
                                          <p:spTgt spid="991234"/>
                                        </p:tgtEl>
                                        <p:attrNameLst>
                                          <p:attrName>style.rotation</p:attrName>
                                        </p:attrNameLst>
                                      </p:cBhvr>
                                      <p:tavLst>
                                        <p:tav tm="0">
                                          <p:val>
                                            <p:fltVal val="-90"/>
                                          </p:val>
                                        </p:tav>
                                        <p:tav tm="100000">
                                          <p:val>
                                            <p:fltVal val="0"/>
                                          </p:val>
                                        </p:tav>
                                      </p:tavLst>
                                    </p:anim>
                                    <p:anim calcmode="lin" valueType="num">
                                      <p:cBhvr>
                                        <p:cTn id="9" dur="800" decel="100000" fill="hold"/>
                                        <p:tgtEl>
                                          <p:spTgt spid="991234"/>
                                        </p:tgtEl>
                                        <p:attrNameLst>
                                          <p:attrName>ppt_x</p:attrName>
                                        </p:attrNameLst>
                                      </p:cBhvr>
                                      <p:tavLst>
                                        <p:tav tm="0">
                                          <p:val>
                                            <p:strVal val="#ppt_x+0.4"/>
                                          </p:val>
                                        </p:tav>
                                        <p:tav tm="100000">
                                          <p:val>
                                            <p:strVal val="#ppt_x-0.05"/>
                                          </p:val>
                                        </p:tav>
                                      </p:tavLst>
                                    </p:anim>
                                    <p:anim calcmode="lin" valueType="num">
                                      <p:cBhvr>
                                        <p:cTn id="10" dur="800" decel="100000" fill="hold"/>
                                        <p:tgtEl>
                                          <p:spTgt spid="991234"/>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991234"/>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991234"/>
                                        </p:tgtEl>
                                        <p:attrNameLst>
                                          <p:attrName>ppt_y</p:attrName>
                                        </p:attrNameLst>
                                      </p:cBhvr>
                                      <p:tavLst>
                                        <p:tav tm="0">
                                          <p:val>
                                            <p:strVal val="#ppt_y+0.1"/>
                                          </p:val>
                                        </p:tav>
                                        <p:tav tm="100000">
                                          <p:val>
                                            <p:strVal val="#ppt_y"/>
                                          </p:val>
                                        </p:tav>
                                      </p:tavLst>
                                    </p:anim>
                                  </p:childTnLst>
                                </p:cTn>
                              </p:par>
                            </p:childTnLst>
                          </p:cTn>
                        </p:par>
                        <p:par>
                          <p:cTn id="13" fill="hold" nodeType="afterGroup">
                            <p:stCondLst>
                              <p:cond delay="1000"/>
                            </p:stCondLst>
                            <p:childTnLst>
                              <p:par>
                                <p:cTn id="14" presetID="42" presetClass="entr" presetSubtype="0" fill="hold" nodeType="afterEffect">
                                  <p:stCondLst>
                                    <p:cond delay="0"/>
                                  </p:stCondLst>
                                  <p:childTnLst>
                                    <p:set>
                                      <p:cBhvr>
                                        <p:cTn id="15" dur="1" fill="hold">
                                          <p:stCondLst>
                                            <p:cond delay="0"/>
                                          </p:stCondLst>
                                        </p:cTn>
                                        <p:tgtEl>
                                          <p:spTgt spid="991236"/>
                                        </p:tgtEl>
                                        <p:attrNameLst>
                                          <p:attrName>style.visibility</p:attrName>
                                        </p:attrNameLst>
                                      </p:cBhvr>
                                      <p:to>
                                        <p:strVal val="visible"/>
                                      </p:to>
                                    </p:set>
                                    <p:animEffect transition="in" filter="fade">
                                      <p:cBhvr>
                                        <p:cTn id="16" dur="1000"/>
                                        <p:tgtEl>
                                          <p:spTgt spid="991236"/>
                                        </p:tgtEl>
                                      </p:cBhvr>
                                    </p:animEffect>
                                    <p:anim calcmode="lin" valueType="num">
                                      <p:cBhvr>
                                        <p:cTn id="17" dur="1000" fill="hold"/>
                                        <p:tgtEl>
                                          <p:spTgt spid="991236"/>
                                        </p:tgtEl>
                                        <p:attrNameLst>
                                          <p:attrName>ppt_x</p:attrName>
                                        </p:attrNameLst>
                                      </p:cBhvr>
                                      <p:tavLst>
                                        <p:tav tm="0">
                                          <p:val>
                                            <p:strVal val="#ppt_x"/>
                                          </p:val>
                                        </p:tav>
                                        <p:tav tm="100000">
                                          <p:val>
                                            <p:strVal val="#ppt_x"/>
                                          </p:val>
                                        </p:tav>
                                      </p:tavLst>
                                    </p:anim>
                                    <p:anim calcmode="lin" valueType="num">
                                      <p:cBhvr>
                                        <p:cTn id="18" dur="1000" fill="hold"/>
                                        <p:tgtEl>
                                          <p:spTgt spid="991236"/>
                                        </p:tgtEl>
                                        <p:attrNameLst>
                                          <p:attrName>ppt_y</p:attrName>
                                        </p:attrNameLst>
                                      </p:cBhvr>
                                      <p:tavLst>
                                        <p:tav tm="0">
                                          <p:val>
                                            <p:strVal val="#ppt_y+.1"/>
                                          </p:val>
                                        </p:tav>
                                        <p:tav tm="100000">
                                          <p:val>
                                            <p:strVal val="#ppt_y"/>
                                          </p:val>
                                        </p:tav>
                                      </p:tavLst>
                                    </p:anim>
                                  </p:childTnLst>
                                </p:cTn>
                              </p:par>
                            </p:childTnLst>
                          </p:cTn>
                        </p:par>
                        <p:par>
                          <p:cTn id="19" fill="hold" nodeType="afterGroup">
                            <p:stCondLst>
                              <p:cond delay="2000"/>
                            </p:stCondLst>
                            <p:childTnLst>
                              <p:par>
                                <p:cTn id="20" presetID="27" presetClass="entr" presetSubtype="0" fill="hold" grpId="0" nodeType="afterEffect">
                                  <p:stCondLst>
                                    <p:cond delay="0"/>
                                  </p:stCondLst>
                                  <p:iterate type="lt">
                                    <p:tmPct val="50000"/>
                                  </p:iterate>
                                  <p:childTnLst>
                                    <p:set>
                                      <p:cBhvr>
                                        <p:cTn id="21" dur="1" fill="hold">
                                          <p:stCondLst>
                                            <p:cond delay="0"/>
                                          </p:stCondLst>
                                        </p:cTn>
                                        <p:tgtEl>
                                          <p:spTgt spid="991248"/>
                                        </p:tgtEl>
                                        <p:attrNameLst>
                                          <p:attrName>style.visibility</p:attrName>
                                        </p:attrNameLst>
                                      </p:cBhvr>
                                      <p:to>
                                        <p:strVal val="visible"/>
                                      </p:to>
                                    </p:set>
                                    <p:anim calcmode="discrete" valueType="clr">
                                      <p:cBhvr override="childStyle">
                                        <p:cTn id="22" dur="80"/>
                                        <p:tgtEl>
                                          <p:spTgt spid="991248"/>
                                        </p:tgtEl>
                                        <p:attrNameLst>
                                          <p:attrName>style.color</p:attrName>
                                        </p:attrNameLst>
                                      </p:cBhvr>
                                      <p:tavLst>
                                        <p:tav tm="0">
                                          <p:val>
                                            <p:clrVal>
                                              <a:schemeClr val="accent2"/>
                                            </p:clrVal>
                                          </p:val>
                                        </p:tav>
                                        <p:tav tm="50000">
                                          <p:val>
                                            <p:clrVal>
                                              <a:schemeClr val="hlink"/>
                                            </p:clrVal>
                                          </p:val>
                                        </p:tav>
                                      </p:tavLst>
                                    </p:anim>
                                    <p:anim calcmode="discrete" valueType="clr">
                                      <p:cBhvr>
                                        <p:cTn id="23" dur="80"/>
                                        <p:tgtEl>
                                          <p:spTgt spid="991248"/>
                                        </p:tgtEl>
                                        <p:attrNameLst>
                                          <p:attrName>fillcolor</p:attrName>
                                        </p:attrNameLst>
                                      </p:cBhvr>
                                      <p:tavLst>
                                        <p:tav tm="0">
                                          <p:val>
                                            <p:clrVal>
                                              <a:schemeClr val="accent2"/>
                                            </p:clrVal>
                                          </p:val>
                                        </p:tav>
                                        <p:tav tm="50000">
                                          <p:val>
                                            <p:clrVal>
                                              <a:schemeClr val="hlink"/>
                                            </p:clrVal>
                                          </p:val>
                                        </p:tav>
                                      </p:tavLst>
                                    </p:anim>
                                    <p:set>
                                      <p:cBhvr>
                                        <p:cTn id="24" dur="80"/>
                                        <p:tgtEl>
                                          <p:spTgt spid="991248"/>
                                        </p:tgtEl>
                                        <p:attrNameLst>
                                          <p:attrName>fill.type</p:attrName>
                                        </p:attrNameLst>
                                      </p:cBhvr>
                                      <p:to>
                                        <p:strVal val="solid"/>
                                      </p:to>
                                    </p:set>
                                  </p:childTnLst>
                                </p:cTn>
                              </p:par>
                            </p:childTnLst>
                          </p:cTn>
                        </p:par>
                      </p:childTnLst>
                    </p:cTn>
                  </p:par>
                  <p:par>
                    <p:cTn id="25" fill="hold" nodeType="clickPar">
                      <p:stCondLst>
                        <p:cond delay="indefinite"/>
                      </p:stCondLst>
                      <p:childTnLst>
                        <p:par>
                          <p:cTn id="26" fill="hold" nodeType="withGroup">
                            <p:stCondLst>
                              <p:cond delay="0"/>
                            </p:stCondLst>
                            <p:childTnLst>
                              <p:par>
                                <p:cTn id="27" presetID="42" presetClass="entr" presetSubtype="0" fill="hold" nodeType="clickEffect">
                                  <p:stCondLst>
                                    <p:cond delay="0"/>
                                  </p:stCondLst>
                                  <p:childTnLst>
                                    <p:set>
                                      <p:cBhvr>
                                        <p:cTn id="28" dur="1" fill="hold">
                                          <p:stCondLst>
                                            <p:cond delay="0"/>
                                          </p:stCondLst>
                                        </p:cTn>
                                        <p:tgtEl>
                                          <p:spTgt spid="991240"/>
                                        </p:tgtEl>
                                        <p:attrNameLst>
                                          <p:attrName>style.visibility</p:attrName>
                                        </p:attrNameLst>
                                      </p:cBhvr>
                                      <p:to>
                                        <p:strVal val="visible"/>
                                      </p:to>
                                    </p:set>
                                    <p:animEffect transition="in" filter="fade">
                                      <p:cBhvr>
                                        <p:cTn id="29" dur="1000"/>
                                        <p:tgtEl>
                                          <p:spTgt spid="991240"/>
                                        </p:tgtEl>
                                      </p:cBhvr>
                                    </p:animEffect>
                                    <p:anim calcmode="lin" valueType="num">
                                      <p:cBhvr>
                                        <p:cTn id="30" dur="1000" fill="hold"/>
                                        <p:tgtEl>
                                          <p:spTgt spid="991240"/>
                                        </p:tgtEl>
                                        <p:attrNameLst>
                                          <p:attrName>ppt_x</p:attrName>
                                        </p:attrNameLst>
                                      </p:cBhvr>
                                      <p:tavLst>
                                        <p:tav tm="0">
                                          <p:val>
                                            <p:strVal val="#ppt_x"/>
                                          </p:val>
                                        </p:tav>
                                        <p:tav tm="100000">
                                          <p:val>
                                            <p:strVal val="#ppt_x"/>
                                          </p:val>
                                        </p:tav>
                                      </p:tavLst>
                                    </p:anim>
                                    <p:anim calcmode="lin" valueType="num">
                                      <p:cBhvr>
                                        <p:cTn id="31" dur="1000" fill="hold"/>
                                        <p:tgtEl>
                                          <p:spTgt spid="991240"/>
                                        </p:tgtEl>
                                        <p:attrNameLst>
                                          <p:attrName>ppt_y</p:attrName>
                                        </p:attrNameLst>
                                      </p:cBhvr>
                                      <p:tavLst>
                                        <p:tav tm="0">
                                          <p:val>
                                            <p:strVal val="#ppt_y+.1"/>
                                          </p:val>
                                        </p:tav>
                                        <p:tav tm="100000">
                                          <p:val>
                                            <p:strVal val="#ppt_y"/>
                                          </p:val>
                                        </p:tav>
                                      </p:tavLst>
                                    </p:anim>
                                  </p:childTnLst>
                                </p:cTn>
                              </p:par>
                            </p:childTnLst>
                          </p:cTn>
                        </p:par>
                        <p:par>
                          <p:cTn id="32" fill="hold" nodeType="afterGroup">
                            <p:stCondLst>
                              <p:cond delay="1000"/>
                            </p:stCondLst>
                            <p:childTnLst>
                              <p:par>
                                <p:cTn id="33" presetID="27" presetClass="entr" presetSubtype="0" fill="hold" grpId="0" nodeType="afterEffect">
                                  <p:stCondLst>
                                    <p:cond delay="0"/>
                                  </p:stCondLst>
                                  <p:iterate type="lt">
                                    <p:tmPct val="50000"/>
                                  </p:iterate>
                                  <p:childTnLst>
                                    <p:set>
                                      <p:cBhvr>
                                        <p:cTn id="34" dur="1" fill="hold">
                                          <p:stCondLst>
                                            <p:cond delay="0"/>
                                          </p:stCondLst>
                                        </p:cTn>
                                        <p:tgtEl>
                                          <p:spTgt spid="991235">
                                            <p:txEl>
                                              <p:pRg st="0" end="0"/>
                                            </p:txEl>
                                          </p:spTgt>
                                        </p:tgtEl>
                                        <p:attrNameLst>
                                          <p:attrName>style.visibility</p:attrName>
                                        </p:attrNameLst>
                                      </p:cBhvr>
                                      <p:to>
                                        <p:strVal val="visible"/>
                                      </p:to>
                                    </p:set>
                                    <p:anim calcmode="discrete" valueType="clr">
                                      <p:cBhvr override="childStyle">
                                        <p:cTn id="35" dur="80"/>
                                        <p:tgtEl>
                                          <p:spTgt spid="991235">
                                            <p:txEl>
                                              <p:pRg st="0" end="0"/>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36" dur="80"/>
                                        <p:tgtEl>
                                          <p:spTgt spid="991235">
                                            <p:txEl>
                                              <p:pRg st="0" end="0"/>
                                            </p:txEl>
                                          </p:spTgt>
                                        </p:tgtEl>
                                        <p:attrNameLst>
                                          <p:attrName>fillcolor</p:attrName>
                                        </p:attrNameLst>
                                      </p:cBhvr>
                                      <p:tavLst>
                                        <p:tav tm="0">
                                          <p:val>
                                            <p:clrVal>
                                              <a:schemeClr val="accent2"/>
                                            </p:clrVal>
                                          </p:val>
                                        </p:tav>
                                        <p:tav tm="50000">
                                          <p:val>
                                            <p:clrVal>
                                              <a:schemeClr val="hlink"/>
                                            </p:clrVal>
                                          </p:val>
                                        </p:tav>
                                      </p:tavLst>
                                    </p:anim>
                                    <p:set>
                                      <p:cBhvr>
                                        <p:cTn id="37" dur="80"/>
                                        <p:tgtEl>
                                          <p:spTgt spid="991235">
                                            <p:txEl>
                                              <p:pRg st="0" end="0"/>
                                            </p:txEl>
                                          </p:spTgt>
                                        </p:tgtEl>
                                        <p:attrNameLst>
                                          <p:attrName>fill.type</p:attrName>
                                        </p:attrNameLst>
                                      </p:cBhvr>
                                      <p:to>
                                        <p:strVal val="solid"/>
                                      </p:to>
                                    </p:set>
                                  </p:childTnLst>
                                </p:cTn>
                              </p:par>
                            </p:childTnLst>
                          </p:cTn>
                        </p:par>
                      </p:childTnLst>
                    </p:cTn>
                  </p:par>
                  <p:par>
                    <p:cTn id="38" fill="hold" nodeType="clickPar">
                      <p:stCondLst>
                        <p:cond delay="indefinite"/>
                      </p:stCondLst>
                      <p:childTnLst>
                        <p:par>
                          <p:cTn id="39" fill="hold" nodeType="withGroup">
                            <p:stCondLst>
                              <p:cond delay="0"/>
                            </p:stCondLst>
                            <p:childTnLst>
                              <p:par>
                                <p:cTn id="40" presetID="49" presetClass="entr" presetSubtype="0" decel="100000" fill="hold" nodeType="clickEffect">
                                  <p:stCondLst>
                                    <p:cond delay="0"/>
                                  </p:stCondLst>
                                  <p:childTnLst>
                                    <p:set>
                                      <p:cBhvr>
                                        <p:cTn id="41" dur="1" fill="hold">
                                          <p:stCondLst>
                                            <p:cond delay="0"/>
                                          </p:stCondLst>
                                        </p:cTn>
                                        <p:tgtEl>
                                          <p:spTgt spid="991246"/>
                                        </p:tgtEl>
                                        <p:attrNameLst>
                                          <p:attrName>style.visibility</p:attrName>
                                        </p:attrNameLst>
                                      </p:cBhvr>
                                      <p:to>
                                        <p:strVal val="visible"/>
                                      </p:to>
                                    </p:set>
                                    <p:anim calcmode="lin" valueType="num">
                                      <p:cBhvr>
                                        <p:cTn id="42" dur="500" fill="hold"/>
                                        <p:tgtEl>
                                          <p:spTgt spid="991246"/>
                                        </p:tgtEl>
                                        <p:attrNameLst>
                                          <p:attrName>ppt_w</p:attrName>
                                        </p:attrNameLst>
                                      </p:cBhvr>
                                      <p:tavLst>
                                        <p:tav tm="0">
                                          <p:val>
                                            <p:fltVal val="0"/>
                                          </p:val>
                                        </p:tav>
                                        <p:tav tm="100000">
                                          <p:val>
                                            <p:strVal val="#ppt_w"/>
                                          </p:val>
                                        </p:tav>
                                      </p:tavLst>
                                    </p:anim>
                                    <p:anim calcmode="lin" valueType="num">
                                      <p:cBhvr>
                                        <p:cTn id="43" dur="500" fill="hold"/>
                                        <p:tgtEl>
                                          <p:spTgt spid="991246"/>
                                        </p:tgtEl>
                                        <p:attrNameLst>
                                          <p:attrName>ppt_h</p:attrName>
                                        </p:attrNameLst>
                                      </p:cBhvr>
                                      <p:tavLst>
                                        <p:tav tm="0">
                                          <p:val>
                                            <p:fltVal val="0"/>
                                          </p:val>
                                        </p:tav>
                                        <p:tav tm="100000">
                                          <p:val>
                                            <p:strVal val="#ppt_h"/>
                                          </p:val>
                                        </p:tav>
                                      </p:tavLst>
                                    </p:anim>
                                    <p:anim calcmode="lin" valueType="num">
                                      <p:cBhvr>
                                        <p:cTn id="44" dur="500" fill="hold"/>
                                        <p:tgtEl>
                                          <p:spTgt spid="991246"/>
                                        </p:tgtEl>
                                        <p:attrNameLst>
                                          <p:attrName>style.rotation</p:attrName>
                                        </p:attrNameLst>
                                      </p:cBhvr>
                                      <p:tavLst>
                                        <p:tav tm="0">
                                          <p:val>
                                            <p:fltVal val="360"/>
                                          </p:val>
                                        </p:tav>
                                        <p:tav tm="100000">
                                          <p:val>
                                            <p:fltVal val="0"/>
                                          </p:val>
                                        </p:tav>
                                      </p:tavLst>
                                    </p:anim>
                                    <p:animEffect transition="in" filter="fade">
                                      <p:cBhvr>
                                        <p:cTn id="45" dur="500"/>
                                        <p:tgtEl>
                                          <p:spTgt spid="991246"/>
                                        </p:tgtEl>
                                      </p:cBhvr>
                                    </p:animEffect>
                                  </p:childTnLst>
                                </p:cTn>
                              </p:par>
                            </p:childTnLst>
                          </p:cTn>
                        </p:par>
                        <p:par>
                          <p:cTn id="46" fill="hold" nodeType="afterGroup">
                            <p:stCondLst>
                              <p:cond delay="500"/>
                            </p:stCondLst>
                            <p:childTnLst>
                              <p:par>
                                <p:cTn id="47" presetID="34" presetClass="entr" presetSubtype="0" fill="hold" nodeType="afterEffect">
                                  <p:stCondLst>
                                    <p:cond delay="0"/>
                                  </p:stCondLst>
                                  <p:childTnLst>
                                    <p:set>
                                      <p:cBhvr>
                                        <p:cTn id="48" dur="1" fill="hold">
                                          <p:stCondLst>
                                            <p:cond delay="0"/>
                                          </p:stCondLst>
                                        </p:cTn>
                                        <p:tgtEl>
                                          <p:spTgt spid="991241"/>
                                        </p:tgtEl>
                                        <p:attrNameLst>
                                          <p:attrName>style.visibility</p:attrName>
                                        </p:attrNameLst>
                                      </p:cBhvr>
                                      <p:to>
                                        <p:strVal val="visible"/>
                                      </p:to>
                                    </p:set>
                                    <p:anim from="(-#ppt_w/2)" to="(#ppt_x)" calcmode="lin" valueType="num">
                                      <p:cBhvr>
                                        <p:cTn id="49" dur="600" fill="hold">
                                          <p:stCondLst>
                                            <p:cond delay="0"/>
                                          </p:stCondLst>
                                        </p:cTn>
                                        <p:tgtEl>
                                          <p:spTgt spid="991241"/>
                                        </p:tgtEl>
                                        <p:attrNameLst>
                                          <p:attrName>ppt_x</p:attrName>
                                        </p:attrNameLst>
                                      </p:cBhvr>
                                    </p:anim>
                                    <p:anim from="0" to="-1.0" calcmode="lin" valueType="num">
                                      <p:cBhvr>
                                        <p:cTn id="50" dur="200" decel="50000" autoRev="1" fill="hold">
                                          <p:stCondLst>
                                            <p:cond delay="600"/>
                                          </p:stCondLst>
                                        </p:cTn>
                                        <p:tgtEl>
                                          <p:spTgt spid="991241"/>
                                        </p:tgtEl>
                                        <p:attrNameLst>
                                          <p:attrName>xshear</p:attrName>
                                        </p:attrNameLst>
                                      </p:cBhvr>
                                    </p:anim>
                                    <p:animScale>
                                      <p:cBhvr>
                                        <p:cTn id="51" dur="200" decel="100000" autoRev="1" fill="hold">
                                          <p:stCondLst>
                                            <p:cond delay="600"/>
                                          </p:stCondLst>
                                        </p:cTn>
                                        <p:tgtEl>
                                          <p:spTgt spid="991241"/>
                                        </p:tgtEl>
                                      </p:cBhvr>
                                      <p:from x="100000" y="100000"/>
                                      <p:to x="80000" y="100000"/>
                                    </p:animScale>
                                    <p:anim by="(#ppt_h/3+#ppt_w*0.1)" calcmode="lin" valueType="num">
                                      <p:cBhvr additive="sum">
                                        <p:cTn id="52" dur="200" decel="100000" autoRev="1" fill="hold">
                                          <p:stCondLst>
                                            <p:cond delay="600"/>
                                          </p:stCondLst>
                                        </p:cTn>
                                        <p:tgtEl>
                                          <p:spTgt spid="991241"/>
                                        </p:tgtEl>
                                        <p:attrNameLst>
                                          <p:attrName>ppt_x</p:attrName>
                                        </p:attrNameLst>
                                      </p:cBhvr>
                                    </p:anim>
                                  </p:childTnLst>
                                </p:cTn>
                              </p:par>
                            </p:childTnLst>
                          </p:cTn>
                        </p:par>
                      </p:childTnLst>
                    </p:cTn>
                  </p:par>
                  <p:par>
                    <p:cTn id="53" fill="hold" nodeType="clickPar">
                      <p:stCondLst>
                        <p:cond delay="indefinite"/>
                      </p:stCondLst>
                      <p:childTnLst>
                        <p:par>
                          <p:cTn id="54" fill="hold" nodeType="withGroup">
                            <p:stCondLst>
                              <p:cond delay="0"/>
                            </p:stCondLst>
                            <p:childTnLst>
                              <p:par>
                                <p:cTn id="55" presetID="42" presetClass="entr" presetSubtype="0" fill="hold" nodeType="clickEffect">
                                  <p:stCondLst>
                                    <p:cond delay="0"/>
                                  </p:stCondLst>
                                  <p:childTnLst>
                                    <p:set>
                                      <p:cBhvr>
                                        <p:cTn id="56" dur="1" fill="hold">
                                          <p:stCondLst>
                                            <p:cond delay="0"/>
                                          </p:stCondLst>
                                        </p:cTn>
                                        <p:tgtEl>
                                          <p:spTgt spid="991242"/>
                                        </p:tgtEl>
                                        <p:attrNameLst>
                                          <p:attrName>style.visibility</p:attrName>
                                        </p:attrNameLst>
                                      </p:cBhvr>
                                      <p:to>
                                        <p:strVal val="visible"/>
                                      </p:to>
                                    </p:set>
                                    <p:animEffect transition="in" filter="fade">
                                      <p:cBhvr>
                                        <p:cTn id="57" dur="1000"/>
                                        <p:tgtEl>
                                          <p:spTgt spid="991242"/>
                                        </p:tgtEl>
                                      </p:cBhvr>
                                    </p:animEffect>
                                    <p:anim calcmode="lin" valueType="num">
                                      <p:cBhvr>
                                        <p:cTn id="58" dur="1000" fill="hold"/>
                                        <p:tgtEl>
                                          <p:spTgt spid="991242"/>
                                        </p:tgtEl>
                                        <p:attrNameLst>
                                          <p:attrName>ppt_x</p:attrName>
                                        </p:attrNameLst>
                                      </p:cBhvr>
                                      <p:tavLst>
                                        <p:tav tm="0">
                                          <p:val>
                                            <p:strVal val="#ppt_x"/>
                                          </p:val>
                                        </p:tav>
                                        <p:tav tm="100000">
                                          <p:val>
                                            <p:strVal val="#ppt_x"/>
                                          </p:val>
                                        </p:tav>
                                      </p:tavLst>
                                    </p:anim>
                                    <p:anim calcmode="lin" valueType="num">
                                      <p:cBhvr>
                                        <p:cTn id="59" dur="1000" fill="hold"/>
                                        <p:tgtEl>
                                          <p:spTgt spid="991242"/>
                                        </p:tgtEl>
                                        <p:attrNameLst>
                                          <p:attrName>ppt_y</p:attrName>
                                        </p:attrNameLst>
                                      </p:cBhvr>
                                      <p:tavLst>
                                        <p:tav tm="0">
                                          <p:val>
                                            <p:strVal val="#ppt_y+.1"/>
                                          </p:val>
                                        </p:tav>
                                        <p:tav tm="100000">
                                          <p:val>
                                            <p:strVal val="#ppt_y"/>
                                          </p:val>
                                        </p:tav>
                                      </p:tavLst>
                                    </p:anim>
                                  </p:childTnLst>
                                </p:cTn>
                              </p:par>
                            </p:childTnLst>
                          </p:cTn>
                        </p:par>
                      </p:childTnLst>
                    </p:cTn>
                  </p:par>
                  <p:par>
                    <p:cTn id="60" fill="hold" nodeType="clickPar">
                      <p:stCondLst>
                        <p:cond delay="indefinite"/>
                      </p:stCondLst>
                      <p:childTnLst>
                        <p:par>
                          <p:cTn id="61" fill="hold" nodeType="withGroup">
                            <p:stCondLst>
                              <p:cond delay="0"/>
                            </p:stCondLst>
                            <p:childTnLst>
                              <p:par>
                                <p:cTn id="62" presetID="42" presetClass="entr" presetSubtype="0" fill="hold" nodeType="clickEffect">
                                  <p:stCondLst>
                                    <p:cond delay="0"/>
                                  </p:stCondLst>
                                  <p:childTnLst>
                                    <p:set>
                                      <p:cBhvr>
                                        <p:cTn id="63" dur="1" fill="hold">
                                          <p:stCondLst>
                                            <p:cond delay="0"/>
                                          </p:stCondLst>
                                        </p:cTn>
                                        <p:tgtEl>
                                          <p:spTgt spid="991243"/>
                                        </p:tgtEl>
                                        <p:attrNameLst>
                                          <p:attrName>style.visibility</p:attrName>
                                        </p:attrNameLst>
                                      </p:cBhvr>
                                      <p:to>
                                        <p:strVal val="visible"/>
                                      </p:to>
                                    </p:set>
                                    <p:animEffect transition="in" filter="fade">
                                      <p:cBhvr>
                                        <p:cTn id="64" dur="1000"/>
                                        <p:tgtEl>
                                          <p:spTgt spid="991243"/>
                                        </p:tgtEl>
                                      </p:cBhvr>
                                    </p:animEffect>
                                    <p:anim calcmode="lin" valueType="num">
                                      <p:cBhvr>
                                        <p:cTn id="65" dur="1000" fill="hold"/>
                                        <p:tgtEl>
                                          <p:spTgt spid="991243"/>
                                        </p:tgtEl>
                                        <p:attrNameLst>
                                          <p:attrName>ppt_x</p:attrName>
                                        </p:attrNameLst>
                                      </p:cBhvr>
                                      <p:tavLst>
                                        <p:tav tm="0">
                                          <p:val>
                                            <p:strVal val="#ppt_x"/>
                                          </p:val>
                                        </p:tav>
                                        <p:tav tm="100000">
                                          <p:val>
                                            <p:strVal val="#ppt_x"/>
                                          </p:val>
                                        </p:tav>
                                      </p:tavLst>
                                    </p:anim>
                                    <p:anim calcmode="lin" valueType="num">
                                      <p:cBhvr>
                                        <p:cTn id="66" dur="1000" fill="hold"/>
                                        <p:tgtEl>
                                          <p:spTgt spid="991243"/>
                                        </p:tgtEl>
                                        <p:attrNameLst>
                                          <p:attrName>ppt_y</p:attrName>
                                        </p:attrNameLst>
                                      </p:cBhvr>
                                      <p:tavLst>
                                        <p:tav tm="0">
                                          <p:val>
                                            <p:strVal val="#ppt_y+.1"/>
                                          </p:val>
                                        </p:tav>
                                        <p:tav tm="100000">
                                          <p:val>
                                            <p:strVal val="#ppt_y"/>
                                          </p:val>
                                        </p:tav>
                                      </p:tavLst>
                                    </p:anim>
                                  </p:childTnLst>
                                </p:cTn>
                              </p:par>
                            </p:childTnLst>
                          </p:cTn>
                        </p:par>
                      </p:childTnLst>
                    </p:cTn>
                  </p:par>
                  <p:par>
                    <p:cTn id="67" fill="hold" nodeType="clickPar">
                      <p:stCondLst>
                        <p:cond delay="indefinite"/>
                      </p:stCondLst>
                      <p:childTnLst>
                        <p:par>
                          <p:cTn id="68" fill="hold" nodeType="withGroup">
                            <p:stCondLst>
                              <p:cond delay="0"/>
                            </p:stCondLst>
                            <p:childTnLst>
                              <p:par>
                                <p:cTn id="69" presetID="49" presetClass="entr" presetSubtype="0" decel="100000" fill="hold" nodeType="clickEffect">
                                  <p:stCondLst>
                                    <p:cond delay="0"/>
                                  </p:stCondLst>
                                  <p:childTnLst>
                                    <p:set>
                                      <p:cBhvr>
                                        <p:cTn id="70" dur="1" fill="hold">
                                          <p:stCondLst>
                                            <p:cond delay="0"/>
                                          </p:stCondLst>
                                        </p:cTn>
                                        <p:tgtEl>
                                          <p:spTgt spid="991247"/>
                                        </p:tgtEl>
                                        <p:attrNameLst>
                                          <p:attrName>style.visibility</p:attrName>
                                        </p:attrNameLst>
                                      </p:cBhvr>
                                      <p:to>
                                        <p:strVal val="visible"/>
                                      </p:to>
                                    </p:set>
                                    <p:anim calcmode="lin" valueType="num">
                                      <p:cBhvr>
                                        <p:cTn id="71" dur="500" fill="hold"/>
                                        <p:tgtEl>
                                          <p:spTgt spid="991247"/>
                                        </p:tgtEl>
                                        <p:attrNameLst>
                                          <p:attrName>ppt_w</p:attrName>
                                        </p:attrNameLst>
                                      </p:cBhvr>
                                      <p:tavLst>
                                        <p:tav tm="0">
                                          <p:val>
                                            <p:fltVal val="0"/>
                                          </p:val>
                                        </p:tav>
                                        <p:tav tm="100000">
                                          <p:val>
                                            <p:strVal val="#ppt_w"/>
                                          </p:val>
                                        </p:tav>
                                      </p:tavLst>
                                    </p:anim>
                                    <p:anim calcmode="lin" valueType="num">
                                      <p:cBhvr>
                                        <p:cTn id="72" dur="500" fill="hold"/>
                                        <p:tgtEl>
                                          <p:spTgt spid="991247"/>
                                        </p:tgtEl>
                                        <p:attrNameLst>
                                          <p:attrName>ppt_h</p:attrName>
                                        </p:attrNameLst>
                                      </p:cBhvr>
                                      <p:tavLst>
                                        <p:tav tm="0">
                                          <p:val>
                                            <p:fltVal val="0"/>
                                          </p:val>
                                        </p:tav>
                                        <p:tav tm="100000">
                                          <p:val>
                                            <p:strVal val="#ppt_h"/>
                                          </p:val>
                                        </p:tav>
                                      </p:tavLst>
                                    </p:anim>
                                    <p:anim calcmode="lin" valueType="num">
                                      <p:cBhvr>
                                        <p:cTn id="73" dur="500" fill="hold"/>
                                        <p:tgtEl>
                                          <p:spTgt spid="991247"/>
                                        </p:tgtEl>
                                        <p:attrNameLst>
                                          <p:attrName>style.rotation</p:attrName>
                                        </p:attrNameLst>
                                      </p:cBhvr>
                                      <p:tavLst>
                                        <p:tav tm="0">
                                          <p:val>
                                            <p:fltVal val="360"/>
                                          </p:val>
                                        </p:tav>
                                        <p:tav tm="100000">
                                          <p:val>
                                            <p:fltVal val="0"/>
                                          </p:val>
                                        </p:tav>
                                      </p:tavLst>
                                    </p:anim>
                                    <p:animEffect transition="in" filter="fade">
                                      <p:cBhvr>
                                        <p:cTn id="74" dur="500"/>
                                        <p:tgtEl>
                                          <p:spTgt spid="991247"/>
                                        </p:tgtEl>
                                      </p:cBhvr>
                                    </p:animEffect>
                                  </p:childTnLst>
                                </p:cTn>
                              </p:par>
                            </p:childTnLst>
                          </p:cTn>
                        </p:par>
                        <p:par>
                          <p:cTn id="75" fill="hold" nodeType="afterGroup">
                            <p:stCondLst>
                              <p:cond delay="500"/>
                            </p:stCondLst>
                            <p:childTnLst>
                              <p:par>
                                <p:cTn id="76" presetID="34" presetClass="entr" presetSubtype="0" fill="hold" nodeType="afterEffect">
                                  <p:stCondLst>
                                    <p:cond delay="0"/>
                                  </p:stCondLst>
                                  <p:childTnLst>
                                    <p:set>
                                      <p:cBhvr>
                                        <p:cTn id="77" dur="1" fill="hold">
                                          <p:stCondLst>
                                            <p:cond delay="0"/>
                                          </p:stCondLst>
                                        </p:cTn>
                                        <p:tgtEl>
                                          <p:spTgt spid="991244"/>
                                        </p:tgtEl>
                                        <p:attrNameLst>
                                          <p:attrName>style.visibility</p:attrName>
                                        </p:attrNameLst>
                                      </p:cBhvr>
                                      <p:to>
                                        <p:strVal val="visible"/>
                                      </p:to>
                                    </p:set>
                                    <p:anim from="(-#ppt_w/2)" to="(#ppt_x)" calcmode="lin" valueType="num">
                                      <p:cBhvr>
                                        <p:cTn id="78" dur="600" fill="hold">
                                          <p:stCondLst>
                                            <p:cond delay="0"/>
                                          </p:stCondLst>
                                        </p:cTn>
                                        <p:tgtEl>
                                          <p:spTgt spid="991244"/>
                                        </p:tgtEl>
                                        <p:attrNameLst>
                                          <p:attrName>ppt_x</p:attrName>
                                        </p:attrNameLst>
                                      </p:cBhvr>
                                    </p:anim>
                                    <p:anim from="0" to="-1.0" calcmode="lin" valueType="num">
                                      <p:cBhvr>
                                        <p:cTn id="79" dur="200" decel="50000" autoRev="1" fill="hold">
                                          <p:stCondLst>
                                            <p:cond delay="600"/>
                                          </p:stCondLst>
                                        </p:cTn>
                                        <p:tgtEl>
                                          <p:spTgt spid="991244"/>
                                        </p:tgtEl>
                                        <p:attrNameLst>
                                          <p:attrName>xshear</p:attrName>
                                        </p:attrNameLst>
                                      </p:cBhvr>
                                    </p:anim>
                                    <p:animScale>
                                      <p:cBhvr>
                                        <p:cTn id="80" dur="200" decel="100000" autoRev="1" fill="hold">
                                          <p:stCondLst>
                                            <p:cond delay="600"/>
                                          </p:stCondLst>
                                        </p:cTn>
                                        <p:tgtEl>
                                          <p:spTgt spid="991244"/>
                                        </p:tgtEl>
                                      </p:cBhvr>
                                      <p:from x="100000" y="100000"/>
                                      <p:to x="80000" y="100000"/>
                                    </p:animScale>
                                    <p:anim by="(#ppt_h/3+#ppt_w*0.1)" calcmode="lin" valueType="num">
                                      <p:cBhvr additive="sum">
                                        <p:cTn id="81" dur="200" decel="100000" autoRev="1" fill="hold">
                                          <p:stCondLst>
                                            <p:cond delay="600"/>
                                          </p:stCondLst>
                                        </p:cTn>
                                        <p:tgtEl>
                                          <p:spTgt spid="991244"/>
                                        </p:tgtEl>
                                        <p:attrNameLst>
                                          <p:attrName>ppt_x</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91234" grpId="0"/>
      <p:bldP spid="991235" grpId="0" build="p"/>
      <p:bldP spid="991248"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2258" name="Rectangle 2"/>
          <p:cNvSpPr>
            <a:spLocks noGrp="1" noChangeArrowheads="1"/>
          </p:cNvSpPr>
          <p:nvPr>
            <p:ph type="title"/>
          </p:nvPr>
        </p:nvSpPr>
        <p:spPr>
          <a:xfrm>
            <a:off x="2271713" y="1006475"/>
            <a:ext cx="8001000" cy="838200"/>
          </a:xfrm>
        </p:spPr>
        <p:txBody>
          <a:bodyPr/>
          <a:lstStyle/>
          <a:p>
            <a:pPr eaLnBrk="1" hangingPunct="1"/>
            <a:r>
              <a:rPr lang="fa-IR" altLang="en-US" smtClean="0"/>
              <a:t>تمرين 2 </a:t>
            </a:r>
            <a:endParaRPr lang="en-US" altLang="en-US" smtClean="0"/>
          </a:p>
        </p:txBody>
      </p:sp>
      <p:sp>
        <p:nvSpPr>
          <p:cNvPr id="992259" name="Rectangle 3"/>
          <p:cNvSpPr>
            <a:spLocks noGrp="1" noChangeArrowheads="1"/>
          </p:cNvSpPr>
          <p:nvPr>
            <p:ph type="body" idx="1"/>
          </p:nvPr>
        </p:nvSpPr>
        <p:spPr>
          <a:xfrm>
            <a:off x="2192338" y="2636838"/>
            <a:ext cx="7847012" cy="1701800"/>
          </a:xfrm>
        </p:spPr>
        <p:txBody>
          <a:bodyPr/>
          <a:lstStyle/>
          <a:p>
            <a:pPr marL="0" indent="0" algn="just">
              <a:buNone/>
            </a:pPr>
            <a:r>
              <a:rPr lang="fa-IR" altLang="en-US" smtClean="0"/>
              <a:t>نه سيم مسي هر يك به طول </a:t>
            </a:r>
            <a:r>
              <a:rPr lang="en-US" altLang="en-US" smtClean="0">
                <a:solidFill>
                  <a:srgbClr val="000000"/>
                </a:solidFill>
              </a:rPr>
              <a:t>l</a:t>
            </a:r>
            <a:r>
              <a:rPr lang="fa-IR" altLang="en-US" smtClean="0"/>
              <a:t> و قطر </a:t>
            </a:r>
            <a:r>
              <a:rPr lang="en-US" altLang="en-US" smtClean="0">
                <a:solidFill>
                  <a:srgbClr val="000000"/>
                </a:solidFill>
              </a:rPr>
              <a:t>d</a:t>
            </a:r>
            <a:r>
              <a:rPr lang="fa-IR" altLang="en-US" smtClean="0"/>
              <a:t> را به طور موازي به هم مي‌بنديم و رسانايي واحد به مقاومت </a:t>
            </a:r>
            <a:r>
              <a:rPr lang="en-US" altLang="en-US" smtClean="0">
                <a:solidFill>
                  <a:srgbClr val="000000"/>
                </a:solidFill>
              </a:rPr>
              <a:t>R</a:t>
            </a:r>
            <a:r>
              <a:rPr lang="fa-IR" altLang="en-US" smtClean="0"/>
              <a:t> مي سازيم ، قطر يك سيم مسي به طول </a:t>
            </a:r>
            <a:r>
              <a:rPr lang="en-US" altLang="en-US" smtClean="0">
                <a:solidFill>
                  <a:srgbClr val="000000"/>
                </a:solidFill>
              </a:rPr>
              <a:t>l</a:t>
            </a:r>
            <a:r>
              <a:rPr lang="fa-IR" altLang="en-US" smtClean="0"/>
              <a:t> چقدر باشد تا همين مقاومت را داشته باشد ؟ </a:t>
            </a:r>
            <a:endParaRPr lang="en-US" altLang="en-US" smtClean="0"/>
          </a:p>
        </p:txBody>
      </p:sp>
    </p:spTree>
    <p:extLst>
      <p:ext uri="{BB962C8B-B14F-4D97-AF65-F5344CB8AC3E}">
        <p14:creationId xmlns:p14="http://schemas.microsoft.com/office/powerpoint/2010/main" val="3386553353"/>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0" presetClass="entr" presetSubtype="0" fill="hold" grpId="0" nodeType="afterEffect">
                                  <p:stCondLst>
                                    <p:cond delay="0"/>
                                  </p:stCondLst>
                                  <p:childTnLst>
                                    <p:set>
                                      <p:cBhvr>
                                        <p:cTn id="6" dur="1" fill="hold">
                                          <p:stCondLst>
                                            <p:cond delay="0"/>
                                          </p:stCondLst>
                                        </p:cTn>
                                        <p:tgtEl>
                                          <p:spTgt spid="992258"/>
                                        </p:tgtEl>
                                        <p:attrNameLst>
                                          <p:attrName>style.visibility</p:attrName>
                                        </p:attrNameLst>
                                      </p:cBhvr>
                                      <p:to>
                                        <p:strVal val="visible"/>
                                      </p:to>
                                    </p:set>
                                    <p:animEffect transition="in" filter="fade">
                                      <p:cBhvr>
                                        <p:cTn id="7" dur="800" decel="100000"/>
                                        <p:tgtEl>
                                          <p:spTgt spid="992258"/>
                                        </p:tgtEl>
                                      </p:cBhvr>
                                    </p:animEffect>
                                    <p:anim calcmode="lin" valueType="num">
                                      <p:cBhvr>
                                        <p:cTn id="8" dur="800" decel="100000" fill="hold"/>
                                        <p:tgtEl>
                                          <p:spTgt spid="992258"/>
                                        </p:tgtEl>
                                        <p:attrNameLst>
                                          <p:attrName>style.rotation</p:attrName>
                                        </p:attrNameLst>
                                      </p:cBhvr>
                                      <p:tavLst>
                                        <p:tav tm="0">
                                          <p:val>
                                            <p:fltVal val="-90"/>
                                          </p:val>
                                        </p:tav>
                                        <p:tav tm="100000">
                                          <p:val>
                                            <p:fltVal val="0"/>
                                          </p:val>
                                        </p:tav>
                                      </p:tavLst>
                                    </p:anim>
                                    <p:anim calcmode="lin" valueType="num">
                                      <p:cBhvr>
                                        <p:cTn id="9" dur="800" decel="100000" fill="hold"/>
                                        <p:tgtEl>
                                          <p:spTgt spid="992258"/>
                                        </p:tgtEl>
                                        <p:attrNameLst>
                                          <p:attrName>ppt_x</p:attrName>
                                        </p:attrNameLst>
                                      </p:cBhvr>
                                      <p:tavLst>
                                        <p:tav tm="0">
                                          <p:val>
                                            <p:strVal val="#ppt_x+0.4"/>
                                          </p:val>
                                        </p:tav>
                                        <p:tav tm="100000">
                                          <p:val>
                                            <p:strVal val="#ppt_x-0.05"/>
                                          </p:val>
                                        </p:tav>
                                      </p:tavLst>
                                    </p:anim>
                                    <p:anim calcmode="lin" valueType="num">
                                      <p:cBhvr>
                                        <p:cTn id="10" dur="800" decel="100000" fill="hold"/>
                                        <p:tgtEl>
                                          <p:spTgt spid="992258"/>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992258"/>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992258"/>
                                        </p:tgtEl>
                                        <p:attrNameLst>
                                          <p:attrName>ppt_y</p:attrName>
                                        </p:attrNameLst>
                                      </p:cBhvr>
                                      <p:tavLst>
                                        <p:tav tm="0">
                                          <p:val>
                                            <p:strVal val="#ppt_y+0.1"/>
                                          </p:val>
                                        </p:tav>
                                        <p:tav tm="100000">
                                          <p:val>
                                            <p:strVal val="#ppt_y"/>
                                          </p:val>
                                        </p:tav>
                                      </p:tavLst>
                                    </p:anim>
                                  </p:childTnLst>
                                </p:cTn>
                              </p:par>
                            </p:childTnLst>
                          </p:cTn>
                        </p:par>
                        <p:par>
                          <p:cTn id="13" fill="hold" nodeType="afterGroup">
                            <p:stCondLst>
                              <p:cond delay="1000"/>
                            </p:stCondLst>
                            <p:childTnLst>
                              <p:par>
                                <p:cTn id="14" presetID="27" presetClass="entr" presetSubtype="0" fill="hold" grpId="0" nodeType="afterEffect">
                                  <p:stCondLst>
                                    <p:cond delay="0"/>
                                  </p:stCondLst>
                                  <p:iterate type="lt">
                                    <p:tmPct val="50000"/>
                                  </p:iterate>
                                  <p:childTnLst>
                                    <p:set>
                                      <p:cBhvr>
                                        <p:cTn id="15" dur="1" fill="hold">
                                          <p:stCondLst>
                                            <p:cond delay="0"/>
                                          </p:stCondLst>
                                        </p:cTn>
                                        <p:tgtEl>
                                          <p:spTgt spid="992259">
                                            <p:txEl>
                                              <p:pRg st="0" end="0"/>
                                            </p:txEl>
                                          </p:spTgt>
                                        </p:tgtEl>
                                        <p:attrNameLst>
                                          <p:attrName>style.visibility</p:attrName>
                                        </p:attrNameLst>
                                      </p:cBhvr>
                                      <p:to>
                                        <p:strVal val="visible"/>
                                      </p:to>
                                    </p:set>
                                    <p:anim calcmode="discrete" valueType="clr">
                                      <p:cBhvr override="childStyle">
                                        <p:cTn id="16" dur="80"/>
                                        <p:tgtEl>
                                          <p:spTgt spid="992259">
                                            <p:txEl>
                                              <p:pRg st="0" end="0"/>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17" dur="80"/>
                                        <p:tgtEl>
                                          <p:spTgt spid="992259">
                                            <p:txEl>
                                              <p:pRg st="0" end="0"/>
                                            </p:txEl>
                                          </p:spTgt>
                                        </p:tgtEl>
                                        <p:attrNameLst>
                                          <p:attrName>fillcolor</p:attrName>
                                        </p:attrNameLst>
                                      </p:cBhvr>
                                      <p:tavLst>
                                        <p:tav tm="0">
                                          <p:val>
                                            <p:clrVal>
                                              <a:schemeClr val="accent2"/>
                                            </p:clrVal>
                                          </p:val>
                                        </p:tav>
                                        <p:tav tm="50000">
                                          <p:val>
                                            <p:clrVal>
                                              <a:schemeClr val="hlink"/>
                                            </p:clrVal>
                                          </p:val>
                                        </p:tav>
                                      </p:tavLst>
                                    </p:anim>
                                    <p:set>
                                      <p:cBhvr>
                                        <p:cTn id="18" dur="80"/>
                                        <p:tgtEl>
                                          <p:spTgt spid="992259">
                                            <p:txEl>
                                              <p:pRg st="0" end="0"/>
                                            </p:txEl>
                                          </p:spTgt>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92258" grpId="0"/>
      <p:bldP spid="992259"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282" name="Rectangle 2"/>
          <p:cNvSpPr>
            <a:spLocks noGrp="1" noChangeArrowheads="1"/>
          </p:cNvSpPr>
          <p:nvPr>
            <p:ph type="title" sz="quarter"/>
          </p:nvPr>
        </p:nvSpPr>
        <p:spPr>
          <a:xfrm>
            <a:off x="2271713" y="430213"/>
            <a:ext cx="8001000" cy="838200"/>
          </a:xfrm>
        </p:spPr>
        <p:txBody>
          <a:bodyPr/>
          <a:lstStyle/>
          <a:p>
            <a:pPr eaLnBrk="1" hangingPunct="1"/>
            <a:r>
              <a:rPr lang="fa-IR" altLang="en-US" smtClean="0"/>
              <a:t>حل تمرين 2 </a:t>
            </a:r>
            <a:endParaRPr lang="en-US" altLang="en-US" smtClean="0"/>
          </a:p>
        </p:txBody>
      </p:sp>
      <p:graphicFrame>
        <p:nvGraphicFramePr>
          <p:cNvPr id="993284" name="Object 4"/>
          <p:cNvGraphicFramePr>
            <a:graphicFrameLocks noChangeAspect="1"/>
          </p:cNvGraphicFramePr>
          <p:nvPr>
            <p:ph sz="quarter" idx="1"/>
          </p:nvPr>
        </p:nvGraphicFramePr>
        <p:xfrm>
          <a:off x="2279651" y="866776"/>
          <a:ext cx="2016125" cy="1482725"/>
        </p:xfrm>
        <a:graphic>
          <a:graphicData uri="http://schemas.openxmlformats.org/presentationml/2006/ole">
            <mc:AlternateContent xmlns:mc="http://schemas.openxmlformats.org/markup-compatibility/2006">
              <mc:Choice xmlns:v="urn:schemas-microsoft-com:vml" Requires="v">
                <p:oleObj spid="_x0000_s17410" name="Equation" r:id="rId3" imgW="863225" imgH="634725" progId="Equation.3">
                  <p:embed/>
                </p:oleObj>
              </mc:Choice>
              <mc:Fallback>
                <p:oleObj name="Equation" r:id="rId3" imgW="863225" imgH="634725"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279651" y="866776"/>
                        <a:ext cx="2016125" cy="1482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993286" name="Object 6"/>
          <p:cNvGraphicFramePr>
            <a:graphicFrameLocks noChangeAspect="1"/>
          </p:cNvGraphicFramePr>
          <p:nvPr>
            <p:ph sz="quarter" idx="2"/>
          </p:nvPr>
        </p:nvGraphicFramePr>
        <p:xfrm>
          <a:off x="2538414" y="2676525"/>
          <a:ext cx="1728787" cy="1544638"/>
        </p:xfrm>
        <a:graphic>
          <a:graphicData uri="http://schemas.openxmlformats.org/presentationml/2006/ole">
            <mc:AlternateContent xmlns:mc="http://schemas.openxmlformats.org/markup-compatibility/2006">
              <mc:Choice xmlns:v="urn:schemas-microsoft-com:vml" Requires="v">
                <p:oleObj spid="_x0000_s17411" name="Equation" r:id="rId5" imgW="710891" imgH="634725" progId="Equation.3">
                  <p:embed/>
                </p:oleObj>
              </mc:Choice>
              <mc:Fallback>
                <p:oleObj name="Equation" r:id="rId5" imgW="710891" imgH="634725"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538414" y="2676525"/>
                        <a:ext cx="1728787" cy="15446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993288" name="Object 8"/>
          <p:cNvGraphicFramePr>
            <a:graphicFrameLocks noChangeAspect="1"/>
          </p:cNvGraphicFramePr>
          <p:nvPr>
            <p:ph sz="quarter" idx="3"/>
          </p:nvPr>
        </p:nvGraphicFramePr>
        <p:xfrm>
          <a:off x="5059363" y="1916114"/>
          <a:ext cx="1181100" cy="1076325"/>
        </p:xfrm>
        <a:graphic>
          <a:graphicData uri="http://schemas.openxmlformats.org/presentationml/2006/ole">
            <mc:AlternateContent xmlns:mc="http://schemas.openxmlformats.org/markup-compatibility/2006">
              <mc:Choice xmlns:v="urn:schemas-microsoft-com:vml" Requires="v">
                <p:oleObj spid="_x0000_s17412" name="Equation" r:id="rId7" imgW="431613" imgH="393529" progId="Equation.3">
                  <p:embed/>
                </p:oleObj>
              </mc:Choice>
              <mc:Fallback>
                <p:oleObj name="Equation" r:id="rId7" imgW="431613" imgH="393529" progId="Equation.3">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5059363" y="1916114"/>
                        <a:ext cx="1181100" cy="10763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993290" name="Object 10"/>
          <p:cNvGraphicFramePr>
            <a:graphicFrameLocks noChangeAspect="1"/>
          </p:cNvGraphicFramePr>
          <p:nvPr>
            <p:ph sz="quarter" idx="4"/>
          </p:nvPr>
        </p:nvGraphicFramePr>
        <p:xfrm>
          <a:off x="3432175" y="4581525"/>
          <a:ext cx="3024188" cy="1625600"/>
        </p:xfrm>
        <a:graphic>
          <a:graphicData uri="http://schemas.openxmlformats.org/presentationml/2006/ole">
            <mc:AlternateContent xmlns:mc="http://schemas.openxmlformats.org/markup-compatibility/2006">
              <mc:Choice xmlns:v="urn:schemas-microsoft-com:vml" Requires="v">
                <p:oleObj spid="_x0000_s17413" name="Equation" r:id="rId9" imgW="1091726" imgH="634725" progId="Equation.3">
                  <p:embed/>
                </p:oleObj>
              </mc:Choice>
              <mc:Fallback>
                <p:oleObj name="Equation" r:id="rId9" imgW="1091726" imgH="634725" progId="Equation.3">
                  <p:embed/>
                  <p:pic>
                    <p:nvPicPr>
                      <p:cNvPr id="0" name=""/>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3432175" y="4581525"/>
                        <a:ext cx="3024188" cy="16256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993292" name="Object 12"/>
          <p:cNvGraphicFramePr>
            <a:graphicFrameLocks noChangeAspect="1"/>
          </p:cNvGraphicFramePr>
          <p:nvPr/>
        </p:nvGraphicFramePr>
        <p:xfrm>
          <a:off x="6816725" y="4741863"/>
          <a:ext cx="1727200" cy="563562"/>
        </p:xfrm>
        <a:graphic>
          <a:graphicData uri="http://schemas.openxmlformats.org/presentationml/2006/ole">
            <mc:AlternateContent xmlns:mc="http://schemas.openxmlformats.org/markup-compatibility/2006">
              <mc:Choice xmlns:v="urn:schemas-microsoft-com:vml" Requires="v">
                <p:oleObj spid="_x0000_s17414" name="Equation" r:id="rId11" imgW="660113" imgH="177723" progId="Equation.3">
                  <p:embed/>
                </p:oleObj>
              </mc:Choice>
              <mc:Fallback>
                <p:oleObj name="Equation" r:id="rId11" imgW="660113" imgH="177723" progId="Equation.3">
                  <p:embed/>
                  <p:pic>
                    <p:nvPicPr>
                      <p:cNvPr id="0" name=""/>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6816725" y="4741863"/>
                        <a:ext cx="1727200" cy="5635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993293" name="AutoShape 13"/>
          <p:cNvSpPr>
            <a:spLocks/>
          </p:cNvSpPr>
          <p:nvPr/>
        </p:nvSpPr>
        <p:spPr bwMode="auto">
          <a:xfrm>
            <a:off x="4511676" y="1125538"/>
            <a:ext cx="288925" cy="2735262"/>
          </a:xfrm>
          <a:prstGeom prst="rightBrace">
            <a:avLst>
              <a:gd name="adj1" fmla="val 78892"/>
              <a:gd name="adj2" fmla="val 50000"/>
            </a:avLst>
          </a:prstGeom>
          <a:noFill/>
          <a:ln w="28575" cap="sq">
            <a:solidFill>
              <a:srgbClr val="000000"/>
            </a:solidFill>
            <a:round/>
            <a:headEnd type="none" w="lg" len="lg"/>
            <a:tailEnd type="none" w="lg"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r" rtl="1">
              <a:spcBef>
                <a:spcPct val="20000"/>
              </a:spcBef>
              <a:buClr>
                <a:schemeClr val="accent1"/>
              </a:buClr>
              <a:buChar char="•"/>
              <a:defRPr sz="2800">
                <a:solidFill>
                  <a:schemeClr val="tx1"/>
                </a:solidFill>
                <a:latin typeface="Times New Roman" panose="02020603050405020304" pitchFamily="18" charset="0"/>
                <a:cs typeface="B Nazanin" pitchFamily="2" charset="-78"/>
              </a:defRPr>
            </a:lvl1pPr>
            <a:lvl2pPr marL="742950" indent="-285750" algn="r" rtl="1">
              <a:spcBef>
                <a:spcPct val="20000"/>
              </a:spcBef>
              <a:buClr>
                <a:schemeClr val="hlink"/>
              </a:buClr>
              <a:buChar char="–"/>
              <a:defRPr sz="2400">
                <a:solidFill>
                  <a:schemeClr val="tx1"/>
                </a:solidFill>
                <a:latin typeface="Times New Roman" panose="02020603050405020304" pitchFamily="18" charset="0"/>
                <a:cs typeface="B Nazanin" pitchFamily="2" charset="-78"/>
              </a:defRPr>
            </a:lvl2pPr>
            <a:lvl3pPr marL="1143000" indent="-228600" algn="r" rtl="1">
              <a:spcBef>
                <a:spcPct val="20000"/>
              </a:spcBef>
              <a:buClr>
                <a:schemeClr val="accent1"/>
              </a:buClr>
              <a:buChar char="•"/>
              <a:defRPr sz="2000">
                <a:solidFill>
                  <a:schemeClr val="tx1"/>
                </a:solidFill>
                <a:latin typeface="Times New Roman" panose="02020603050405020304" pitchFamily="18" charset="0"/>
                <a:cs typeface="B Nazanin" pitchFamily="2" charset="-78"/>
              </a:defRPr>
            </a:lvl3pPr>
            <a:lvl4pPr marL="1600200" indent="-228600" algn="r" rtl="1">
              <a:spcBef>
                <a:spcPct val="20000"/>
              </a:spcBef>
              <a:buClr>
                <a:schemeClr val="folHlink"/>
              </a:buClr>
              <a:buChar char="–"/>
              <a:defRPr>
                <a:solidFill>
                  <a:schemeClr val="tx1"/>
                </a:solidFill>
                <a:latin typeface="Times New Roman" panose="02020603050405020304" pitchFamily="18" charset="0"/>
                <a:cs typeface="B Nazanin" pitchFamily="2" charset="-78"/>
              </a:defRPr>
            </a:lvl4pPr>
            <a:lvl5pPr marL="2057400" indent="-228600" algn="r" rtl="1">
              <a:spcBef>
                <a:spcPct val="20000"/>
              </a:spcBef>
              <a:buClr>
                <a:schemeClr val="accent1"/>
              </a:buClr>
              <a:buChar char="»"/>
              <a:defRPr>
                <a:solidFill>
                  <a:schemeClr val="tx1"/>
                </a:solidFill>
                <a:latin typeface="Times New Roman" panose="02020603050405020304" pitchFamily="18" charset="0"/>
                <a:cs typeface="B Nazanin" pitchFamily="2" charset="-78"/>
              </a:defRPr>
            </a:lvl5pPr>
            <a:lvl6pPr marL="25146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itchFamily="2" charset="-78"/>
              </a:defRPr>
            </a:lvl6pPr>
            <a:lvl7pPr marL="29718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itchFamily="2" charset="-78"/>
              </a:defRPr>
            </a:lvl7pPr>
            <a:lvl8pPr marL="34290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itchFamily="2" charset="-78"/>
              </a:defRPr>
            </a:lvl8pPr>
            <a:lvl9pPr marL="38862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itchFamily="2" charset="-78"/>
              </a:defRPr>
            </a:lvl9pPr>
          </a:lstStyle>
          <a:p>
            <a:pPr algn="ctr" rtl="0">
              <a:spcBef>
                <a:spcPct val="0"/>
              </a:spcBef>
              <a:buClrTx/>
              <a:buFontTx/>
              <a:buNone/>
            </a:pPr>
            <a:endParaRPr lang="fa-IR" altLang="fa-IR"/>
          </a:p>
        </p:txBody>
      </p:sp>
      <p:graphicFrame>
        <p:nvGraphicFramePr>
          <p:cNvPr id="993294" name="Object 14"/>
          <p:cNvGraphicFramePr>
            <a:graphicFrameLocks noChangeAspect="1"/>
          </p:cNvGraphicFramePr>
          <p:nvPr/>
        </p:nvGraphicFramePr>
        <p:xfrm>
          <a:off x="6283326" y="1930401"/>
          <a:ext cx="1731963" cy="1076325"/>
        </p:xfrm>
        <a:graphic>
          <a:graphicData uri="http://schemas.openxmlformats.org/presentationml/2006/ole">
            <mc:AlternateContent xmlns:mc="http://schemas.openxmlformats.org/markup-compatibility/2006">
              <mc:Choice xmlns:v="urn:schemas-microsoft-com:vml" Requires="v">
                <p:oleObj spid="_x0000_s17415" name="Equation" r:id="rId13" imgW="672808" imgH="418918" progId="Equation.3">
                  <p:embed/>
                </p:oleObj>
              </mc:Choice>
              <mc:Fallback>
                <p:oleObj name="Equation" r:id="rId13" imgW="672808" imgH="418918" progId="Equation.3">
                  <p:embed/>
                  <p:pic>
                    <p:nvPicPr>
                      <p:cNvPr id="0" name=""/>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6283326" y="1930401"/>
                        <a:ext cx="1731963" cy="10763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extLst>
      <p:ext uri="{BB962C8B-B14F-4D97-AF65-F5344CB8AC3E}">
        <p14:creationId xmlns:p14="http://schemas.microsoft.com/office/powerpoint/2010/main" val="3361375663"/>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0" presetClass="entr" presetSubtype="0" fill="hold" grpId="0" nodeType="afterEffect">
                                  <p:stCondLst>
                                    <p:cond delay="0"/>
                                  </p:stCondLst>
                                  <p:childTnLst>
                                    <p:set>
                                      <p:cBhvr>
                                        <p:cTn id="6" dur="1" fill="hold">
                                          <p:stCondLst>
                                            <p:cond delay="0"/>
                                          </p:stCondLst>
                                        </p:cTn>
                                        <p:tgtEl>
                                          <p:spTgt spid="993282"/>
                                        </p:tgtEl>
                                        <p:attrNameLst>
                                          <p:attrName>style.visibility</p:attrName>
                                        </p:attrNameLst>
                                      </p:cBhvr>
                                      <p:to>
                                        <p:strVal val="visible"/>
                                      </p:to>
                                    </p:set>
                                    <p:animEffect transition="in" filter="fade">
                                      <p:cBhvr>
                                        <p:cTn id="7" dur="800" decel="100000"/>
                                        <p:tgtEl>
                                          <p:spTgt spid="993282"/>
                                        </p:tgtEl>
                                      </p:cBhvr>
                                    </p:animEffect>
                                    <p:anim calcmode="lin" valueType="num">
                                      <p:cBhvr>
                                        <p:cTn id="8" dur="800" decel="100000" fill="hold"/>
                                        <p:tgtEl>
                                          <p:spTgt spid="993282"/>
                                        </p:tgtEl>
                                        <p:attrNameLst>
                                          <p:attrName>style.rotation</p:attrName>
                                        </p:attrNameLst>
                                      </p:cBhvr>
                                      <p:tavLst>
                                        <p:tav tm="0">
                                          <p:val>
                                            <p:fltVal val="-90"/>
                                          </p:val>
                                        </p:tav>
                                        <p:tav tm="100000">
                                          <p:val>
                                            <p:fltVal val="0"/>
                                          </p:val>
                                        </p:tav>
                                      </p:tavLst>
                                    </p:anim>
                                    <p:anim calcmode="lin" valueType="num">
                                      <p:cBhvr>
                                        <p:cTn id="9" dur="800" decel="100000" fill="hold"/>
                                        <p:tgtEl>
                                          <p:spTgt spid="993282"/>
                                        </p:tgtEl>
                                        <p:attrNameLst>
                                          <p:attrName>ppt_x</p:attrName>
                                        </p:attrNameLst>
                                      </p:cBhvr>
                                      <p:tavLst>
                                        <p:tav tm="0">
                                          <p:val>
                                            <p:strVal val="#ppt_x+0.4"/>
                                          </p:val>
                                        </p:tav>
                                        <p:tav tm="100000">
                                          <p:val>
                                            <p:strVal val="#ppt_x-0.05"/>
                                          </p:val>
                                        </p:tav>
                                      </p:tavLst>
                                    </p:anim>
                                    <p:anim calcmode="lin" valueType="num">
                                      <p:cBhvr>
                                        <p:cTn id="10" dur="800" decel="100000" fill="hold"/>
                                        <p:tgtEl>
                                          <p:spTgt spid="993282"/>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993282"/>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993282"/>
                                        </p:tgtEl>
                                        <p:attrNameLst>
                                          <p:attrName>ppt_y</p:attrName>
                                        </p:attrNameLst>
                                      </p:cBhvr>
                                      <p:tavLst>
                                        <p:tav tm="0">
                                          <p:val>
                                            <p:strVal val="#ppt_y+0.1"/>
                                          </p:val>
                                        </p:tav>
                                        <p:tav tm="100000">
                                          <p:val>
                                            <p:strVal val="#ppt_y"/>
                                          </p:val>
                                        </p:tav>
                                      </p:tavLst>
                                    </p:anim>
                                  </p:childTnLst>
                                </p:cTn>
                              </p:par>
                            </p:childTnLst>
                          </p:cTn>
                        </p:par>
                        <p:par>
                          <p:cTn id="13" fill="hold" nodeType="afterGroup">
                            <p:stCondLst>
                              <p:cond delay="1000"/>
                            </p:stCondLst>
                            <p:childTnLst>
                              <p:par>
                                <p:cTn id="14" presetID="42" presetClass="entr" presetSubtype="0" fill="hold" nodeType="afterEffect">
                                  <p:stCondLst>
                                    <p:cond delay="0"/>
                                  </p:stCondLst>
                                  <p:childTnLst>
                                    <p:set>
                                      <p:cBhvr>
                                        <p:cTn id="15" dur="1" fill="hold">
                                          <p:stCondLst>
                                            <p:cond delay="0"/>
                                          </p:stCondLst>
                                        </p:cTn>
                                        <p:tgtEl>
                                          <p:spTgt spid="993284"/>
                                        </p:tgtEl>
                                        <p:attrNameLst>
                                          <p:attrName>style.visibility</p:attrName>
                                        </p:attrNameLst>
                                      </p:cBhvr>
                                      <p:to>
                                        <p:strVal val="visible"/>
                                      </p:to>
                                    </p:set>
                                    <p:animEffect transition="in" filter="fade">
                                      <p:cBhvr>
                                        <p:cTn id="16" dur="1000"/>
                                        <p:tgtEl>
                                          <p:spTgt spid="993284"/>
                                        </p:tgtEl>
                                      </p:cBhvr>
                                    </p:animEffect>
                                    <p:anim calcmode="lin" valueType="num">
                                      <p:cBhvr>
                                        <p:cTn id="17" dur="1000" fill="hold"/>
                                        <p:tgtEl>
                                          <p:spTgt spid="993284"/>
                                        </p:tgtEl>
                                        <p:attrNameLst>
                                          <p:attrName>ppt_x</p:attrName>
                                        </p:attrNameLst>
                                      </p:cBhvr>
                                      <p:tavLst>
                                        <p:tav tm="0">
                                          <p:val>
                                            <p:strVal val="#ppt_x"/>
                                          </p:val>
                                        </p:tav>
                                        <p:tav tm="100000">
                                          <p:val>
                                            <p:strVal val="#ppt_x"/>
                                          </p:val>
                                        </p:tav>
                                      </p:tavLst>
                                    </p:anim>
                                    <p:anim calcmode="lin" valueType="num">
                                      <p:cBhvr>
                                        <p:cTn id="18" dur="1000" fill="hold"/>
                                        <p:tgtEl>
                                          <p:spTgt spid="993284"/>
                                        </p:tgtEl>
                                        <p:attrNameLst>
                                          <p:attrName>ppt_y</p:attrName>
                                        </p:attrNameLst>
                                      </p:cBhvr>
                                      <p:tavLst>
                                        <p:tav tm="0">
                                          <p:val>
                                            <p:strVal val="#ppt_y+.1"/>
                                          </p:val>
                                        </p:tav>
                                        <p:tav tm="100000">
                                          <p:val>
                                            <p:strVal val="#ppt_y"/>
                                          </p:val>
                                        </p:tav>
                                      </p:tavLst>
                                    </p:anim>
                                  </p:childTnLst>
                                </p:cTn>
                              </p:par>
                            </p:childTnLst>
                          </p:cTn>
                        </p:par>
                      </p:childTnLst>
                    </p:cTn>
                  </p:par>
                  <p:par>
                    <p:cTn id="19" fill="hold" nodeType="clickPar">
                      <p:stCondLst>
                        <p:cond delay="indefinite"/>
                      </p:stCondLst>
                      <p:childTnLst>
                        <p:par>
                          <p:cTn id="20" fill="hold" nodeType="withGroup">
                            <p:stCondLst>
                              <p:cond delay="0"/>
                            </p:stCondLst>
                            <p:childTnLst>
                              <p:par>
                                <p:cTn id="21" presetID="42" presetClass="entr" presetSubtype="0" fill="hold" nodeType="clickEffect">
                                  <p:stCondLst>
                                    <p:cond delay="0"/>
                                  </p:stCondLst>
                                  <p:childTnLst>
                                    <p:set>
                                      <p:cBhvr>
                                        <p:cTn id="22" dur="1" fill="hold">
                                          <p:stCondLst>
                                            <p:cond delay="0"/>
                                          </p:stCondLst>
                                        </p:cTn>
                                        <p:tgtEl>
                                          <p:spTgt spid="993286"/>
                                        </p:tgtEl>
                                        <p:attrNameLst>
                                          <p:attrName>style.visibility</p:attrName>
                                        </p:attrNameLst>
                                      </p:cBhvr>
                                      <p:to>
                                        <p:strVal val="visible"/>
                                      </p:to>
                                    </p:set>
                                    <p:animEffect transition="in" filter="fade">
                                      <p:cBhvr>
                                        <p:cTn id="23" dur="1000"/>
                                        <p:tgtEl>
                                          <p:spTgt spid="993286"/>
                                        </p:tgtEl>
                                      </p:cBhvr>
                                    </p:animEffect>
                                    <p:anim calcmode="lin" valueType="num">
                                      <p:cBhvr>
                                        <p:cTn id="24" dur="1000" fill="hold"/>
                                        <p:tgtEl>
                                          <p:spTgt spid="993286"/>
                                        </p:tgtEl>
                                        <p:attrNameLst>
                                          <p:attrName>ppt_x</p:attrName>
                                        </p:attrNameLst>
                                      </p:cBhvr>
                                      <p:tavLst>
                                        <p:tav tm="0">
                                          <p:val>
                                            <p:strVal val="#ppt_x"/>
                                          </p:val>
                                        </p:tav>
                                        <p:tav tm="100000">
                                          <p:val>
                                            <p:strVal val="#ppt_x"/>
                                          </p:val>
                                        </p:tav>
                                      </p:tavLst>
                                    </p:anim>
                                    <p:anim calcmode="lin" valueType="num">
                                      <p:cBhvr>
                                        <p:cTn id="25" dur="1000" fill="hold"/>
                                        <p:tgtEl>
                                          <p:spTgt spid="993286"/>
                                        </p:tgtEl>
                                        <p:attrNameLst>
                                          <p:attrName>ppt_y</p:attrName>
                                        </p:attrNameLst>
                                      </p:cBhvr>
                                      <p:tavLst>
                                        <p:tav tm="0">
                                          <p:val>
                                            <p:strVal val="#ppt_y+.1"/>
                                          </p:val>
                                        </p:tav>
                                        <p:tav tm="100000">
                                          <p:val>
                                            <p:strVal val="#ppt_y"/>
                                          </p:val>
                                        </p:tav>
                                      </p:tavLst>
                                    </p:anim>
                                  </p:childTnLst>
                                </p:cTn>
                              </p:par>
                            </p:childTnLst>
                          </p:cTn>
                        </p:par>
                      </p:childTnLst>
                    </p:cTn>
                  </p:par>
                  <p:par>
                    <p:cTn id="26" fill="hold" nodeType="clickPar">
                      <p:stCondLst>
                        <p:cond delay="indefinite"/>
                      </p:stCondLst>
                      <p:childTnLst>
                        <p:par>
                          <p:cTn id="27" fill="hold" nodeType="withGroup">
                            <p:stCondLst>
                              <p:cond delay="0"/>
                            </p:stCondLst>
                            <p:childTnLst>
                              <p:par>
                                <p:cTn id="28" presetID="31" presetClass="entr" presetSubtype="0" fill="hold" nodeType="clickEffect">
                                  <p:stCondLst>
                                    <p:cond delay="0"/>
                                  </p:stCondLst>
                                  <p:iterate type="lt">
                                    <p:tmPct val="5000"/>
                                  </p:iterate>
                                  <p:childTnLst>
                                    <p:set>
                                      <p:cBhvr>
                                        <p:cTn id="29" dur="1" fill="hold">
                                          <p:stCondLst>
                                            <p:cond delay="0"/>
                                          </p:stCondLst>
                                        </p:cTn>
                                        <p:tgtEl>
                                          <p:spTgt spid="993293"/>
                                        </p:tgtEl>
                                        <p:attrNameLst>
                                          <p:attrName>style.visibility</p:attrName>
                                        </p:attrNameLst>
                                      </p:cBhvr>
                                      <p:to>
                                        <p:strVal val="visible"/>
                                      </p:to>
                                    </p:set>
                                    <p:anim calcmode="lin" valueType="num">
                                      <p:cBhvr>
                                        <p:cTn id="30" dur="1000" fill="hold"/>
                                        <p:tgtEl>
                                          <p:spTgt spid="993293"/>
                                        </p:tgtEl>
                                        <p:attrNameLst>
                                          <p:attrName>ppt_w</p:attrName>
                                        </p:attrNameLst>
                                      </p:cBhvr>
                                      <p:tavLst>
                                        <p:tav tm="0">
                                          <p:val>
                                            <p:fltVal val="0"/>
                                          </p:val>
                                        </p:tav>
                                        <p:tav tm="100000">
                                          <p:val>
                                            <p:strVal val="#ppt_w"/>
                                          </p:val>
                                        </p:tav>
                                      </p:tavLst>
                                    </p:anim>
                                    <p:anim calcmode="lin" valueType="num">
                                      <p:cBhvr>
                                        <p:cTn id="31" dur="1000" fill="hold"/>
                                        <p:tgtEl>
                                          <p:spTgt spid="993293"/>
                                        </p:tgtEl>
                                        <p:attrNameLst>
                                          <p:attrName>ppt_h</p:attrName>
                                        </p:attrNameLst>
                                      </p:cBhvr>
                                      <p:tavLst>
                                        <p:tav tm="0">
                                          <p:val>
                                            <p:fltVal val="0"/>
                                          </p:val>
                                        </p:tav>
                                        <p:tav tm="100000">
                                          <p:val>
                                            <p:strVal val="#ppt_h"/>
                                          </p:val>
                                        </p:tav>
                                      </p:tavLst>
                                    </p:anim>
                                    <p:anim calcmode="lin" valueType="num">
                                      <p:cBhvr>
                                        <p:cTn id="32" dur="1000" fill="hold"/>
                                        <p:tgtEl>
                                          <p:spTgt spid="993293"/>
                                        </p:tgtEl>
                                        <p:attrNameLst>
                                          <p:attrName>style.rotation</p:attrName>
                                        </p:attrNameLst>
                                      </p:cBhvr>
                                      <p:tavLst>
                                        <p:tav tm="0">
                                          <p:val>
                                            <p:fltVal val="90"/>
                                          </p:val>
                                        </p:tav>
                                        <p:tav tm="100000">
                                          <p:val>
                                            <p:fltVal val="0"/>
                                          </p:val>
                                        </p:tav>
                                      </p:tavLst>
                                    </p:anim>
                                    <p:animEffect transition="in" filter="fade">
                                      <p:cBhvr>
                                        <p:cTn id="33" dur="1000"/>
                                        <p:tgtEl>
                                          <p:spTgt spid="993293"/>
                                        </p:tgtEl>
                                      </p:cBhvr>
                                    </p:animEffect>
                                  </p:childTnLst>
                                </p:cTn>
                              </p:par>
                            </p:childTnLst>
                          </p:cTn>
                        </p:par>
                        <p:par>
                          <p:cTn id="34" fill="hold" nodeType="afterGroup">
                            <p:stCondLst>
                              <p:cond delay="1000"/>
                            </p:stCondLst>
                            <p:childTnLst>
                              <p:par>
                                <p:cTn id="35" presetID="42" presetClass="entr" presetSubtype="0" fill="hold" nodeType="afterEffect">
                                  <p:stCondLst>
                                    <p:cond delay="0"/>
                                  </p:stCondLst>
                                  <p:childTnLst>
                                    <p:set>
                                      <p:cBhvr>
                                        <p:cTn id="36" dur="1" fill="hold">
                                          <p:stCondLst>
                                            <p:cond delay="0"/>
                                          </p:stCondLst>
                                        </p:cTn>
                                        <p:tgtEl>
                                          <p:spTgt spid="993288"/>
                                        </p:tgtEl>
                                        <p:attrNameLst>
                                          <p:attrName>style.visibility</p:attrName>
                                        </p:attrNameLst>
                                      </p:cBhvr>
                                      <p:to>
                                        <p:strVal val="visible"/>
                                      </p:to>
                                    </p:set>
                                    <p:animEffect transition="in" filter="fade">
                                      <p:cBhvr>
                                        <p:cTn id="37" dur="1000"/>
                                        <p:tgtEl>
                                          <p:spTgt spid="993288"/>
                                        </p:tgtEl>
                                      </p:cBhvr>
                                    </p:animEffect>
                                    <p:anim calcmode="lin" valueType="num">
                                      <p:cBhvr>
                                        <p:cTn id="38" dur="1000" fill="hold"/>
                                        <p:tgtEl>
                                          <p:spTgt spid="993288"/>
                                        </p:tgtEl>
                                        <p:attrNameLst>
                                          <p:attrName>ppt_x</p:attrName>
                                        </p:attrNameLst>
                                      </p:cBhvr>
                                      <p:tavLst>
                                        <p:tav tm="0">
                                          <p:val>
                                            <p:strVal val="#ppt_x"/>
                                          </p:val>
                                        </p:tav>
                                        <p:tav tm="100000">
                                          <p:val>
                                            <p:strVal val="#ppt_x"/>
                                          </p:val>
                                        </p:tav>
                                      </p:tavLst>
                                    </p:anim>
                                    <p:anim calcmode="lin" valueType="num">
                                      <p:cBhvr>
                                        <p:cTn id="39" dur="1000" fill="hold"/>
                                        <p:tgtEl>
                                          <p:spTgt spid="993288"/>
                                        </p:tgtEl>
                                        <p:attrNameLst>
                                          <p:attrName>ppt_y</p:attrName>
                                        </p:attrNameLst>
                                      </p:cBhvr>
                                      <p:tavLst>
                                        <p:tav tm="0">
                                          <p:val>
                                            <p:strVal val="#ppt_y+.1"/>
                                          </p:val>
                                        </p:tav>
                                        <p:tav tm="100000">
                                          <p:val>
                                            <p:strVal val="#ppt_y"/>
                                          </p:val>
                                        </p:tav>
                                      </p:tavLst>
                                    </p:anim>
                                  </p:childTnLst>
                                </p:cTn>
                              </p:par>
                            </p:childTnLst>
                          </p:cTn>
                        </p:par>
                      </p:childTnLst>
                    </p:cTn>
                  </p:par>
                  <p:par>
                    <p:cTn id="40" fill="hold" nodeType="clickPar">
                      <p:stCondLst>
                        <p:cond delay="indefinite"/>
                      </p:stCondLst>
                      <p:childTnLst>
                        <p:par>
                          <p:cTn id="41" fill="hold" nodeType="withGroup">
                            <p:stCondLst>
                              <p:cond delay="0"/>
                            </p:stCondLst>
                            <p:childTnLst>
                              <p:par>
                                <p:cTn id="42" presetID="15" presetClass="entr" presetSubtype="0" fill="hold" nodeType="clickEffect">
                                  <p:stCondLst>
                                    <p:cond delay="0"/>
                                  </p:stCondLst>
                                  <p:childTnLst>
                                    <p:set>
                                      <p:cBhvr>
                                        <p:cTn id="43" dur="1" fill="hold">
                                          <p:stCondLst>
                                            <p:cond delay="0"/>
                                          </p:stCondLst>
                                        </p:cTn>
                                        <p:tgtEl>
                                          <p:spTgt spid="993294"/>
                                        </p:tgtEl>
                                        <p:attrNameLst>
                                          <p:attrName>style.visibility</p:attrName>
                                        </p:attrNameLst>
                                      </p:cBhvr>
                                      <p:to>
                                        <p:strVal val="visible"/>
                                      </p:to>
                                    </p:set>
                                    <p:anim calcmode="lin" valueType="num">
                                      <p:cBhvr>
                                        <p:cTn id="44" dur="1000" fill="hold"/>
                                        <p:tgtEl>
                                          <p:spTgt spid="993294"/>
                                        </p:tgtEl>
                                        <p:attrNameLst>
                                          <p:attrName>ppt_w</p:attrName>
                                        </p:attrNameLst>
                                      </p:cBhvr>
                                      <p:tavLst>
                                        <p:tav tm="0">
                                          <p:val>
                                            <p:fltVal val="0"/>
                                          </p:val>
                                        </p:tav>
                                        <p:tav tm="100000">
                                          <p:val>
                                            <p:strVal val="#ppt_w"/>
                                          </p:val>
                                        </p:tav>
                                      </p:tavLst>
                                    </p:anim>
                                    <p:anim calcmode="lin" valueType="num">
                                      <p:cBhvr>
                                        <p:cTn id="45" dur="1000" fill="hold"/>
                                        <p:tgtEl>
                                          <p:spTgt spid="993294"/>
                                        </p:tgtEl>
                                        <p:attrNameLst>
                                          <p:attrName>ppt_h</p:attrName>
                                        </p:attrNameLst>
                                      </p:cBhvr>
                                      <p:tavLst>
                                        <p:tav tm="0">
                                          <p:val>
                                            <p:fltVal val="0"/>
                                          </p:val>
                                        </p:tav>
                                        <p:tav tm="100000">
                                          <p:val>
                                            <p:strVal val="#ppt_h"/>
                                          </p:val>
                                        </p:tav>
                                      </p:tavLst>
                                    </p:anim>
                                    <p:anim calcmode="lin" valueType="num">
                                      <p:cBhvr>
                                        <p:cTn id="46" dur="1000" fill="hold"/>
                                        <p:tgtEl>
                                          <p:spTgt spid="993294"/>
                                        </p:tgtEl>
                                        <p:attrNameLst>
                                          <p:attrName>ppt_x</p:attrName>
                                        </p:attrNameLst>
                                      </p:cBhvr>
                                      <p:tavLst>
                                        <p:tav tm="0" fmla="#ppt_x+(cos(-2*pi*(1-$))*-#ppt_x-sin(-2*pi*(1-$))*(1-#ppt_y))*(1-$)">
                                          <p:val>
                                            <p:fltVal val="0"/>
                                          </p:val>
                                        </p:tav>
                                        <p:tav tm="100000">
                                          <p:val>
                                            <p:fltVal val="1"/>
                                          </p:val>
                                        </p:tav>
                                      </p:tavLst>
                                    </p:anim>
                                    <p:anim calcmode="lin" valueType="num">
                                      <p:cBhvr>
                                        <p:cTn id="47" dur="1000" fill="hold"/>
                                        <p:tgtEl>
                                          <p:spTgt spid="993294"/>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48" fill="hold" nodeType="clickPar">
                      <p:stCondLst>
                        <p:cond delay="indefinite"/>
                      </p:stCondLst>
                      <p:childTnLst>
                        <p:par>
                          <p:cTn id="49" fill="hold" nodeType="withGroup">
                            <p:stCondLst>
                              <p:cond delay="0"/>
                            </p:stCondLst>
                            <p:childTnLst>
                              <p:par>
                                <p:cTn id="50" presetID="42" presetClass="entr" presetSubtype="0" fill="hold" nodeType="clickEffect">
                                  <p:stCondLst>
                                    <p:cond delay="0"/>
                                  </p:stCondLst>
                                  <p:childTnLst>
                                    <p:set>
                                      <p:cBhvr>
                                        <p:cTn id="51" dur="1" fill="hold">
                                          <p:stCondLst>
                                            <p:cond delay="0"/>
                                          </p:stCondLst>
                                        </p:cTn>
                                        <p:tgtEl>
                                          <p:spTgt spid="993290"/>
                                        </p:tgtEl>
                                        <p:attrNameLst>
                                          <p:attrName>style.visibility</p:attrName>
                                        </p:attrNameLst>
                                      </p:cBhvr>
                                      <p:to>
                                        <p:strVal val="visible"/>
                                      </p:to>
                                    </p:set>
                                    <p:animEffect transition="in" filter="fade">
                                      <p:cBhvr>
                                        <p:cTn id="52" dur="1000"/>
                                        <p:tgtEl>
                                          <p:spTgt spid="993290"/>
                                        </p:tgtEl>
                                      </p:cBhvr>
                                    </p:animEffect>
                                    <p:anim calcmode="lin" valueType="num">
                                      <p:cBhvr>
                                        <p:cTn id="53" dur="1000" fill="hold"/>
                                        <p:tgtEl>
                                          <p:spTgt spid="993290"/>
                                        </p:tgtEl>
                                        <p:attrNameLst>
                                          <p:attrName>ppt_x</p:attrName>
                                        </p:attrNameLst>
                                      </p:cBhvr>
                                      <p:tavLst>
                                        <p:tav tm="0">
                                          <p:val>
                                            <p:strVal val="#ppt_x"/>
                                          </p:val>
                                        </p:tav>
                                        <p:tav tm="100000">
                                          <p:val>
                                            <p:strVal val="#ppt_x"/>
                                          </p:val>
                                        </p:tav>
                                      </p:tavLst>
                                    </p:anim>
                                    <p:anim calcmode="lin" valueType="num">
                                      <p:cBhvr>
                                        <p:cTn id="54" dur="1000" fill="hold"/>
                                        <p:tgtEl>
                                          <p:spTgt spid="993290"/>
                                        </p:tgtEl>
                                        <p:attrNameLst>
                                          <p:attrName>ppt_y</p:attrName>
                                        </p:attrNameLst>
                                      </p:cBhvr>
                                      <p:tavLst>
                                        <p:tav tm="0">
                                          <p:val>
                                            <p:strVal val="#ppt_y+.1"/>
                                          </p:val>
                                        </p:tav>
                                        <p:tav tm="100000">
                                          <p:val>
                                            <p:strVal val="#ppt_y"/>
                                          </p:val>
                                        </p:tav>
                                      </p:tavLst>
                                    </p:anim>
                                  </p:childTnLst>
                                </p:cTn>
                              </p:par>
                            </p:childTnLst>
                          </p:cTn>
                        </p:par>
                      </p:childTnLst>
                    </p:cTn>
                  </p:par>
                  <p:par>
                    <p:cTn id="55" fill="hold" nodeType="clickPar">
                      <p:stCondLst>
                        <p:cond delay="indefinite"/>
                      </p:stCondLst>
                      <p:childTnLst>
                        <p:par>
                          <p:cTn id="56" fill="hold" nodeType="withGroup">
                            <p:stCondLst>
                              <p:cond delay="0"/>
                            </p:stCondLst>
                            <p:childTnLst>
                              <p:par>
                                <p:cTn id="57" presetID="34" presetClass="entr" presetSubtype="0" fill="hold" nodeType="clickEffect">
                                  <p:stCondLst>
                                    <p:cond delay="0"/>
                                  </p:stCondLst>
                                  <p:childTnLst>
                                    <p:set>
                                      <p:cBhvr>
                                        <p:cTn id="58" dur="1" fill="hold">
                                          <p:stCondLst>
                                            <p:cond delay="0"/>
                                          </p:stCondLst>
                                        </p:cTn>
                                        <p:tgtEl>
                                          <p:spTgt spid="993292"/>
                                        </p:tgtEl>
                                        <p:attrNameLst>
                                          <p:attrName>style.visibility</p:attrName>
                                        </p:attrNameLst>
                                      </p:cBhvr>
                                      <p:to>
                                        <p:strVal val="visible"/>
                                      </p:to>
                                    </p:set>
                                    <p:anim from="(-#ppt_w/2)" to="(#ppt_x)" calcmode="lin" valueType="num">
                                      <p:cBhvr>
                                        <p:cTn id="59" dur="600" fill="hold">
                                          <p:stCondLst>
                                            <p:cond delay="0"/>
                                          </p:stCondLst>
                                        </p:cTn>
                                        <p:tgtEl>
                                          <p:spTgt spid="993292"/>
                                        </p:tgtEl>
                                        <p:attrNameLst>
                                          <p:attrName>ppt_x</p:attrName>
                                        </p:attrNameLst>
                                      </p:cBhvr>
                                    </p:anim>
                                    <p:anim from="0" to="-1.0" calcmode="lin" valueType="num">
                                      <p:cBhvr>
                                        <p:cTn id="60" dur="200" decel="50000" autoRev="1" fill="hold">
                                          <p:stCondLst>
                                            <p:cond delay="600"/>
                                          </p:stCondLst>
                                        </p:cTn>
                                        <p:tgtEl>
                                          <p:spTgt spid="993292"/>
                                        </p:tgtEl>
                                        <p:attrNameLst>
                                          <p:attrName>xshear</p:attrName>
                                        </p:attrNameLst>
                                      </p:cBhvr>
                                    </p:anim>
                                    <p:animScale>
                                      <p:cBhvr>
                                        <p:cTn id="61" dur="200" decel="100000" autoRev="1" fill="hold">
                                          <p:stCondLst>
                                            <p:cond delay="600"/>
                                          </p:stCondLst>
                                        </p:cTn>
                                        <p:tgtEl>
                                          <p:spTgt spid="993292"/>
                                        </p:tgtEl>
                                      </p:cBhvr>
                                      <p:from x="100000" y="100000"/>
                                      <p:to x="80000" y="100000"/>
                                    </p:animScale>
                                    <p:anim by="(#ppt_h/3+#ppt_w*0.1)" calcmode="lin" valueType="num">
                                      <p:cBhvr additive="sum">
                                        <p:cTn id="62" dur="200" decel="100000" autoRev="1" fill="hold">
                                          <p:stCondLst>
                                            <p:cond delay="600"/>
                                          </p:stCondLst>
                                        </p:cTn>
                                        <p:tgtEl>
                                          <p:spTgt spid="993292"/>
                                        </p:tgtEl>
                                        <p:attrNameLst>
                                          <p:attrName>ppt_x</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93282"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4306" name="Rectangle 2"/>
          <p:cNvSpPr>
            <a:spLocks noGrp="1" noChangeArrowheads="1"/>
          </p:cNvSpPr>
          <p:nvPr>
            <p:ph type="title"/>
          </p:nvPr>
        </p:nvSpPr>
        <p:spPr>
          <a:xfrm>
            <a:off x="2271713" y="574675"/>
            <a:ext cx="8001000" cy="838200"/>
          </a:xfrm>
        </p:spPr>
        <p:txBody>
          <a:bodyPr/>
          <a:lstStyle/>
          <a:p>
            <a:pPr eaLnBrk="1" hangingPunct="1"/>
            <a:r>
              <a:rPr lang="fa-IR" altLang="en-US" smtClean="0"/>
              <a:t>تمرين 3 </a:t>
            </a:r>
            <a:endParaRPr lang="en-US" altLang="en-US" smtClean="0"/>
          </a:p>
        </p:txBody>
      </p:sp>
      <p:sp>
        <p:nvSpPr>
          <p:cNvPr id="994307" name="Rectangle 3"/>
          <p:cNvSpPr>
            <a:spLocks noGrp="1" noChangeArrowheads="1"/>
          </p:cNvSpPr>
          <p:nvPr>
            <p:ph type="body" sz="half" idx="1"/>
          </p:nvPr>
        </p:nvSpPr>
        <p:spPr>
          <a:xfrm>
            <a:off x="2209801" y="1655764"/>
            <a:ext cx="7847013" cy="2420937"/>
          </a:xfrm>
        </p:spPr>
        <p:txBody>
          <a:bodyPr/>
          <a:lstStyle/>
          <a:p>
            <a:pPr marL="0" indent="0" algn="just">
              <a:lnSpc>
                <a:spcPct val="90000"/>
              </a:lnSpc>
              <a:buNone/>
            </a:pPr>
            <a:r>
              <a:rPr lang="fa-IR" altLang="en-US" smtClean="0"/>
              <a:t>مقاومتي به شكل مخروط ناقص كه شعاع در قاعدۀ آن </a:t>
            </a:r>
            <a:r>
              <a:rPr lang="en-US" altLang="en-US" smtClean="0">
                <a:solidFill>
                  <a:srgbClr val="000000"/>
                </a:solidFill>
              </a:rPr>
              <a:t>a</a:t>
            </a:r>
            <a:r>
              <a:rPr lang="fa-IR" altLang="en-US" smtClean="0"/>
              <a:t> و</a:t>
            </a:r>
            <a:r>
              <a:rPr lang="en-US" altLang="en-US" smtClean="0">
                <a:solidFill>
                  <a:srgbClr val="000000"/>
                </a:solidFill>
              </a:rPr>
              <a:t>b </a:t>
            </a:r>
            <a:r>
              <a:rPr lang="fa-IR" altLang="en-US" smtClean="0"/>
              <a:t> و ارتفاع آن </a:t>
            </a:r>
            <a:r>
              <a:rPr lang="en-US" altLang="en-US" smtClean="0">
                <a:solidFill>
                  <a:srgbClr val="000000"/>
                </a:solidFill>
              </a:rPr>
              <a:t>L</a:t>
            </a:r>
            <a:r>
              <a:rPr lang="fa-IR" altLang="en-US" smtClean="0"/>
              <a:t> است . اگر شيب مخروط نسبت به محور كم باشد ، مي‌توان چگالي جريان را در تمام  مقاطع يكنواخت گرفت ، مطلوب است </a:t>
            </a:r>
          </a:p>
          <a:p>
            <a:pPr lvl="1" algn="just" eaLnBrk="1" hangingPunct="1">
              <a:lnSpc>
                <a:spcPct val="90000"/>
              </a:lnSpc>
              <a:buFontTx/>
              <a:buNone/>
            </a:pPr>
            <a:r>
              <a:rPr lang="fa-IR" altLang="en-US" smtClean="0"/>
              <a:t>الف ) مقاومت اين جسم </a:t>
            </a:r>
          </a:p>
          <a:p>
            <a:pPr lvl="1" algn="just" eaLnBrk="1" hangingPunct="1">
              <a:lnSpc>
                <a:spcPct val="90000"/>
              </a:lnSpc>
              <a:buFontTx/>
              <a:buNone/>
            </a:pPr>
            <a:r>
              <a:rPr lang="fa-IR" altLang="en-US" smtClean="0"/>
              <a:t> ب ) اگر شيب مخروط مساوي صفر باشد </a:t>
            </a:r>
            <a:r>
              <a:rPr lang="en-US" altLang="en-US" smtClean="0">
                <a:solidFill>
                  <a:srgbClr val="000000"/>
                </a:solidFill>
              </a:rPr>
              <a:t>(a=b)</a:t>
            </a:r>
            <a:r>
              <a:rPr lang="fa-IR" altLang="en-US" smtClean="0"/>
              <a:t> ، نشان دهيد:</a:t>
            </a:r>
            <a:endParaRPr lang="en-US" altLang="en-US" smtClean="0"/>
          </a:p>
        </p:txBody>
      </p:sp>
      <p:graphicFrame>
        <p:nvGraphicFramePr>
          <p:cNvPr id="994308" name="Object 4"/>
          <p:cNvGraphicFramePr>
            <a:graphicFrameLocks noChangeAspect="1"/>
          </p:cNvGraphicFramePr>
          <p:nvPr>
            <p:ph sz="half" idx="2"/>
          </p:nvPr>
        </p:nvGraphicFramePr>
        <p:xfrm>
          <a:off x="3143251" y="4606925"/>
          <a:ext cx="1508125" cy="1087438"/>
        </p:xfrm>
        <a:graphic>
          <a:graphicData uri="http://schemas.openxmlformats.org/presentationml/2006/ole">
            <mc:AlternateContent xmlns:mc="http://schemas.openxmlformats.org/markup-compatibility/2006">
              <mc:Choice xmlns:v="urn:schemas-microsoft-com:vml" Requires="v">
                <p:oleObj spid="_x0000_s18434" name="Equation" r:id="rId3" imgW="545863" imgH="393529" progId="Equation.3">
                  <p:embed/>
                </p:oleObj>
              </mc:Choice>
              <mc:Fallback>
                <p:oleObj name="Equation" r:id="rId3" imgW="545863" imgH="393529"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143251" y="4606925"/>
                        <a:ext cx="1508125" cy="10874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pSp>
        <p:nvGrpSpPr>
          <p:cNvPr id="994325" name="Group 21"/>
          <p:cNvGrpSpPr>
            <a:grpSpLocks/>
          </p:cNvGrpSpPr>
          <p:nvPr/>
        </p:nvGrpSpPr>
        <p:grpSpPr bwMode="auto">
          <a:xfrm>
            <a:off x="6096001" y="4248150"/>
            <a:ext cx="3032125" cy="1701800"/>
            <a:chOff x="2091" y="2840"/>
            <a:chExt cx="1910" cy="1072"/>
          </a:xfrm>
        </p:grpSpPr>
        <p:sp>
          <p:nvSpPr>
            <p:cNvPr id="276486" name="Oval 6"/>
            <p:cNvSpPr>
              <a:spLocks noChangeArrowheads="1"/>
            </p:cNvSpPr>
            <p:nvPr/>
          </p:nvSpPr>
          <p:spPr bwMode="auto">
            <a:xfrm>
              <a:off x="3649" y="2840"/>
              <a:ext cx="352" cy="1072"/>
            </a:xfrm>
            <a:prstGeom prst="ellipse">
              <a:avLst/>
            </a:prstGeom>
            <a:noFill/>
            <a:ln w="28575" cap="sq">
              <a:solidFill>
                <a:schemeClr val="tx1"/>
              </a:solidFill>
              <a:round/>
              <a:headEnd type="none" w="lg" len="lg"/>
              <a:tailEnd type="none" w="med"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r" rtl="1">
                <a:spcBef>
                  <a:spcPct val="20000"/>
                </a:spcBef>
                <a:buClr>
                  <a:schemeClr val="accent1"/>
                </a:buClr>
                <a:buChar char="•"/>
                <a:defRPr sz="2800">
                  <a:solidFill>
                    <a:schemeClr val="tx1"/>
                  </a:solidFill>
                  <a:latin typeface="Times New Roman" panose="02020603050405020304" pitchFamily="18" charset="0"/>
                  <a:cs typeface="B Nazanin" pitchFamily="2" charset="-78"/>
                </a:defRPr>
              </a:lvl1pPr>
              <a:lvl2pPr marL="742950" indent="-285750" algn="r" rtl="1">
                <a:spcBef>
                  <a:spcPct val="20000"/>
                </a:spcBef>
                <a:buClr>
                  <a:schemeClr val="hlink"/>
                </a:buClr>
                <a:buChar char="–"/>
                <a:defRPr sz="2400">
                  <a:solidFill>
                    <a:schemeClr val="tx1"/>
                  </a:solidFill>
                  <a:latin typeface="Times New Roman" panose="02020603050405020304" pitchFamily="18" charset="0"/>
                  <a:cs typeface="B Nazanin" pitchFamily="2" charset="-78"/>
                </a:defRPr>
              </a:lvl2pPr>
              <a:lvl3pPr marL="1143000" indent="-228600" algn="r" rtl="1">
                <a:spcBef>
                  <a:spcPct val="20000"/>
                </a:spcBef>
                <a:buClr>
                  <a:schemeClr val="accent1"/>
                </a:buClr>
                <a:buChar char="•"/>
                <a:defRPr sz="2000">
                  <a:solidFill>
                    <a:schemeClr val="tx1"/>
                  </a:solidFill>
                  <a:latin typeface="Times New Roman" panose="02020603050405020304" pitchFamily="18" charset="0"/>
                  <a:cs typeface="B Nazanin" pitchFamily="2" charset="-78"/>
                </a:defRPr>
              </a:lvl3pPr>
              <a:lvl4pPr marL="1600200" indent="-228600" algn="r" rtl="1">
                <a:spcBef>
                  <a:spcPct val="20000"/>
                </a:spcBef>
                <a:buClr>
                  <a:schemeClr val="folHlink"/>
                </a:buClr>
                <a:buChar char="–"/>
                <a:defRPr>
                  <a:solidFill>
                    <a:schemeClr val="tx1"/>
                  </a:solidFill>
                  <a:latin typeface="Times New Roman" panose="02020603050405020304" pitchFamily="18" charset="0"/>
                  <a:cs typeface="B Nazanin" pitchFamily="2" charset="-78"/>
                </a:defRPr>
              </a:lvl4pPr>
              <a:lvl5pPr marL="2057400" indent="-228600" algn="r" rtl="1">
                <a:spcBef>
                  <a:spcPct val="20000"/>
                </a:spcBef>
                <a:buClr>
                  <a:schemeClr val="accent1"/>
                </a:buClr>
                <a:buChar char="»"/>
                <a:defRPr>
                  <a:solidFill>
                    <a:schemeClr val="tx1"/>
                  </a:solidFill>
                  <a:latin typeface="Times New Roman" panose="02020603050405020304" pitchFamily="18" charset="0"/>
                  <a:cs typeface="B Nazanin" pitchFamily="2" charset="-78"/>
                </a:defRPr>
              </a:lvl5pPr>
              <a:lvl6pPr marL="25146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itchFamily="2" charset="-78"/>
                </a:defRPr>
              </a:lvl6pPr>
              <a:lvl7pPr marL="29718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itchFamily="2" charset="-78"/>
                </a:defRPr>
              </a:lvl7pPr>
              <a:lvl8pPr marL="34290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itchFamily="2" charset="-78"/>
                </a:defRPr>
              </a:lvl8pPr>
              <a:lvl9pPr marL="38862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itchFamily="2" charset="-78"/>
                </a:defRPr>
              </a:lvl9pPr>
            </a:lstStyle>
            <a:p>
              <a:pPr algn="ctr" rtl="0">
                <a:spcBef>
                  <a:spcPct val="0"/>
                </a:spcBef>
                <a:buClrTx/>
                <a:buFontTx/>
                <a:buNone/>
              </a:pPr>
              <a:endParaRPr lang="fa-IR" altLang="fa-IR"/>
            </a:p>
          </p:txBody>
        </p:sp>
        <p:sp>
          <p:nvSpPr>
            <p:cNvPr id="276487" name="Oval 7"/>
            <p:cNvSpPr>
              <a:spLocks noChangeArrowheads="1"/>
            </p:cNvSpPr>
            <p:nvPr/>
          </p:nvSpPr>
          <p:spPr bwMode="auto">
            <a:xfrm>
              <a:off x="2126" y="3074"/>
              <a:ext cx="224" cy="624"/>
            </a:xfrm>
            <a:prstGeom prst="ellipse">
              <a:avLst/>
            </a:prstGeom>
            <a:noFill/>
            <a:ln w="28575" cap="sq">
              <a:solidFill>
                <a:schemeClr val="tx1"/>
              </a:solidFill>
              <a:round/>
              <a:headEnd type="none" w="lg" len="lg"/>
              <a:tailEnd type="none" w="med"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r" rtl="1">
                <a:spcBef>
                  <a:spcPct val="20000"/>
                </a:spcBef>
                <a:buClr>
                  <a:schemeClr val="accent1"/>
                </a:buClr>
                <a:buChar char="•"/>
                <a:defRPr sz="2800">
                  <a:solidFill>
                    <a:schemeClr val="tx1"/>
                  </a:solidFill>
                  <a:latin typeface="Times New Roman" panose="02020603050405020304" pitchFamily="18" charset="0"/>
                  <a:cs typeface="B Nazanin" pitchFamily="2" charset="-78"/>
                </a:defRPr>
              </a:lvl1pPr>
              <a:lvl2pPr marL="742950" indent="-285750" algn="r" rtl="1">
                <a:spcBef>
                  <a:spcPct val="20000"/>
                </a:spcBef>
                <a:buClr>
                  <a:schemeClr val="hlink"/>
                </a:buClr>
                <a:buChar char="–"/>
                <a:defRPr sz="2400">
                  <a:solidFill>
                    <a:schemeClr val="tx1"/>
                  </a:solidFill>
                  <a:latin typeface="Times New Roman" panose="02020603050405020304" pitchFamily="18" charset="0"/>
                  <a:cs typeface="B Nazanin" pitchFamily="2" charset="-78"/>
                </a:defRPr>
              </a:lvl2pPr>
              <a:lvl3pPr marL="1143000" indent="-228600" algn="r" rtl="1">
                <a:spcBef>
                  <a:spcPct val="20000"/>
                </a:spcBef>
                <a:buClr>
                  <a:schemeClr val="accent1"/>
                </a:buClr>
                <a:buChar char="•"/>
                <a:defRPr sz="2000">
                  <a:solidFill>
                    <a:schemeClr val="tx1"/>
                  </a:solidFill>
                  <a:latin typeface="Times New Roman" panose="02020603050405020304" pitchFamily="18" charset="0"/>
                  <a:cs typeface="B Nazanin" pitchFamily="2" charset="-78"/>
                </a:defRPr>
              </a:lvl3pPr>
              <a:lvl4pPr marL="1600200" indent="-228600" algn="r" rtl="1">
                <a:spcBef>
                  <a:spcPct val="20000"/>
                </a:spcBef>
                <a:buClr>
                  <a:schemeClr val="folHlink"/>
                </a:buClr>
                <a:buChar char="–"/>
                <a:defRPr>
                  <a:solidFill>
                    <a:schemeClr val="tx1"/>
                  </a:solidFill>
                  <a:latin typeface="Times New Roman" panose="02020603050405020304" pitchFamily="18" charset="0"/>
                  <a:cs typeface="B Nazanin" pitchFamily="2" charset="-78"/>
                </a:defRPr>
              </a:lvl4pPr>
              <a:lvl5pPr marL="2057400" indent="-228600" algn="r" rtl="1">
                <a:spcBef>
                  <a:spcPct val="20000"/>
                </a:spcBef>
                <a:buClr>
                  <a:schemeClr val="accent1"/>
                </a:buClr>
                <a:buChar char="»"/>
                <a:defRPr>
                  <a:solidFill>
                    <a:schemeClr val="tx1"/>
                  </a:solidFill>
                  <a:latin typeface="Times New Roman" panose="02020603050405020304" pitchFamily="18" charset="0"/>
                  <a:cs typeface="B Nazanin" pitchFamily="2" charset="-78"/>
                </a:defRPr>
              </a:lvl5pPr>
              <a:lvl6pPr marL="25146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itchFamily="2" charset="-78"/>
                </a:defRPr>
              </a:lvl6pPr>
              <a:lvl7pPr marL="29718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itchFamily="2" charset="-78"/>
                </a:defRPr>
              </a:lvl7pPr>
              <a:lvl8pPr marL="34290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itchFamily="2" charset="-78"/>
                </a:defRPr>
              </a:lvl8pPr>
              <a:lvl9pPr marL="38862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itchFamily="2" charset="-78"/>
                </a:defRPr>
              </a:lvl9pPr>
            </a:lstStyle>
            <a:p>
              <a:pPr algn="ctr" rtl="0">
                <a:spcBef>
                  <a:spcPct val="0"/>
                </a:spcBef>
                <a:buClrTx/>
                <a:buFontTx/>
                <a:buNone/>
              </a:pPr>
              <a:endParaRPr lang="fa-IR" altLang="fa-IR"/>
            </a:p>
          </p:txBody>
        </p:sp>
        <p:sp>
          <p:nvSpPr>
            <p:cNvPr id="276488" name="Line 8"/>
            <p:cNvSpPr>
              <a:spLocks noChangeShapeType="1"/>
            </p:cNvSpPr>
            <p:nvPr/>
          </p:nvSpPr>
          <p:spPr bwMode="auto">
            <a:xfrm>
              <a:off x="2246" y="3383"/>
              <a:ext cx="1568" cy="0"/>
            </a:xfrm>
            <a:prstGeom prst="line">
              <a:avLst/>
            </a:prstGeom>
            <a:noFill/>
            <a:ln w="28575">
              <a:solidFill>
                <a:schemeClr val="tx1"/>
              </a:solidFill>
              <a:prstDash val="dash"/>
              <a:round/>
              <a:headEnd type="none" w="lg" len="lg"/>
              <a:tailEnd type="none"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76489" name="Line 9"/>
            <p:cNvSpPr>
              <a:spLocks noChangeShapeType="1"/>
            </p:cNvSpPr>
            <p:nvPr/>
          </p:nvSpPr>
          <p:spPr bwMode="auto">
            <a:xfrm>
              <a:off x="2235" y="3076"/>
              <a:ext cx="0" cy="307"/>
            </a:xfrm>
            <a:prstGeom prst="line">
              <a:avLst/>
            </a:prstGeom>
            <a:noFill/>
            <a:ln w="28575" cap="sq">
              <a:solidFill>
                <a:schemeClr val="tx1"/>
              </a:solidFill>
              <a:round/>
              <a:headEnd type="none" w="lg" len="lg"/>
              <a:tailEnd type="none"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76490" name="Line 10"/>
            <p:cNvSpPr>
              <a:spLocks noChangeShapeType="1"/>
            </p:cNvSpPr>
            <p:nvPr/>
          </p:nvSpPr>
          <p:spPr bwMode="auto">
            <a:xfrm flipV="1">
              <a:off x="3826" y="2841"/>
              <a:ext cx="0" cy="542"/>
            </a:xfrm>
            <a:prstGeom prst="line">
              <a:avLst/>
            </a:prstGeom>
            <a:noFill/>
            <a:ln w="28575" cap="sq">
              <a:solidFill>
                <a:schemeClr val="tx1"/>
              </a:solidFill>
              <a:round/>
              <a:headEnd type="none" w="lg" len="lg"/>
              <a:tailEnd type="none"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76491" name="Line 11"/>
            <p:cNvSpPr>
              <a:spLocks noChangeShapeType="1"/>
            </p:cNvSpPr>
            <p:nvPr/>
          </p:nvSpPr>
          <p:spPr bwMode="auto">
            <a:xfrm flipH="1">
              <a:off x="2246" y="2843"/>
              <a:ext cx="1568" cy="230"/>
            </a:xfrm>
            <a:prstGeom prst="line">
              <a:avLst/>
            </a:prstGeom>
            <a:noFill/>
            <a:ln w="28575" cap="sq">
              <a:solidFill>
                <a:schemeClr val="tx1"/>
              </a:solidFill>
              <a:round/>
              <a:headEnd type="none" w="lg" len="lg"/>
              <a:tailEnd type="none"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76492" name="Line 12"/>
            <p:cNvSpPr>
              <a:spLocks noChangeShapeType="1"/>
            </p:cNvSpPr>
            <p:nvPr/>
          </p:nvSpPr>
          <p:spPr bwMode="auto">
            <a:xfrm rot="60000" flipH="1" flipV="1">
              <a:off x="2238" y="3713"/>
              <a:ext cx="1576" cy="182"/>
            </a:xfrm>
            <a:prstGeom prst="line">
              <a:avLst/>
            </a:prstGeom>
            <a:noFill/>
            <a:ln w="28575" cap="sq">
              <a:solidFill>
                <a:schemeClr val="tx1"/>
              </a:solidFill>
              <a:round/>
              <a:headEnd type="none" w="lg" len="lg"/>
              <a:tailEnd type="none"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76493" name="Line 13"/>
            <p:cNvSpPr>
              <a:spLocks noChangeShapeType="1"/>
            </p:cNvSpPr>
            <p:nvPr/>
          </p:nvSpPr>
          <p:spPr bwMode="auto">
            <a:xfrm>
              <a:off x="2237" y="3076"/>
              <a:ext cx="704" cy="0"/>
            </a:xfrm>
            <a:prstGeom prst="line">
              <a:avLst/>
            </a:prstGeom>
            <a:noFill/>
            <a:ln w="28575">
              <a:solidFill>
                <a:schemeClr val="tx1"/>
              </a:solidFill>
              <a:prstDash val="sysDot"/>
              <a:round/>
              <a:headEnd type="none" w="lg" len="lg"/>
              <a:tailEnd type="none"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76494" name="Arc 14"/>
            <p:cNvSpPr>
              <a:spLocks/>
            </p:cNvSpPr>
            <p:nvPr/>
          </p:nvSpPr>
          <p:spPr bwMode="auto">
            <a:xfrm>
              <a:off x="2744" y="3004"/>
              <a:ext cx="33" cy="67"/>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0" y="0"/>
                  </a:moveTo>
                  <a:cubicBezTo>
                    <a:pt x="11929" y="0"/>
                    <a:pt x="21600" y="9670"/>
                    <a:pt x="21600" y="21600"/>
                  </a:cubicBezTo>
                </a:path>
                <a:path w="21600" h="21600" stroke="0" extrusionOk="0">
                  <a:moveTo>
                    <a:pt x="0" y="0"/>
                  </a:moveTo>
                  <a:cubicBezTo>
                    <a:pt x="11929" y="0"/>
                    <a:pt x="21600" y="9670"/>
                    <a:pt x="21600" y="21600"/>
                  </a:cubicBezTo>
                  <a:lnTo>
                    <a:pt x="0" y="21600"/>
                  </a:lnTo>
                  <a:lnTo>
                    <a:pt x="0" y="0"/>
                  </a:lnTo>
                  <a:close/>
                </a:path>
              </a:pathLst>
            </a:custGeom>
            <a:noFill/>
            <a:ln w="28575" cap="sq">
              <a:solidFill>
                <a:schemeClr val="tx1"/>
              </a:solidFill>
              <a:round/>
              <a:headEnd type="none" w="lg" len="lg"/>
              <a:tailEnd type="none" w="med"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76495" name="Rectangle 16"/>
            <p:cNvSpPr>
              <a:spLocks noChangeArrowheads="1"/>
            </p:cNvSpPr>
            <p:nvPr/>
          </p:nvSpPr>
          <p:spPr bwMode="auto">
            <a:xfrm>
              <a:off x="2831" y="2919"/>
              <a:ext cx="177"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cap="sq">
                  <a:solidFill>
                    <a:schemeClr val="tx1"/>
                  </a:solidFill>
                  <a:miter lim="800000"/>
                  <a:headEnd type="none" w="lg" len="lg"/>
                  <a:tailEnd type="none" w="med"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r" rtl="1">
                <a:spcBef>
                  <a:spcPct val="20000"/>
                </a:spcBef>
                <a:buClr>
                  <a:schemeClr val="accent1"/>
                </a:buClr>
                <a:buChar char="•"/>
                <a:defRPr sz="2800">
                  <a:solidFill>
                    <a:schemeClr val="tx1"/>
                  </a:solidFill>
                  <a:latin typeface="Times New Roman" panose="02020603050405020304" pitchFamily="18" charset="0"/>
                  <a:cs typeface="B Nazanin" pitchFamily="2" charset="-78"/>
                </a:defRPr>
              </a:lvl1pPr>
              <a:lvl2pPr marL="742950" indent="-285750" algn="r" rtl="1">
                <a:spcBef>
                  <a:spcPct val="20000"/>
                </a:spcBef>
                <a:buClr>
                  <a:schemeClr val="hlink"/>
                </a:buClr>
                <a:buChar char="–"/>
                <a:defRPr sz="2400">
                  <a:solidFill>
                    <a:schemeClr val="tx1"/>
                  </a:solidFill>
                  <a:latin typeface="Times New Roman" panose="02020603050405020304" pitchFamily="18" charset="0"/>
                  <a:cs typeface="B Nazanin" pitchFamily="2" charset="-78"/>
                </a:defRPr>
              </a:lvl2pPr>
              <a:lvl3pPr marL="1143000" indent="-228600" algn="r" rtl="1">
                <a:spcBef>
                  <a:spcPct val="20000"/>
                </a:spcBef>
                <a:buClr>
                  <a:schemeClr val="accent1"/>
                </a:buClr>
                <a:buChar char="•"/>
                <a:defRPr sz="2000">
                  <a:solidFill>
                    <a:schemeClr val="tx1"/>
                  </a:solidFill>
                  <a:latin typeface="Times New Roman" panose="02020603050405020304" pitchFamily="18" charset="0"/>
                  <a:cs typeface="B Nazanin" pitchFamily="2" charset="-78"/>
                </a:defRPr>
              </a:lvl3pPr>
              <a:lvl4pPr marL="1600200" indent="-228600" algn="r" rtl="1">
                <a:spcBef>
                  <a:spcPct val="20000"/>
                </a:spcBef>
                <a:buClr>
                  <a:schemeClr val="folHlink"/>
                </a:buClr>
                <a:buChar char="–"/>
                <a:defRPr>
                  <a:solidFill>
                    <a:schemeClr val="tx1"/>
                  </a:solidFill>
                  <a:latin typeface="Times New Roman" panose="02020603050405020304" pitchFamily="18" charset="0"/>
                  <a:cs typeface="B Nazanin" pitchFamily="2" charset="-78"/>
                </a:defRPr>
              </a:lvl4pPr>
              <a:lvl5pPr marL="2057400" indent="-228600" algn="r" rtl="1">
                <a:spcBef>
                  <a:spcPct val="20000"/>
                </a:spcBef>
                <a:buClr>
                  <a:schemeClr val="accent1"/>
                </a:buClr>
                <a:buChar char="»"/>
                <a:defRPr>
                  <a:solidFill>
                    <a:schemeClr val="tx1"/>
                  </a:solidFill>
                  <a:latin typeface="Times New Roman" panose="02020603050405020304" pitchFamily="18" charset="0"/>
                  <a:cs typeface="B Nazanin" pitchFamily="2" charset="-78"/>
                </a:defRPr>
              </a:lvl5pPr>
              <a:lvl6pPr marL="25146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itchFamily="2" charset="-78"/>
                </a:defRPr>
              </a:lvl6pPr>
              <a:lvl7pPr marL="29718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itchFamily="2" charset="-78"/>
                </a:defRPr>
              </a:lvl7pPr>
              <a:lvl8pPr marL="34290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itchFamily="2" charset="-78"/>
                </a:defRPr>
              </a:lvl8pPr>
              <a:lvl9pPr marL="38862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itchFamily="2" charset="-78"/>
                </a:defRPr>
              </a:lvl9pPr>
            </a:lstStyle>
            <a:p>
              <a:pPr algn="l" rtl="0">
                <a:spcBef>
                  <a:spcPct val="0"/>
                </a:spcBef>
                <a:buClrTx/>
                <a:buFontTx/>
                <a:buNone/>
              </a:pPr>
              <a:r>
                <a:rPr lang="el-GR" altLang="en-US" sz="1600">
                  <a:solidFill>
                    <a:srgbClr val="000000"/>
                  </a:solidFill>
                  <a:cs typeface="Times New Roman" panose="02020603050405020304" pitchFamily="18" charset="0"/>
                </a:rPr>
                <a:t>θ</a:t>
              </a:r>
              <a:endParaRPr lang="en-US" altLang="en-US" sz="1600">
                <a:solidFill>
                  <a:srgbClr val="000000"/>
                </a:solidFill>
                <a:cs typeface="Times New Roman" panose="02020603050405020304" pitchFamily="18" charset="0"/>
              </a:endParaRPr>
            </a:p>
          </p:txBody>
        </p:sp>
        <p:sp>
          <p:nvSpPr>
            <p:cNvPr id="276496" name="Rectangle 17"/>
            <p:cNvSpPr>
              <a:spLocks noChangeArrowheads="1"/>
            </p:cNvSpPr>
            <p:nvPr/>
          </p:nvSpPr>
          <p:spPr bwMode="auto">
            <a:xfrm>
              <a:off x="2091" y="3166"/>
              <a:ext cx="187"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cap="sq">
                  <a:solidFill>
                    <a:schemeClr val="tx1"/>
                  </a:solidFill>
                  <a:miter lim="800000"/>
                  <a:headEnd type="none" w="lg" len="lg"/>
                  <a:tailEnd type="none" w="med"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r" rtl="1">
                <a:spcBef>
                  <a:spcPct val="20000"/>
                </a:spcBef>
                <a:buClr>
                  <a:schemeClr val="accent1"/>
                </a:buClr>
                <a:buChar char="•"/>
                <a:defRPr sz="2800">
                  <a:solidFill>
                    <a:schemeClr val="tx1"/>
                  </a:solidFill>
                  <a:latin typeface="Times New Roman" panose="02020603050405020304" pitchFamily="18" charset="0"/>
                  <a:cs typeface="B Nazanin" pitchFamily="2" charset="-78"/>
                </a:defRPr>
              </a:lvl1pPr>
              <a:lvl2pPr marL="742950" indent="-285750" algn="r" rtl="1">
                <a:spcBef>
                  <a:spcPct val="20000"/>
                </a:spcBef>
                <a:buClr>
                  <a:schemeClr val="hlink"/>
                </a:buClr>
                <a:buChar char="–"/>
                <a:defRPr sz="2400">
                  <a:solidFill>
                    <a:schemeClr val="tx1"/>
                  </a:solidFill>
                  <a:latin typeface="Times New Roman" panose="02020603050405020304" pitchFamily="18" charset="0"/>
                  <a:cs typeface="B Nazanin" pitchFamily="2" charset="-78"/>
                </a:defRPr>
              </a:lvl2pPr>
              <a:lvl3pPr marL="1143000" indent="-228600" algn="r" rtl="1">
                <a:spcBef>
                  <a:spcPct val="20000"/>
                </a:spcBef>
                <a:buClr>
                  <a:schemeClr val="accent1"/>
                </a:buClr>
                <a:buChar char="•"/>
                <a:defRPr sz="2000">
                  <a:solidFill>
                    <a:schemeClr val="tx1"/>
                  </a:solidFill>
                  <a:latin typeface="Times New Roman" panose="02020603050405020304" pitchFamily="18" charset="0"/>
                  <a:cs typeface="B Nazanin" pitchFamily="2" charset="-78"/>
                </a:defRPr>
              </a:lvl3pPr>
              <a:lvl4pPr marL="1600200" indent="-228600" algn="r" rtl="1">
                <a:spcBef>
                  <a:spcPct val="20000"/>
                </a:spcBef>
                <a:buClr>
                  <a:schemeClr val="folHlink"/>
                </a:buClr>
                <a:buChar char="–"/>
                <a:defRPr>
                  <a:solidFill>
                    <a:schemeClr val="tx1"/>
                  </a:solidFill>
                  <a:latin typeface="Times New Roman" panose="02020603050405020304" pitchFamily="18" charset="0"/>
                  <a:cs typeface="B Nazanin" pitchFamily="2" charset="-78"/>
                </a:defRPr>
              </a:lvl4pPr>
              <a:lvl5pPr marL="2057400" indent="-228600" algn="r" rtl="1">
                <a:spcBef>
                  <a:spcPct val="20000"/>
                </a:spcBef>
                <a:buClr>
                  <a:schemeClr val="accent1"/>
                </a:buClr>
                <a:buChar char="»"/>
                <a:defRPr>
                  <a:solidFill>
                    <a:schemeClr val="tx1"/>
                  </a:solidFill>
                  <a:latin typeface="Times New Roman" panose="02020603050405020304" pitchFamily="18" charset="0"/>
                  <a:cs typeface="B Nazanin" pitchFamily="2" charset="-78"/>
                </a:defRPr>
              </a:lvl5pPr>
              <a:lvl6pPr marL="25146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itchFamily="2" charset="-78"/>
                </a:defRPr>
              </a:lvl6pPr>
              <a:lvl7pPr marL="29718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itchFamily="2" charset="-78"/>
                </a:defRPr>
              </a:lvl7pPr>
              <a:lvl8pPr marL="34290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itchFamily="2" charset="-78"/>
                </a:defRPr>
              </a:lvl8pPr>
              <a:lvl9pPr marL="38862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itchFamily="2" charset="-78"/>
                </a:defRPr>
              </a:lvl9pPr>
            </a:lstStyle>
            <a:p>
              <a:pPr algn="l" rtl="0">
                <a:spcBef>
                  <a:spcPct val="0"/>
                </a:spcBef>
                <a:buClrTx/>
                <a:buFontTx/>
                <a:buNone/>
              </a:pPr>
              <a:r>
                <a:rPr lang="en-US" altLang="en-US" sz="2000">
                  <a:solidFill>
                    <a:srgbClr val="000000"/>
                  </a:solidFill>
                  <a:cs typeface="Times New Roman" panose="02020603050405020304" pitchFamily="18" charset="0"/>
                </a:rPr>
                <a:t>a</a:t>
              </a:r>
            </a:p>
          </p:txBody>
        </p:sp>
        <p:sp>
          <p:nvSpPr>
            <p:cNvPr id="276497" name="Rectangle 18"/>
            <p:cNvSpPr>
              <a:spLocks noChangeArrowheads="1"/>
            </p:cNvSpPr>
            <p:nvPr/>
          </p:nvSpPr>
          <p:spPr bwMode="auto">
            <a:xfrm>
              <a:off x="3803" y="3083"/>
              <a:ext cx="196"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cap="sq">
                  <a:solidFill>
                    <a:schemeClr val="tx1"/>
                  </a:solidFill>
                  <a:miter lim="800000"/>
                  <a:headEnd type="none" w="lg" len="lg"/>
                  <a:tailEnd type="none" w="med"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r" rtl="1">
                <a:spcBef>
                  <a:spcPct val="20000"/>
                </a:spcBef>
                <a:buClr>
                  <a:schemeClr val="accent1"/>
                </a:buClr>
                <a:buChar char="•"/>
                <a:defRPr sz="2800">
                  <a:solidFill>
                    <a:schemeClr val="tx1"/>
                  </a:solidFill>
                  <a:latin typeface="Times New Roman" panose="02020603050405020304" pitchFamily="18" charset="0"/>
                  <a:cs typeface="B Nazanin" pitchFamily="2" charset="-78"/>
                </a:defRPr>
              </a:lvl1pPr>
              <a:lvl2pPr marL="742950" indent="-285750" algn="r" rtl="1">
                <a:spcBef>
                  <a:spcPct val="20000"/>
                </a:spcBef>
                <a:buClr>
                  <a:schemeClr val="hlink"/>
                </a:buClr>
                <a:buChar char="–"/>
                <a:defRPr sz="2400">
                  <a:solidFill>
                    <a:schemeClr val="tx1"/>
                  </a:solidFill>
                  <a:latin typeface="Times New Roman" panose="02020603050405020304" pitchFamily="18" charset="0"/>
                  <a:cs typeface="B Nazanin" pitchFamily="2" charset="-78"/>
                </a:defRPr>
              </a:lvl2pPr>
              <a:lvl3pPr marL="1143000" indent="-228600" algn="r" rtl="1">
                <a:spcBef>
                  <a:spcPct val="20000"/>
                </a:spcBef>
                <a:buClr>
                  <a:schemeClr val="accent1"/>
                </a:buClr>
                <a:buChar char="•"/>
                <a:defRPr sz="2000">
                  <a:solidFill>
                    <a:schemeClr val="tx1"/>
                  </a:solidFill>
                  <a:latin typeface="Times New Roman" panose="02020603050405020304" pitchFamily="18" charset="0"/>
                  <a:cs typeface="B Nazanin" pitchFamily="2" charset="-78"/>
                </a:defRPr>
              </a:lvl3pPr>
              <a:lvl4pPr marL="1600200" indent="-228600" algn="r" rtl="1">
                <a:spcBef>
                  <a:spcPct val="20000"/>
                </a:spcBef>
                <a:buClr>
                  <a:schemeClr val="folHlink"/>
                </a:buClr>
                <a:buChar char="–"/>
                <a:defRPr>
                  <a:solidFill>
                    <a:schemeClr val="tx1"/>
                  </a:solidFill>
                  <a:latin typeface="Times New Roman" panose="02020603050405020304" pitchFamily="18" charset="0"/>
                  <a:cs typeface="B Nazanin" pitchFamily="2" charset="-78"/>
                </a:defRPr>
              </a:lvl4pPr>
              <a:lvl5pPr marL="2057400" indent="-228600" algn="r" rtl="1">
                <a:spcBef>
                  <a:spcPct val="20000"/>
                </a:spcBef>
                <a:buClr>
                  <a:schemeClr val="accent1"/>
                </a:buClr>
                <a:buChar char="»"/>
                <a:defRPr>
                  <a:solidFill>
                    <a:schemeClr val="tx1"/>
                  </a:solidFill>
                  <a:latin typeface="Times New Roman" panose="02020603050405020304" pitchFamily="18" charset="0"/>
                  <a:cs typeface="B Nazanin" pitchFamily="2" charset="-78"/>
                </a:defRPr>
              </a:lvl5pPr>
              <a:lvl6pPr marL="25146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itchFamily="2" charset="-78"/>
                </a:defRPr>
              </a:lvl6pPr>
              <a:lvl7pPr marL="29718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itchFamily="2" charset="-78"/>
                </a:defRPr>
              </a:lvl7pPr>
              <a:lvl8pPr marL="34290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itchFamily="2" charset="-78"/>
                </a:defRPr>
              </a:lvl8pPr>
              <a:lvl9pPr marL="38862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itchFamily="2" charset="-78"/>
                </a:defRPr>
              </a:lvl9pPr>
            </a:lstStyle>
            <a:p>
              <a:pPr algn="l" rtl="0">
                <a:spcBef>
                  <a:spcPct val="0"/>
                </a:spcBef>
                <a:buClrTx/>
                <a:buFontTx/>
                <a:buNone/>
              </a:pPr>
              <a:r>
                <a:rPr lang="en-US" altLang="en-US" sz="2000">
                  <a:solidFill>
                    <a:srgbClr val="000000"/>
                  </a:solidFill>
                  <a:cs typeface="Times New Roman" panose="02020603050405020304" pitchFamily="18" charset="0"/>
                </a:rPr>
                <a:t>b</a:t>
              </a:r>
            </a:p>
          </p:txBody>
        </p:sp>
        <p:sp>
          <p:nvSpPr>
            <p:cNvPr id="276498" name="Rectangle 19"/>
            <p:cNvSpPr>
              <a:spLocks noChangeArrowheads="1"/>
            </p:cNvSpPr>
            <p:nvPr/>
          </p:nvSpPr>
          <p:spPr bwMode="auto">
            <a:xfrm>
              <a:off x="2925" y="3362"/>
              <a:ext cx="214"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cap="sq">
                  <a:solidFill>
                    <a:schemeClr val="tx1"/>
                  </a:solidFill>
                  <a:miter lim="800000"/>
                  <a:headEnd type="none" w="lg" len="lg"/>
                  <a:tailEnd type="none" w="med"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r" rtl="1">
                <a:spcBef>
                  <a:spcPct val="20000"/>
                </a:spcBef>
                <a:buClr>
                  <a:schemeClr val="accent1"/>
                </a:buClr>
                <a:buChar char="•"/>
                <a:defRPr sz="2800">
                  <a:solidFill>
                    <a:schemeClr val="tx1"/>
                  </a:solidFill>
                  <a:latin typeface="Times New Roman" panose="02020603050405020304" pitchFamily="18" charset="0"/>
                  <a:cs typeface="B Nazanin" pitchFamily="2" charset="-78"/>
                </a:defRPr>
              </a:lvl1pPr>
              <a:lvl2pPr marL="742950" indent="-285750" algn="r" rtl="1">
                <a:spcBef>
                  <a:spcPct val="20000"/>
                </a:spcBef>
                <a:buClr>
                  <a:schemeClr val="hlink"/>
                </a:buClr>
                <a:buChar char="–"/>
                <a:defRPr sz="2400">
                  <a:solidFill>
                    <a:schemeClr val="tx1"/>
                  </a:solidFill>
                  <a:latin typeface="Times New Roman" panose="02020603050405020304" pitchFamily="18" charset="0"/>
                  <a:cs typeface="B Nazanin" pitchFamily="2" charset="-78"/>
                </a:defRPr>
              </a:lvl2pPr>
              <a:lvl3pPr marL="1143000" indent="-228600" algn="r" rtl="1">
                <a:spcBef>
                  <a:spcPct val="20000"/>
                </a:spcBef>
                <a:buClr>
                  <a:schemeClr val="accent1"/>
                </a:buClr>
                <a:buChar char="•"/>
                <a:defRPr sz="2000">
                  <a:solidFill>
                    <a:schemeClr val="tx1"/>
                  </a:solidFill>
                  <a:latin typeface="Times New Roman" panose="02020603050405020304" pitchFamily="18" charset="0"/>
                  <a:cs typeface="B Nazanin" pitchFamily="2" charset="-78"/>
                </a:defRPr>
              </a:lvl3pPr>
              <a:lvl4pPr marL="1600200" indent="-228600" algn="r" rtl="1">
                <a:spcBef>
                  <a:spcPct val="20000"/>
                </a:spcBef>
                <a:buClr>
                  <a:schemeClr val="folHlink"/>
                </a:buClr>
                <a:buChar char="–"/>
                <a:defRPr>
                  <a:solidFill>
                    <a:schemeClr val="tx1"/>
                  </a:solidFill>
                  <a:latin typeface="Times New Roman" panose="02020603050405020304" pitchFamily="18" charset="0"/>
                  <a:cs typeface="B Nazanin" pitchFamily="2" charset="-78"/>
                </a:defRPr>
              </a:lvl4pPr>
              <a:lvl5pPr marL="2057400" indent="-228600" algn="r" rtl="1">
                <a:spcBef>
                  <a:spcPct val="20000"/>
                </a:spcBef>
                <a:buClr>
                  <a:schemeClr val="accent1"/>
                </a:buClr>
                <a:buChar char="»"/>
                <a:defRPr>
                  <a:solidFill>
                    <a:schemeClr val="tx1"/>
                  </a:solidFill>
                  <a:latin typeface="Times New Roman" panose="02020603050405020304" pitchFamily="18" charset="0"/>
                  <a:cs typeface="B Nazanin" pitchFamily="2" charset="-78"/>
                </a:defRPr>
              </a:lvl5pPr>
              <a:lvl6pPr marL="25146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itchFamily="2" charset="-78"/>
                </a:defRPr>
              </a:lvl6pPr>
              <a:lvl7pPr marL="29718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itchFamily="2" charset="-78"/>
                </a:defRPr>
              </a:lvl7pPr>
              <a:lvl8pPr marL="34290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itchFamily="2" charset="-78"/>
                </a:defRPr>
              </a:lvl8pPr>
              <a:lvl9pPr marL="38862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itchFamily="2" charset="-78"/>
                </a:defRPr>
              </a:lvl9pPr>
            </a:lstStyle>
            <a:p>
              <a:pPr algn="l" rtl="0">
                <a:spcBef>
                  <a:spcPct val="0"/>
                </a:spcBef>
                <a:buClrTx/>
                <a:buFontTx/>
                <a:buNone/>
              </a:pPr>
              <a:r>
                <a:rPr lang="en-US" altLang="en-US" sz="2000">
                  <a:solidFill>
                    <a:srgbClr val="000000"/>
                  </a:solidFill>
                  <a:cs typeface="Times New Roman" panose="02020603050405020304" pitchFamily="18" charset="0"/>
                </a:rPr>
                <a:t>L</a:t>
              </a:r>
            </a:p>
          </p:txBody>
        </p:sp>
      </p:grpSp>
    </p:spTree>
    <p:extLst>
      <p:ext uri="{BB962C8B-B14F-4D97-AF65-F5344CB8AC3E}">
        <p14:creationId xmlns:p14="http://schemas.microsoft.com/office/powerpoint/2010/main" val="2340957175"/>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0" presetClass="entr" presetSubtype="0" fill="hold" grpId="0" nodeType="afterEffect">
                                  <p:stCondLst>
                                    <p:cond delay="0"/>
                                  </p:stCondLst>
                                  <p:childTnLst>
                                    <p:set>
                                      <p:cBhvr>
                                        <p:cTn id="6" dur="1" fill="hold">
                                          <p:stCondLst>
                                            <p:cond delay="0"/>
                                          </p:stCondLst>
                                        </p:cTn>
                                        <p:tgtEl>
                                          <p:spTgt spid="994306"/>
                                        </p:tgtEl>
                                        <p:attrNameLst>
                                          <p:attrName>style.visibility</p:attrName>
                                        </p:attrNameLst>
                                      </p:cBhvr>
                                      <p:to>
                                        <p:strVal val="visible"/>
                                      </p:to>
                                    </p:set>
                                    <p:animEffect transition="in" filter="fade">
                                      <p:cBhvr>
                                        <p:cTn id="7" dur="800" decel="100000"/>
                                        <p:tgtEl>
                                          <p:spTgt spid="994306"/>
                                        </p:tgtEl>
                                      </p:cBhvr>
                                    </p:animEffect>
                                    <p:anim calcmode="lin" valueType="num">
                                      <p:cBhvr>
                                        <p:cTn id="8" dur="800" decel="100000" fill="hold"/>
                                        <p:tgtEl>
                                          <p:spTgt spid="994306"/>
                                        </p:tgtEl>
                                        <p:attrNameLst>
                                          <p:attrName>style.rotation</p:attrName>
                                        </p:attrNameLst>
                                      </p:cBhvr>
                                      <p:tavLst>
                                        <p:tav tm="0">
                                          <p:val>
                                            <p:fltVal val="-90"/>
                                          </p:val>
                                        </p:tav>
                                        <p:tav tm="100000">
                                          <p:val>
                                            <p:fltVal val="0"/>
                                          </p:val>
                                        </p:tav>
                                      </p:tavLst>
                                    </p:anim>
                                    <p:anim calcmode="lin" valueType="num">
                                      <p:cBhvr>
                                        <p:cTn id="9" dur="800" decel="100000" fill="hold"/>
                                        <p:tgtEl>
                                          <p:spTgt spid="994306"/>
                                        </p:tgtEl>
                                        <p:attrNameLst>
                                          <p:attrName>ppt_x</p:attrName>
                                        </p:attrNameLst>
                                      </p:cBhvr>
                                      <p:tavLst>
                                        <p:tav tm="0">
                                          <p:val>
                                            <p:strVal val="#ppt_x+0.4"/>
                                          </p:val>
                                        </p:tav>
                                        <p:tav tm="100000">
                                          <p:val>
                                            <p:strVal val="#ppt_x-0.05"/>
                                          </p:val>
                                        </p:tav>
                                      </p:tavLst>
                                    </p:anim>
                                    <p:anim calcmode="lin" valueType="num">
                                      <p:cBhvr>
                                        <p:cTn id="10" dur="800" decel="100000" fill="hold"/>
                                        <p:tgtEl>
                                          <p:spTgt spid="994306"/>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994306"/>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994306"/>
                                        </p:tgtEl>
                                        <p:attrNameLst>
                                          <p:attrName>ppt_y</p:attrName>
                                        </p:attrNameLst>
                                      </p:cBhvr>
                                      <p:tavLst>
                                        <p:tav tm="0">
                                          <p:val>
                                            <p:strVal val="#ppt_y+0.1"/>
                                          </p:val>
                                        </p:tav>
                                        <p:tav tm="100000">
                                          <p:val>
                                            <p:strVal val="#ppt_y"/>
                                          </p:val>
                                        </p:tav>
                                      </p:tavLst>
                                    </p:anim>
                                  </p:childTnLst>
                                </p:cTn>
                              </p:par>
                            </p:childTnLst>
                          </p:cTn>
                        </p:par>
                        <p:par>
                          <p:cTn id="13" fill="hold" nodeType="afterGroup">
                            <p:stCondLst>
                              <p:cond delay="1000"/>
                            </p:stCondLst>
                            <p:childTnLst>
                              <p:par>
                                <p:cTn id="14" presetID="27" presetClass="entr" presetSubtype="0" fill="hold" grpId="0" nodeType="afterEffect">
                                  <p:stCondLst>
                                    <p:cond delay="0"/>
                                  </p:stCondLst>
                                  <p:iterate type="lt">
                                    <p:tmPct val="50000"/>
                                  </p:iterate>
                                  <p:childTnLst>
                                    <p:set>
                                      <p:cBhvr>
                                        <p:cTn id="15" dur="1" fill="hold">
                                          <p:stCondLst>
                                            <p:cond delay="0"/>
                                          </p:stCondLst>
                                        </p:cTn>
                                        <p:tgtEl>
                                          <p:spTgt spid="994307">
                                            <p:txEl>
                                              <p:pRg st="0" end="0"/>
                                            </p:txEl>
                                          </p:spTgt>
                                        </p:tgtEl>
                                        <p:attrNameLst>
                                          <p:attrName>style.visibility</p:attrName>
                                        </p:attrNameLst>
                                      </p:cBhvr>
                                      <p:to>
                                        <p:strVal val="visible"/>
                                      </p:to>
                                    </p:set>
                                    <p:anim calcmode="discrete" valueType="clr">
                                      <p:cBhvr override="childStyle">
                                        <p:cTn id="16" dur="80"/>
                                        <p:tgtEl>
                                          <p:spTgt spid="994307">
                                            <p:txEl>
                                              <p:pRg st="0" end="0"/>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17" dur="80"/>
                                        <p:tgtEl>
                                          <p:spTgt spid="994307">
                                            <p:txEl>
                                              <p:pRg st="0" end="0"/>
                                            </p:txEl>
                                          </p:spTgt>
                                        </p:tgtEl>
                                        <p:attrNameLst>
                                          <p:attrName>fillcolor</p:attrName>
                                        </p:attrNameLst>
                                      </p:cBhvr>
                                      <p:tavLst>
                                        <p:tav tm="0">
                                          <p:val>
                                            <p:clrVal>
                                              <a:schemeClr val="accent2"/>
                                            </p:clrVal>
                                          </p:val>
                                        </p:tav>
                                        <p:tav tm="50000">
                                          <p:val>
                                            <p:clrVal>
                                              <a:schemeClr val="hlink"/>
                                            </p:clrVal>
                                          </p:val>
                                        </p:tav>
                                      </p:tavLst>
                                    </p:anim>
                                    <p:set>
                                      <p:cBhvr>
                                        <p:cTn id="18" dur="80"/>
                                        <p:tgtEl>
                                          <p:spTgt spid="994307">
                                            <p:txEl>
                                              <p:pRg st="0" end="0"/>
                                            </p:txEl>
                                          </p:spTgt>
                                        </p:tgtEl>
                                        <p:attrNameLst>
                                          <p:attrName>fill.type</p:attrName>
                                        </p:attrNameLst>
                                      </p:cBhvr>
                                      <p:to>
                                        <p:strVal val="solid"/>
                                      </p:to>
                                    </p:set>
                                  </p:childTnLst>
                                </p:cTn>
                              </p:par>
                            </p:childTnLst>
                          </p:cTn>
                        </p:par>
                        <p:par>
                          <p:cTn id="19" fill="hold" nodeType="afterGroup">
                            <p:stCondLst>
                              <p:cond delay="6280"/>
                            </p:stCondLst>
                            <p:childTnLst>
                              <p:par>
                                <p:cTn id="20" presetID="27" presetClass="entr" presetSubtype="0" fill="hold" grpId="0" nodeType="afterEffect">
                                  <p:stCondLst>
                                    <p:cond delay="0"/>
                                  </p:stCondLst>
                                  <p:iterate type="lt">
                                    <p:tmPct val="50000"/>
                                  </p:iterate>
                                  <p:childTnLst>
                                    <p:set>
                                      <p:cBhvr>
                                        <p:cTn id="21" dur="1" fill="hold">
                                          <p:stCondLst>
                                            <p:cond delay="0"/>
                                          </p:stCondLst>
                                        </p:cTn>
                                        <p:tgtEl>
                                          <p:spTgt spid="994307">
                                            <p:txEl>
                                              <p:pRg st="1" end="1"/>
                                            </p:txEl>
                                          </p:spTgt>
                                        </p:tgtEl>
                                        <p:attrNameLst>
                                          <p:attrName>style.visibility</p:attrName>
                                        </p:attrNameLst>
                                      </p:cBhvr>
                                      <p:to>
                                        <p:strVal val="visible"/>
                                      </p:to>
                                    </p:set>
                                    <p:anim calcmode="discrete" valueType="clr">
                                      <p:cBhvr override="childStyle">
                                        <p:cTn id="22" dur="80"/>
                                        <p:tgtEl>
                                          <p:spTgt spid="994307">
                                            <p:txEl>
                                              <p:pRg st="1" end="1"/>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23" dur="80"/>
                                        <p:tgtEl>
                                          <p:spTgt spid="994307">
                                            <p:txEl>
                                              <p:pRg st="1" end="1"/>
                                            </p:txEl>
                                          </p:spTgt>
                                        </p:tgtEl>
                                        <p:attrNameLst>
                                          <p:attrName>fillcolor</p:attrName>
                                        </p:attrNameLst>
                                      </p:cBhvr>
                                      <p:tavLst>
                                        <p:tav tm="0">
                                          <p:val>
                                            <p:clrVal>
                                              <a:schemeClr val="accent2"/>
                                            </p:clrVal>
                                          </p:val>
                                        </p:tav>
                                        <p:tav tm="50000">
                                          <p:val>
                                            <p:clrVal>
                                              <a:schemeClr val="hlink"/>
                                            </p:clrVal>
                                          </p:val>
                                        </p:tav>
                                      </p:tavLst>
                                    </p:anim>
                                    <p:set>
                                      <p:cBhvr>
                                        <p:cTn id="24" dur="80"/>
                                        <p:tgtEl>
                                          <p:spTgt spid="994307">
                                            <p:txEl>
                                              <p:pRg st="1" end="1"/>
                                            </p:txEl>
                                          </p:spTgt>
                                        </p:tgtEl>
                                        <p:attrNameLst>
                                          <p:attrName>fill.type</p:attrName>
                                        </p:attrNameLst>
                                      </p:cBhvr>
                                      <p:to>
                                        <p:strVal val="solid"/>
                                      </p:to>
                                    </p:set>
                                  </p:childTnLst>
                                </p:cTn>
                              </p:par>
                            </p:childTnLst>
                          </p:cTn>
                        </p:par>
                        <p:par>
                          <p:cTn id="25" fill="hold" nodeType="afterGroup">
                            <p:stCondLst>
                              <p:cond delay="6960"/>
                            </p:stCondLst>
                            <p:childTnLst>
                              <p:par>
                                <p:cTn id="26" presetID="27" presetClass="entr" presetSubtype="0" fill="hold" grpId="0" nodeType="afterEffect">
                                  <p:stCondLst>
                                    <p:cond delay="0"/>
                                  </p:stCondLst>
                                  <p:iterate type="lt">
                                    <p:tmPct val="50000"/>
                                  </p:iterate>
                                  <p:childTnLst>
                                    <p:set>
                                      <p:cBhvr>
                                        <p:cTn id="27" dur="1" fill="hold">
                                          <p:stCondLst>
                                            <p:cond delay="0"/>
                                          </p:stCondLst>
                                        </p:cTn>
                                        <p:tgtEl>
                                          <p:spTgt spid="994307">
                                            <p:txEl>
                                              <p:pRg st="2" end="2"/>
                                            </p:txEl>
                                          </p:spTgt>
                                        </p:tgtEl>
                                        <p:attrNameLst>
                                          <p:attrName>style.visibility</p:attrName>
                                        </p:attrNameLst>
                                      </p:cBhvr>
                                      <p:to>
                                        <p:strVal val="visible"/>
                                      </p:to>
                                    </p:set>
                                    <p:anim calcmode="discrete" valueType="clr">
                                      <p:cBhvr override="childStyle">
                                        <p:cTn id="28" dur="80"/>
                                        <p:tgtEl>
                                          <p:spTgt spid="994307">
                                            <p:txEl>
                                              <p:pRg st="2" end="2"/>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29" dur="80"/>
                                        <p:tgtEl>
                                          <p:spTgt spid="994307">
                                            <p:txEl>
                                              <p:pRg st="2" end="2"/>
                                            </p:txEl>
                                          </p:spTgt>
                                        </p:tgtEl>
                                        <p:attrNameLst>
                                          <p:attrName>fillcolor</p:attrName>
                                        </p:attrNameLst>
                                      </p:cBhvr>
                                      <p:tavLst>
                                        <p:tav tm="0">
                                          <p:val>
                                            <p:clrVal>
                                              <a:schemeClr val="accent2"/>
                                            </p:clrVal>
                                          </p:val>
                                        </p:tav>
                                        <p:tav tm="50000">
                                          <p:val>
                                            <p:clrVal>
                                              <a:schemeClr val="hlink"/>
                                            </p:clrVal>
                                          </p:val>
                                        </p:tav>
                                      </p:tavLst>
                                    </p:anim>
                                    <p:set>
                                      <p:cBhvr>
                                        <p:cTn id="30" dur="80"/>
                                        <p:tgtEl>
                                          <p:spTgt spid="994307">
                                            <p:txEl>
                                              <p:pRg st="2" end="2"/>
                                            </p:txEl>
                                          </p:spTgt>
                                        </p:tgtEl>
                                        <p:attrNameLst>
                                          <p:attrName>fill.type</p:attrName>
                                        </p:attrNameLst>
                                      </p:cBhvr>
                                      <p:to>
                                        <p:strVal val="solid"/>
                                      </p:to>
                                    </p:set>
                                  </p:childTnLst>
                                </p:cTn>
                              </p:par>
                            </p:childTnLst>
                          </p:cTn>
                        </p:par>
                        <p:par>
                          <p:cTn id="31" fill="hold" nodeType="afterGroup">
                            <p:stCondLst>
                              <p:cond delay="8600"/>
                            </p:stCondLst>
                            <p:childTnLst>
                              <p:par>
                                <p:cTn id="32" presetID="42" presetClass="entr" presetSubtype="0" fill="hold" nodeType="afterEffect">
                                  <p:stCondLst>
                                    <p:cond delay="0"/>
                                  </p:stCondLst>
                                  <p:childTnLst>
                                    <p:set>
                                      <p:cBhvr>
                                        <p:cTn id="33" dur="1" fill="hold">
                                          <p:stCondLst>
                                            <p:cond delay="0"/>
                                          </p:stCondLst>
                                        </p:cTn>
                                        <p:tgtEl>
                                          <p:spTgt spid="994308"/>
                                        </p:tgtEl>
                                        <p:attrNameLst>
                                          <p:attrName>style.visibility</p:attrName>
                                        </p:attrNameLst>
                                      </p:cBhvr>
                                      <p:to>
                                        <p:strVal val="visible"/>
                                      </p:to>
                                    </p:set>
                                    <p:animEffect transition="in" filter="fade">
                                      <p:cBhvr>
                                        <p:cTn id="34" dur="1000"/>
                                        <p:tgtEl>
                                          <p:spTgt spid="994308"/>
                                        </p:tgtEl>
                                      </p:cBhvr>
                                    </p:animEffect>
                                    <p:anim calcmode="lin" valueType="num">
                                      <p:cBhvr>
                                        <p:cTn id="35" dur="1000" fill="hold"/>
                                        <p:tgtEl>
                                          <p:spTgt spid="994308"/>
                                        </p:tgtEl>
                                        <p:attrNameLst>
                                          <p:attrName>ppt_x</p:attrName>
                                        </p:attrNameLst>
                                      </p:cBhvr>
                                      <p:tavLst>
                                        <p:tav tm="0">
                                          <p:val>
                                            <p:strVal val="#ppt_x"/>
                                          </p:val>
                                        </p:tav>
                                        <p:tav tm="100000">
                                          <p:val>
                                            <p:strVal val="#ppt_x"/>
                                          </p:val>
                                        </p:tav>
                                      </p:tavLst>
                                    </p:anim>
                                    <p:anim calcmode="lin" valueType="num">
                                      <p:cBhvr>
                                        <p:cTn id="36" dur="1000" fill="hold"/>
                                        <p:tgtEl>
                                          <p:spTgt spid="994308"/>
                                        </p:tgtEl>
                                        <p:attrNameLst>
                                          <p:attrName>ppt_y</p:attrName>
                                        </p:attrNameLst>
                                      </p:cBhvr>
                                      <p:tavLst>
                                        <p:tav tm="0">
                                          <p:val>
                                            <p:strVal val="#ppt_y+.1"/>
                                          </p:val>
                                        </p:tav>
                                        <p:tav tm="100000">
                                          <p:val>
                                            <p:strVal val="#ppt_y"/>
                                          </p:val>
                                        </p:tav>
                                      </p:tavLst>
                                    </p:anim>
                                  </p:childTnLst>
                                </p:cTn>
                              </p:par>
                            </p:childTnLst>
                          </p:cTn>
                        </p:par>
                        <p:par>
                          <p:cTn id="37" fill="hold" nodeType="afterGroup">
                            <p:stCondLst>
                              <p:cond delay="9600"/>
                            </p:stCondLst>
                            <p:childTnLst>
                              <p:par>
                                <p:cTn id="38" presetID="31" presetClass="entr" presetSubtype="0" fill="hold" nodeType="afterEffect">
                                  <p:stCondLst>
                                    <p:cond delay="0"/>
                                  </p:stCondLst>
                                  <p:iterate type="lt">
                                    <p:tmPct val="5000"/>
                                  </p:iterate>
                                  <p:childTnLst>
                                    <p:set>
                                      <p:cBhvr>
                                        <p:cTn id="39" dur="1" fill="hold">
                                          <p:stCondLst>
                                            <p:cond delay="0"/>
                                          </p:stCondLst>
                                        </p:cTn>
                                        <p:tgtEl>
                                          <p:spTgt spid="994325"/>
                                        </p:tgtEl>
                                        <p:attrNameLst>
                                          <p:attrName>style.visibility</p:attrName>
                                        </p:attrNameLst>
                                      </p:cBhvr>
                                      <p:to>
                                        <p:strVal val="visible"/>
                                      </p:to>
                                    </p:set>
                                    <p:anim calcmode="lin" valueType="num">
                                      <p:cBhvr>
                                        <p:cTn id="40" dur="1000" fill="hold"/>
                                        <p:tgtEl>
                                          <p:spTgt spid="994325"/>
                                        </p:tgtEl>
                                        <p:attrNameLst>
                                          <p:attrName>ppt_w</p:attrName>
                                        </p:attrNameLst>
                                      </p:cBhvr>
                                      <p:tavLst>
                                        <p:tav tm="0">
                                          <p:val>
                                            <p:fltVal val="0"/>
                                          </p:val>
                                        </p:tav>
                                        <p:tav tm="100000">
                                          <p:val>
                                            <p:strVal val="#ppt_w"/>
                                          </p:val>
                                        </p:tav>
                                      </p:tavLst>
                                    </p:anim>
                                    <p:anim calcmode="lin" valueType="num">
                                      <p:cBhvr>
                                        <p:cTn id="41" dur="1000" fill="hold"/>
                                        <p:tgtEl>
                                          <p:spTgt spid="994325"/>
                                        </p:tgtEl>
                                        <p:attrNameLst>
                                          <p:attrName>ppt_h</p:attrName>
                                        </p:attrNameLst>
                                      </p:cBhvr>
                                      <p:tavLst>
                                        <p:tav tm="0">
                                          <p:val>
                                            <p:fltVal val="0"/>
                                          </p:val>
                                        </p:tav>
                                        <p:tav tm="100000">
                                          <p:val>
                                            <p:strVal val="#ppt_h"/>
                                          </p:val>
                                        </p:tav>
                                      </p:tavLst>
                                    </p:anim>
                                    <p:anim calcmode="lin" valueType="num">
                                      <p:cBhvr>
                                        <p:cTn id="42" dur="1000" fill="hold"/>
                                        <p:tgtEl>
                                          <p:spTgt spid="994325"/>
                                        </p:tgtEl>
                                        <p:attrNameLst>
                                          <p:attrName>style.rotation</p:attrName>
                                        </p:attrNameLst>
                                      </p:cBhvr>
                                      <p:tavLst>
                                        <p:tav tm="0">
                                          <p:val>
                                            <p:fltVal val="90"/>
                                          </p:val>
                                        </p:tav>
                                        <p:tav tm="100000">
                                          <p:val>
                                            <p:fltVal val="0"/>
                                          </p:val>
                                        </p:tav>
                                      </p:tavLst>
                                    </p:anim>
                                    <p:animEffect transition="in" filter="fade">
                                      <p:cBhvr>
                                        <p:cTn id="43" dur="1000"/>
                                        <p:tgtEl>
                                          <p:spTgt spid="9943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94306" grpId="0"/>
      <p:bldP spid="994307"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5330" name="Rectangle 2"/>
          <p:cNvSpPr>
            <a:spLocks noGrp="1" noChangeArrowheads="1"/>
          </p:cNvSpPr>
          <p:nvPr>
            <p:ph type="title"/>
          </p:nvPr>
        </p:nvSpPr>
        <p:spPr>
          <a:xfrm>
            <a:off x="2271713" y="549275"/>
            <a:ext cx="8001000" cy="838200"/>
          </a:xfrm>
        </p:spPr>
        <p:txBody>
          <a:bodyPr/>
          <a:lstStyle/>
          <a:p>
            <a:pPr eaLnBrk="1" hangingPunct="1"/>
            <a:r>
              <a:rPr lang="fa-IR" altLang="en-US" smtClean="0"/>
              <a:t>حل تمرين 3 </a:t>
            </a:r>
            <a:endParaRPr lang="en-US" altLang="en-US" smtClean="0"/>
          </a:p>
        </p:txBody>
      </p:sp>
      <p:graphicFrame>
        <p:nvGraphicFramePr>
          <p:cNvPr id="995334" name="Object 6"/>
          <p:cNvGraphicFramePr>
            <a:graphicFrameLocks noChangeAspect="1"/>
          </p:cNvGraphicFramePr>
          <p:nvPr>
            <p:ph sz="quarter" idx="3"/>
          </p:nvPr>
        </p:nvGraphicFramePr>
        <p:xfrm>
          <a:off x="2740025" y="5156200"/>
          <a:ext cx="2287588" cy="1225550"/>
        </p:xfrm>
        <a:graphic>
          <a:graphicData uri="http://schemas.openxmlformats.org/presentationml/2006/ole">
            <mc:AlternateContent xmlns:mc="http://schemas.openxmlformats.org/markup-compatibility/2006">
              <mc:Choice xmlns:v="urn:schemas-microsoft-com:vml" Requires="v">
                <p:oleObj spid="_x0000_s19458" name="Equation" r:id="rId3" imgW="710891" imgH="393529" progId="Equation.3">
                  <p:embed/>
                </p:oleObj>
              </mc:Choice>
              <mc:Fallback>
                <p:oleObj name="Equation" r:id="rId3" imgW="710891" imgH="393529"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740025" y="5156200"/>
                        <a:ext cx="2287588" cy="12255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995338" name="Object 10"/>
          <p:cNvGraphicFramePr>
            <a:graphicFrameLocks noChangeAspect="1"/>
          </p:cNvGraphicFramePr>
          <p:nvPr>
            <p:ph sz="quarter" idx="2"/>
          </p:nvPr>
        </p:nvGraphicFramePr>
        <p:xfrm>
          <a:off x="2351088" y="4292601"/>
          <a:ext cx="2690812" cy="538163"/>
        </p:xfrm>
        <a:graphic>
          <a:graphicData uri="http://schemas.openxmlformats.org/presentationml/2006/ole">
            <mc:AlternateContent xmlns:mc="http://schemas.openxmlformats.org/markup-compatibility/2006">
              <mc:Choice xmlns:v="urn:schemas-microsoft-com:vml" Requires="v">
                <p:oleObj spid="_x0000_s19459" name="Equation" r:id="rId5" imgW="888614" imgH="177723" progId="Equation.3">
                  <p:embed/>
                </p:oleObj>
              </mc:Choice>
              <mc:Fallback>
                <p:oleObj name="Equation" r:id="rId5" imgW="888614" imgH="177723"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351088" y="4292601"/>
                        <a:ext cx="2690812" cy="5381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995340" name="Object 12"/>
          <p:cNvGraphicFramePr>
            <a:graphicFrameLocks noChangeAspect="1"/>
          </p:cNvGraphicFramePr>
          <p:nvPr/>
        </p:nvGraphicFramePr>
        <p:xfrm>
          <a:off x="5592764" y="4600576"/>
          <a:ext cx="3457575" cy="1147763"/>
        </p:xfrm>
        <a:graphic>
          <a:graphicData uri="http://schemas.openxmlformats.org/presentationml/2006/ole">
            <mc:AlternateContent xmlns:mc="http://schemas.openxmlformats.org/markup-compatibility/2006">
              <mc:Choice xmlns:v="urn:schemas-microsoft-com:vml" Requires="v">
                <p:oleObj spid="_x0000_s19460" name="Equation" r:id="rId7" imgW="1167893" imgH="393529" progId="Equation.3">
                  <p:embed/>
                </p:oleObj>
              </mc:Choice>
              <mc:Fallback>
                <p:oleObj name="Equation" r:id="rId7" imgW="1167893" imgH="393529" progId="Equation.3">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5592764" y="4600576"/>
                        <a:ext cx="3457575" cy="11477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995341" name="AutoShape 13"/>
          <p:cNvSpPr>
            <a:spLocks/>
          </p:cNvSpPr>
          <p:nvPr/>
        </p:nvSpPr>
        <p:spPr bwMode="auto">
          <a:xfrm>
            <a:off x="5232400" y="4365625"/>
            <a:ext cx="215900" cy="1665288"/>
          </a:xfrm>
          <a:prstGeom prst="rightBrace">
            <a:avLst>
              <a:gd name="adj1" fmla="val 64277"/>
              <a:gd name="adj2" fmla="val 50000"/>
            </a:avLst>
          </a:prstGeom>
          <a:noFill/>
          <a:ln w="28575" cap="sq">
            <a:solidFill>
              <a:srgbClr val="000000"/>
            </a:solidFill>
            <a:round/>
            <a:headEnd type="none" w="lg" len="lg"/>
            <a:tailEnd type="none" w="lg"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r" rtl="1">
              <a:spcBef>
                <a:spcPct val="20000"/>
              </a:spcBef>
              <a:buClr>
                <a:schemeClr val="accent1"/>
              </a:buClr>
              <a:buChar char="•"/>
              <a:defRPr sz="2800">
                <a:solidFill>
                  <a:schemeClr val="tx1"/>
                </a:solidFill>
                <a:latin typeface="Times New Roman" panose="02020603050405020304" pitchFamily="18" charset="0"/>
                <a:cs typeface="B Nazanin" pitchFamily="2" charset="-78"/>
              </a:defRPr>
            </a:lvl1pPr>
            <a:lvl2pPr marL="742950" indent="-285750" algn="r" rtl="1">
              <a:spcBef>
                <a:spcPct val="20000"/>
              </a:spcBef>
              <a:buClr>
                <a:schemeClr val="hlink"/>
              </a:buClr>
              <a:buChar char="–"/>
              <a:defRPr sz="2400">
                <a:solidFill>
                  <a:schemeClr val="tx1"/>
                </a:solidFill>
                <a:latin typeface="Times New Roman" panose="02020603050405020304" pitchFamily="18" charset="0"/>
                <a:cs typeface="B Nazanin" pitchFamily="2" charset="-78"/>
              </a:defRPr>
            </a:lvl2pPr>
            <a:lvl3pPr marL="1143000" indent="-228600" algn="r" rtl="1">
              <a:spcBef>
                <a:spcPct val="20000"/>
              </a:spcBef>
              <a:buClr>
                <a:schemeClr val="accent1"/>
              </a:buClr>
              <a:buChar char="•"/>
              <a:defRPr sz="2000">
                <a:solidFill>
                  <a:schemeClr val="tx1"/>
                </a:solidFill>
                <a:latin typeface="Times New Roman" panose="02020603050405020304" pitchFamily="18" charset="0"/>
                <a:cs typeface="B Nazanin" pitchFamily="2" charset="-78"/>
              </a:defRPr>
            </a:lvl3pPr>
            <a:lvl4pPr marL="1600200" indent="-228600" algn="r" rtl="1">
              <a:spcBef>
                <a:spcPct val="20000"/>
              </a:spcBef>
              <a:buClr>
                <a:schemeClr val="folHlink"/>
              </a:buClr>
              <a:buChar char="–"/>
              <a:defRPr>
                <a:solidFill>
                  <a:schemeClr val="tx1"/>
                </a:solidFill>
                <a:latin typeface="Times New Roman" panose="02020603050405020304" pitchFamily="18" charset="0"/>
                <a:cs typeface="B Nazanin" pitchFamily="2" charset="-78"/>
              </a:defRPr>
            </a:lvl4pPr>
            <a:lvl5pPr marL="2057400" indent="-228600" algn="r" rtl="1">
              <a:spcBef>
                <a:spcPct val="20000"/>
              </a:spcBef>
              <a:buClr>
                <a:schemeClr val="accent1"/>
              </a:buClr>
              <a:buChar char="»"/>
              <a:defRPr>
                <a:solidFill>
                  <a:schemeClr val="tx1"/>
                </a:solidFill>
                <a:latin typeface="Times New Roman" panose="02020603050405020304" pitchFamily="18" charset="0"/>
                <a:cs typeface="B Nazanin" pitchFamily="2" charset="-78"/>
              </a:defRPr>
            </a:lvl5pPr>
            <a:lvl6pPr marL="25146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itchFamily="2" charset="-78"/>
              </a:defRPr>
            </a:lvl6pPr>
            <a:lvl7pPr marL="29718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itchFamily="2" charset="-78"/>
              </a:defRPr>
            </a:lvl7pPr>
            <a:lvl8pPr marL="34290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itchFamily="2" charset="-78"/>
              </a:defRPr>
            </a:lvl8pPr>
            <a:lvl9pPr marL="38862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itchFamily="2" charset="-78"/>
              </a:defRPr>
            </a:lvl9pPr>
          </a:lstStyle>
          <a:p>
            <a:pPr algn="ctr" rtl="0">
              <a:spcBef>
                <a:spcPct val="0"/>
              </a:spcBef>
              <a:buClrTx/>
              <a:buFontTx/>
              <a:buNone/>
            </a:pPr>
            <a:endParaRPr lang="fa-IR" altLang="fa-IR"/>
          </a:p>
        </p:txBody>
      </p:sp>
      <p:grpSp>
        <p:nvGrpSpPr>
          <p:cNvPr id="995373" name="Group 45"/>
          <p:cNvGrpSpPr>
            <a:grpSpLocks/>
          </p:cNvGrpSpPr>
          <p:nvPr/>
        </p:nvGrpSpPr>
        <p:grpSpPr bwMode="auto">
          <a:xfrm>
            <a:off x="3952875" y="1366838"/>
            <a:ext cx="4260850" cy="2349500"/>
            <a:chOff x="657" y="2523"/>
            <a:chExt cx="2684" cy="1480"/>
          </a:xfrm>
        </p:grpSpPr>
        <p:sp>
          <p:nvSpPr>
            <p:cNvPr id="277512" name="Arc 33"/>
            <p:cNvSpPr>
              <a:spLocks/>
            </p:cNvSpPr>
            <p:nvPr/>
          </p:nvSpPr>
          <p:spPr bwMode="auto">
            <a:xfrm flipH="1">
              <a:off x="1751" y="2704"/>
              <a:ext cx="272" cy="1134"/>
            </a:xfrm>
            <a:custGeom>
              <a:avLst/>
              <a:gdLst>
                <a:gd name="T0" fmla="*/ 0 w 43200"/>
                <a:gd name="T1" fmla="*/ 0 h 43200"/>
                <a:gd name="T2" fmla="*/ 0 w 43200"/>
                <a:gd name="T3" fmla="*/ 0 h 43200"/>
                <a:gd name="T4" fmla="*/ 0 w 43200"/>
                <a:gd name="T5" fmla="*/ 0 h 43200"/>
                <a:gd name="T6" fmla="*/ 0 60000 65536"/>
                <a:gd name="T7" fmla="*/ 0 60000 65536"/>
                <a:gd name="T8" fmla="*/ 0 60000 65536"/>
              </a:gdLst>
              <a:ahLst/>
              <a:cxnLst>
                <a:cxn ang="T6">
                  <a:pos x="T0" y="T1"/>
                </a:cxn>
                <a:cxn ang="T7">
                  <a:pos x="T2" y="T3"/>
                </a:cxn>
                <a:cxn ang="T8">
                  <a:pos x="T4" y="T5"/>
                </a:cxn>
              </a:cxnLst>
              <a:rect l="0" t="0" r="r" b="b"/>
              <a:pathLst>
                <a:path w="43200" h="43200" fill="none" extrusionOk="0">
                  <a:moveTo>
                    <a:pt x="43199" y="21635"/>
                  </a:moveTo>
                  <a:cubicBezTo>
                    <a:pt x="43180" y="33551"/>
                    <a:pt x="33515" y="43199"/>
                    <a:pt x="21600" y="43199"/>
                  </a:cubicBezTo>
                  <a:cubicBezTo>
                    <a:pt x="9670" y="43200"/>
                    <a:pt x="0" y="33529"/>
                    <a:pt x="0" y="21600"/>
                  </a:cubicBezTo>
                  <a:cubicBezTo>
                    <a:pt x="0" y="9670"/>
                    <a:pt x="9670" y="0"/>
                    <a:pt x="21600" y="0"/>
                  </a:cubicBezTo>
                  <a:cubicBezTo>
                    <a:pt x="23235" y="0"/>
                    <a:pt x="24866" y="185"/>
                    <a:pt x="26460" y="553"/>
                  </a:cubicBezTo>
                </a:path>
                <a:path w="43200" h="43200" stroke="0" extrusionOk="0">
                  <a:moveTo>
                    <a:pt x="43199" y="21635"/>
                  </a:moveTo>
                  <a:cubicBezTo>
                    <a:pt x="43180" y="33551"/>
                    <a:pt x="33515" y="43199"/>
                    <a:pt x="21600" y="43199"/>
                  </a:cubicBezTo>
                  <a:cubicBezTo>
                    <a:pt x="9670" y="43200"/>
                    <a:pt x="0" y="33529"/>
                    <a:pt x="0" y="21600"/>
                  </a:cubicBezTo>
                  <a:cubicBezTo>
                    <a:pt x="0" y="9670"/>
                    <a:pt x="9670" y="0"/>
                    <a:pt x="21600" y="0"/>
                  </a:cubicBezTo>
                  <a:cubicBezTo>
                    <a:pt x="23235" y="0"/>
                    <a:pt x="24866" y="185"/>
                    <a:pt x="26460" y="553"/>
                  </a:cubicBezTo>
                  <a:lnTo>
                    <a:pt x="21600" y="21600"/>
                  </a:lnTo>
                  <a:lnTo>
                    <a:pt x="43199" y="21635"/>
                  </a:lnTo>
                  <a:close/>
                </a:path>
              </a:pathLst>
            </a:custGeom>
            <a:noFill/>
            <a:ln w="28575">
              <a:solidFill>
                <a:srgbClr val="C2AFF7"/>
              </a:solidFill>
              <a:prstDash val="sysDot"/>
              <a:round/>
              <a:headEnd type="none" w="lg" len="lg"/>
              <a:tailEnd type="none" w="med"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77513" name="Arc 36"/>
            <p:cNvSpPr>
              <a:spLocks/>
            </p:cNvSpPr>
            <p:nvPr/>
          </p:nvSpPr>
          <p:spPr bwMode="auto">
            <a:xfrm flipH="1">
              <a:off x="1839" y="2675"/>
              <a:ext cx="315" cy="1180"/>
            </a:xfrm>
            <a:custGeom>
              <a:avLst/>
              <a:gdLst>
                <a:gd name="T0" fmla="*/ 0 w 43197"/>
                <a:gd name="T1" fmla="*/ 0 h 43200"/>
                <a:gd name="T2" fmla="*/ 0 w 43197"/>
                <a:gd name="T3" fmla="*/ 0 h 43200"/>
                <a:gd name="T4" fmla="*/ 0 w 43197"/>
                <a:gd name="T5" fmla="*/ 0 h 43200"/>
                <a:gd name="T6" fmla="*/ 0 60000 65536"/>
                <a:gd name="T7" fmla="*/ 0 60000 65536"/>
                <a:gd name="T8" fmla="*/ 0 60000 65536"/>
              </a:gdLst>
              <a:ahLst/>
              <a:cxnLst>
                <a:cxn ang="T6">
                  <a:pos x="T0" y="T1"/>
                </a:cxn>
                <a:cxn ang="T7">
                  <a:pos x="T2" y="T3"/>
                </a:cxn>
                <a:cxn ang="T8">
                  <a:pos x="T4" y="T5"/>
                </a:cxn>
              </a:cxnLst>
              <a:rect l="0" t="0" r="r" b="b"/>
              <a:pathLst>
                <a:path w="43197" h="43200" fill="none" extrusionOk="0">
                  <a:moveTo>
                    <a:pt x="43197" y="21955"/>
                  </a:moveTo>
                  <a:cubicBezTo>
                    <a:pt x="43003" y="33744"/>
                    <a:pt x="33390" y="43199"/>
                    <a:pt x="21600" y="43199"/>
                  </a:cubicBezTo>
                  <a:cubicBezTo>
                    <a:pt x="9670" y="43200"/>
                    <a:pt x="0" y="33529"/>
                    <a:pt x="0" y="21600"/>
                  </a:cubicBezTo>
                  <a:cubicBezTo>
                    <a:pt x="0" y="9670"/>
                    <a:pt x="9670" y="0"/>
                    <a:pt x="21600" y="0"/>
                  </a:cubicBezTo>
                  <a:cubicBezTo>
                    <a:pt x="21714" y="0"/>
                    <a:pt x="21828" y="0"/>
                    <a:pt x="21943" y="2"/>
                  </a:cubicBezTo>
                </a:path>
                <a:path w="43197" h="43200" stroke="0" extrusionOk="0">
                  <a:moveTo>
                    <a:pt x="43197" y="21955"/>
                  </a:moveTo>
                  <a:cubicBezTo>
                    <a:pt x="43003" y="33744"/>
                    <a:pt x="33390" y="43199"/>
                    <a:pt x="21600" y="43199"/>
                  </a:cubicBezTo>
                  <a:cubicBezTo>
                    <a:pt x="9670" y="43200"/>
                    <a:pt x="0" y="33529"/>
                    <a:pt x="0" y="21600"/>
                  </a:cubicBezTo>
                  <a:cubicBezTo>
                    <a:pt x="0" y="9670"/>
                    <a:pt x="9670" y="0"/>
                    <a:pt x="21600" y="0"/>
                  </a:cubicBezTo>
                  <a:cubicBezTo>
                    <a:pt x="21714" y="0"/>
                    <a:pt x="21828" y="0"/>
                    <a:pt x="21943" y="2"/>
                  </a:cubicBezTo>
                  <a:lnTo>
                    <a:pt x="21600" y="21600"/>
                  </a:lnTo>
                  <a:lnTo>
                    <a:pt x="43197" y="21955"/>
                  </a:lnTo>
                  <a:close/>
                </a:path>
              </a:pathLst>
            </a:custGeom>
            <a:noFill/>
            <a:ln w="28575">
              <a:solidFill>
                <a:srgbClr val="C2AFF7"/>
              </a:solidFill>
              <a:prstDash val="sysDot"/>
              <a:round/>
              <a:headEnd type="none" w="lg" len="lg"/>
              <a:tailEnd type="none" w="med"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77514" name="Line 39"/>
            <p:cNvSpPr>
              <a:spLocks noChangeShapeType="1"/>
            </p:cNvSpPr>
            <p:nvPr/>
          </p:nvSpPr>
          <p:spPr bwMode="auto">
            <a:xfrm>
              <a:off x="1919" y="2712"/>
              <a:ext cx="0" cy="545"/>
            </a:xfrm>
            <a:prstGeom prst="line">
              <a:avLst/>
            </a:prstGeom>
            <a:noFill/>
            <a:ln w="28575" cap="sq">
              <a:solidFill>
                <a:srgbClr val="FF3300"/>
              </a:solidFill>
              <a:round/>
              <a:headEnd type="none" w="lg" len="lg"/>
              <a:tailEnd type="none"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77515" name="Oval 19"/>
            <p:cNvSpPr>
              <a:spLocks noChangeArrowheads="1"/>
            </p:cNvSpPr>
            <p:nvPr/>
          </p:nvSpPr>
          <p:spPr bwMode="auto">
            <a:xfrm>
              <a:off x="2842" y="2523"/>
              <a:ext cx="499" cy="1480"/>
            </a:xfrm>
            <a:prstGeom prst="ellipse">
              <a:avLst/>
            </a:prstGeom>
            <a:noFill/>
            <a:ln w="28575" cap="sq">
              <a:solidFill>
                <a:schemeClr val="accent1"/>
              </a:solidFill>
              <a:round/>
              <a:headEnd type="none" w="lg" len="lg"/>
              <a:tailEnd type="none" w="med"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r" rtl="1">
                <a:spcBef>
                  <a:spcPct val="20000"/>
                </a:spcBef>
                <a:buClr>
                  <a:schemeClr val="accent1"/>
                </a:buClr>
                <a:buChar char="•"/>
                <a:defRPr sz="2800">
                  <a:solidFill>
                    <a:schemeClr val="tx1"/>
                  </a:solidFill>
                  <a:latin typeface="Times New Roman" panose="02020603050405020304" pitchFamily="18" charset="0"/>
                  <a:cs typeface="B Nazanin" pitchFamily="2" charset="-78"/>
                </a:defRPr>
              </a:lvl1pPr>
              <a:lvl2pPr marL="742950" indent="-285750" algn="r" rtl="1">
                <a:spcBef>
                  <a:spcPct val="20000"/>
                </a:spcBef>
                <a:buClr>
                  <a:schemeClr val="hlink"/>
                </a:buClr>
                <a:buChar char="–"/>
                <a:defRPr sz="2400">
                  <a:solidFill>
                    <a:schemeClr val="tx1"/>
                  </a:solidFill>
                  <a:latin typeface="Times New Roman" panose="02020603050405020304" pitchFamily="18" charset="0"/>
                  <a:cs typeface="B Nazanin" pitchFamily="2" charset="-78"/>
                </a:defRPr>
              </a:lvl2pPr>
              <a:lvl3pPr marL="1143000" indent="-228600" algn="r" rtl="1">
                <a:spcBef>
                  <a:spcPct val="20000"/>
                </a:spcBef>
                <a:buClr>
                  <a:schemeClr val="accent1"/>
                </a:buClr>
                <a:buChar char="•"/>
                <a:defRPr sz="2000">
                  <a:solidFill>
                    <a:schemeClr val="tx1"/>
                  </a:solidFill>
                  <a:latin typeface="Times New Roman" panose="02020603050405020304" pitchFamily="18" charset="0"/>
                  <a:cs typeface="B Nazanin" pitchFamily="2" charset="-78"/>
                </a:defRPr>
              </a:lvl3pPr>
              <a:lvl4pPr marL="1600200" indent="-228600" algn="r" rtl="1">
                <a:spcBef>
                  <a:spcPct val="20000"/>
                </a:spcBef>
                <a:buClr>
                  <a:schemeClr val="folHlink"/>
                </a:buClr>
                <a:buChar char="–"/>
                <a:defRPr>
                  <a:solidFill>
                    <a:schemeClr val="tx1"/>
                  </a:solidFill>
                  <a:latin typeface="Times New Roman" panose="02020603050405020304" pitchFamily="18" charset="0"/>
                  <a:cs typeface="B Nazanin" pitchFamily="2" charset="-78"/>
                </a:defRPr>
              </a:lvl4pPr>
              <a:lvl5pPr marL="2057400" indent="-228600" algn="r" rtl="1">
                <a:spcBef>
                  <a:spcPct val="20000"/>
                </a:spcBef>
                <a:buClr>
                  <a:schemeClr val="accent1"/>
                </a:buClr>
                <a:buChar char="»"/>
                <a:defRPr>
                  <a:solidFill>
                    <a:schemeClr val="tx1"/>
                  </a:solidFill>
                  <a:latin typeface="Times New Roman" panose="02020603050405020304" pitchFamily="18" charset="0"/>
                  <a:cs typeface="B Nazanin" pitchFamily="2" charset="-78"/>
                </a:defRPr>
              </a:lvl5pPr>
              <a:lvl6pPr marL="25146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itchFamily="2" charset="-78"/>
                </a:defRPr>
              </a:lvl6pPr>
              <a:lvl7pPr marL="29718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itchFamily="2" charset="-78"/>
                </a:defRPr>
              </a:lvl7pPr>
              <a:lvl8pPr marL="34290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itchFamily="2" charset="-78"/>
                </a:defRPr>
              </a:lvl8pPr>
              <a:lvl9pPr marL="38862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itchFamily="2" charset="-78"/>
                </a:defRPr>
              </a:lvl9pPr>
            </a:lstStyle>
            <a:p>
              <a:pPr algn="ctr" rtl="0">
                <a:spcBef>
                  <a:spcPct val="0"/>
                </a:spcBef>
                <a:buClrTx/>
                <a:buFontTx/>
                <a:buNone/>
              </a:pPr>
              <a:endParaRPr lang="fa-IR" altLang="fa-IR"/>
            </a:p>
          </p:txBody>
        </p:sp>
        <p:sp>
          <p:nvSpPr>
            <p:cNvPr id="277516" name="Line 21"/>
            <p:cNvSpPr>
              <a:spLocks noChangeShapeType="1"/>
            </p:cNvSpPr>
            <p:nvPr/>
          </p:nvSpPr>
          <p:spPr bwMode="auto">
            <a:xfrm>
              <a:off x="852" y="3273"/>
              <a:ext cx="2223" cy="0"/>
            </a:xfrm>
            <a:prstGeom prst="line">
              <a:avLst/>
            </a:prstGeom>
            <a:noFill/>
            <a:ln w="28575">
              <a:solidFill>
                <a:srgbClr val="F496E0"/>
              </a:solidFill>
              <a:prstDash val="dash"/>
              <a:round/>
              <a:headEnd type="none" w="lg" len="lg"/>
              <a:tailEnd type="none"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77517" name="Line 22"/>
            <p:cNvSpPr>
              <a:spLocks noChangeShapeType="1"/>
            </p:cNvSpPr>
            <p:nvPr/>
          </p:nvSpPr>
          <p:spPr bwMode="auto">
            <a:xfrm>
              <a:off x="836" y="2849"/>
              <a:ext cx="0" cy="424"/>
            </a:xfrm>
            <a:prstGeom prst="line">
              <a:avLst/>
            </a:prstGeom>
            <a:noFill/>
            <a:ln w="28575" cap="sq">
              <a:solidFill>
                <a:srgbClr val="538CFF"/>
              </a:solidFill>
              <a:round/>
              <a:headEnd type="none" w="lg" len="lg"/>
              <a:tailEnd type="none"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77518" name="Line 23"/>
            <p:cNvSpPr>
              <a:spLocks noChangeShapeType="1"/>
            </p:cNvSpPr>
            <p:nvPr/>
          </p:nvSpPr>
          <p:spPr bwMode="auto">
            <a:xfrm flipV="1">
              <a:off x="3093" y="2525"/>
              <a:ext cx="0" cy="748"/>
            </a:xfrm>
            <a:prstGeom prst="line">
              <a:avLst/>
            </a:prstGeom>
            <a:noFill/>
            <a:ln w="28575" cap="sq">
              <a:solidFill>
                <a:srgbClr val="538CFF"/>
              </a:solidFill>
              <a:round/>
              <a:headEnd type="none" w="lg" len="lg"/>
              <a:tailEnd type="none"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77519" name="Line 24"/>
            <p:cNvSpPr>
              <a:spLocks noChangeShapeType="1"/>
            </p:cNvSpPr>
            <p:nvPr/>
          </p:nvSpPr>
          <p:spPr bwMode="auto">
            <a:xfrm flipH="1">
              <a:off x="852" y="2527"/>
              <a:ext cx="2223" cy="318"/>
            </a:xfrm>
            <a:prstGeom prst="line">
              <a:avLst/>
            </a:prstGeom>
            <a:noFill/>
            <a:ln w="28575" cap="sq">
              <a:solidFill>
                <a:schemeClr val="accent1"/>
              </a:solidFill>
              <a:round/>
              <a:headEnd type="none" w="lg" len="lg"/>
              <a:tailEnd type="none"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77520" name="Line 25"/>
            <p:cNvSpPr>
              <a:spLocks noChangeShapeType="1"/>
            </p:cNvSpPr>
            <p:nvPr/>
          </p:nvSpPr>
          <p:spPr bwMode="auto">
            <a:xfrm rot="60000" flipH="1" flipV="1">
              <a:off x="840" y="3728"/>
              <a:ext cx="2235" cy="251"/>
            </a:xfrm>
            <a:prstGeom prst="line">
              <a:avLst/>
            </a:prstGeom>
            <a:noFill/>
            <a:ln w="28575" cap="sq">
              <a:solidFill>
                <a:schemeClr val="accent1"/>
              </a:solidFill>
              <a:round/>
              <a:headEnd type="none" w="lg" len="lg"/>
              <a:tailEnd type="none"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77521" name="Line 26"/>
            <p:cNvSpPr>
              <a:spLocks noChangeShapeType="1"/>
            </p:cNvSpPr>
            <p:nvPr/>
          </p:nvSpPr>
          <p:spPr bwMode="auto">
            <a:xfrm>
              <a:off x="839" y="2849"/>
              <a:ext cx="907" cy="0"/>
            </a:xfrm>
            <a:prstGeom prst="line">
              <a:avLst/>
            </a:prstGeom>
            <a:noFill/>
            <a:ln w="28575">
              <a:solidFill>
                <a:schemeClr val="tx1"/>
              </a:solidFill>
              <a:prstDash val="sysDot"/>
              <a:round/>
              <a:headEnd type="none" w="lg" len="lg"/>
              <a:tailEnd type="none"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77522" name="Arc 27"/>
            <p:cNvSpPr>
              <a:spLocks/>
            </p:cNvSpPr>
            <p:nvPr/>
          </p:nvSpPr>
          <p:spPr bwMode="auto">
            <a:xfrm>
              <a:off x="1558" y="2750"/>
              <a:ext cx="46" cy="92"/>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0" y="0"/>
                  </a:moveTo>
                  <a:cubicBezTo>
                    <a:pt x="11929" y="0"/>
                    <a:pt x="21600" y="9670"/>
                    <a:pt x="21600" y="21600"/>
                  </a:cubicBezTo>
                </a:path>
                <a:path w="21600" h="21600" stroke="0" extrusionOk="0">
                  <a:moveTo>
                    <a:pt x="0" y="0"/>
                  </a:moveTo>
                  <a:cubicBezTo>
                    <a:pt x="11929" y="0"/>
                    <a:pt x="21600" y="9670"/>
                    <a:pt x="21600" y="21600"/>
                  </a:cubicBezTo>
                  <a:lnTo>
                    <a:pt x="0" y="21600"/>
                  </a:lnTo>
                  <a:lnTo>
                    <a:pt x="0" y="0"/>
                  </a:lnTo>
                  <a:close/>
                </a:path>
              </a:pathLst>
            </a:custGeom>
            <a:noFill/>
            <a:ln w="28575" cap="sq">
              <a:solidFill>
                <a:schemeClr val="tx1"/>
              </a:solidFill>
              <a:round/>
              <a:headEnd type="none" w="lg" len="lg"/>
              <a:tailEnd type="none" w="med"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77523" name="Rectangle 28"/>
            <p:cNvSpPr>
              <a:spLocks noChangeArrowheads="1"/>
            </p:cNvSpPr>
            <p:nvPr/>
          </p:nvSpPr>
          <p:spPr bwMode="auto">
            <a:xfrm>
              <a:off x="1619" y="2661"/>
              <a:ext cx="185"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cap="sq">
                  <a:solidFill>
                    <a:schemeClr val="tx1"/>
                  </a:solidFill>
                  <a:miter lim="800000"/>
                  <a:headEnd type="none" w="lg" len="lg"/>
                  <a:tailEnd type="none" w="med"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r" rtl="1">
                <a:spcBef>
                  <a:spcPct val="20000"/>
                </a:spcBef>
                <a:buClr>
                  <a:schemeClr val="accent1"/>
                </a:buClr>
                <a:buChar char="•"/>
                <a:defRPr sz="2800">
                  <a:solidFill>
                    <a:schemeClr val="tx1"/>
                  </a:solidFill>
                  <a:latin typeface="Times New Roman" panose="02020603050405020304" pitchFamily="18" charset="0"/>
                  <a:cs typeface="B Nazanin" pitchFamily="2" charset="-78"/>
                </a:defRPr>
              </a:lvl1pPr>
              <a:lvl2pPr marL="742950" indent="-285750" algn="r" rtl="1">
                <a:spcBef>
                  <a:spcPct val="20000"/>
                </a:spcBef>
                <a:buClr>
                  <a:schemeClr val="hlink"/>
                </a:buClr>
                <a:buChar char="–"/>
                <a:defRPr sz="2400">
                  <a:solidFill>
                    <a:schemeClr val="tx1"/>
                  </a:solidFill>
                  <a:latin typeface="Times New Roman" panose="02020603050405020304" pitchFamily="18" charset="0"/>
                  <a:cs typeface="B Nazanin" pitchFamily="2" charset="-78"/>
                </a:defRPr>
              </a:lvl2pPr>
              <a:lvl3pPr marL="1143000" indent="-228600" algn="r" rtl="1">
                <a:spcBef>
                  <a:spcPct val="20000"/>
                </a:spcBef>
                <a:buClr>
                  <a:schemeClr val="accent1"/>
                </a:buClr>
                <a:buChar char="•"/>
                <a:defRPr sz="2000">
                  <a:solidFill>
                    <a:schemeClr val="tx1"/>
                  </a:solidFill>
                  <a:latin typeface="Times New Roman" panose="02020603050405020304" pitchFamily="18" charset="0"/>
                  <a:cs typeface="B Nazanin" pitchFamily="2" charset="-78"/>
                </a:defRPr>
              </a:lvl3pPr>
              <a:lvl4pPr marL="1600200" indent="-228600" algn="r" rtl="1">
                <a:spcBef>
                  <a:spcPct val="20000"/>
                </a:spcBef>
                <a:buClr>
                  <a:schemeClr val="folHlink"/>
                </a:buClr>
                <a:buChar char="–"/>
                <a:defRPr>
                  <a:solidFill>
                    <a:schemeClr val="tx1"/>
                  </a:solidFill>
                  <a:latin typeface="Times New Roman" panose="02020603050405020304" pitchFamily="18" charset="0"/>
                  <a:cs typeface="B Nazanin" pitchFamily="2" charset="-78"/>
                </a:defRPr>
              </a:lvl4pPr>
              <a:lvl5pPr marL="2057400" indent="-228600" algn="r" rtl="1">
                <a:spcBef>
                  <a:spcPct val="20000"/>
                </a:spcBef>
                <a:buClr>
                  <a:schemeClr val="accent1"/>
                </a:buClr>
                <a:buChar char="»"/>
                <a:defRPr>
                  <a:solidFill>
                    <a:schemeClr val="tx1"/>
                  </a:solidFill>
                  <a:latin typeface="Times New Roman" panose="02020603050405020304" pitchFamily="18" charset="0"/>
                  <a:cs typeface="B Nazanin" pitchFamily="2" charset="-78"/>
                </a:defRPr>
              </a:lvl5pPr>
              <a:lvl6pPr marL="25146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itchFamily="2" charset="-78"/>
                </a:defRPr>
              </a:lvl6pPr>
              <a:lvl7pPr marL="29718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itchFamily="2" charset="-78"/>
                </a:defRPr>
              </a:lvl7pPr>
              <a:lvl8pPr marL="34290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itchFamily="2" charset="-78"/>
                </a:defRPr>
              </a:lvl8pPr>
              <a:lvl9pPr marL="38862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itchFamily="2" charset="-78"/>
                </a:defRPr>
              </a:lvl9pPr>
            </a:lstStyle>
            <a:p>
              <a:pPr algn="l" rtl="0">
                <a:spcBef>
                  <a:spcPct val="0"/>
                </a:spcBef>
                <a:buClrTx/>
                <a:buFontTx/>
                <a:buNone/>
              </a:pPr>
              <a:r>
                <a:rPr lang="el-GR" altLang="en-US" sz="1800">
                  <a:solidFill>
                    <a:srgbClr val="000000"/>
                  </a:solidFill>
                  <a:cs typeface="Times New Roman" panose="02020603050405020304" pitchFamily="18" charset="0"/>
                </a:rPr>
                <a:t>θ</a:t>
              </a:r>
              <a:endParaRPr lang="en-US" altLang="en-US" sz="1800">
                <a:solidFill>
                  <a:srgbClr val="000000"/>
                </a:solidFill>
                <a:cs typeface="Times New Roman" panose="02020603050405020304" pitchFamily="18" charset="0"/>
              </a:endParaRPr>
            </a:p>
          </p:txBody>
        </p:sp>
        <p:sp>
          <p:nvSpPr>
            <p:cNvPr id="277524" name="Rectangle 29"/>
            <p:cNvSpPr>
              <a:spLocks noChangeArrowheads="1"/>
            </p:cNvSpPr>
            <p:nvPr/>
          </p:nvSpPr>
          <p:spPr bwMode="auto">
            <a:xfrm>
              <a:off x="657" y="2967"/>
              <a:ext cx="201"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cap="sq">
                  <a:solidFill>
                    <a:schemeClr val="tx1"/>
                  </a:solidFill>
                  <a:miter lim="800000"/>
                  <a:headEnd type="none" w="lg" len="lg"/>
                  <a:tailEnd type="none" w="med"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r" rtl="1">
                <a:spcBef>
                  <a:spcPct val="20000"/>
                </a:spcBef>
                <a:buClr>
                  <a:schemeClr val="accent1"/>
                </a:buClr>
                <a:buChar char="•"/>
                <a:defRPr sz="2800">
                  <a:solidFill>
                    <a:schemeClr val="tx1"/>
                  </a:solidFill>
                  <a:latin typeface="Times New Roman" panose="02020603050405020304" pitchFamily="18" charset="0"/>
                  <a:cs typeface="B Nazanin" pitchFamily="2" charset="-78"/>
                </a:defRPr>
              </a:lvl1pPr>
              <a:lvl2pPr marL="742950" indent="-285750" algn="r" rtl="1">
                <a:spcBef>
                  <a:spcPct val="20000"/>
                </a:spcBef>
                <a:buClr>
                  <a:schemeClr val="hlink"/>
                </a:buClr>
                <a:buChar char="–"/>
                <a:defRPr sz="2400">
                  <a:solidFill>
                    <a:schemeClr val="tx1"/>
                  </a:solidFill>
                  <a:latin typeface="Times New Roman" panose="02020603050405020304" pitchFamily="18" charset="0"/>
                  <a:cs typeface="B Nazanin" pitchFamily="2" charset="-78"/>
                </a:defRPr>
              </a:lvl2pPr>
              <a:lvl3pPr marL="1143000" indent="-228600" algn="r" rtl="1">
                <a:spcBef>
                  <a:spcPct val="20000"/>
                </a:spcBef>
                <a:buClr>
                  <a:schemeClr val="accent1"/>
                </a:buClr>
                <a:buChar char="•"/>
                <a:defRPr sz="2000">
                  <a:solidFill>
                    <a:schemeClr val="tx1"/>
                  </a:solidFill>
                  <a:latin typeface="Times New Roman" panose="02020603050405020304" pitchFamily="18" charset="0"/>
                  <a:cs typeface="B Nazanin" pitchFamily="2" charset="-78"/>
                </a:defRPr>
              </a:lvl3pPr>
              <a:lvl4pPr marL="1600200" indent="-228600" algn="r" rtl="1">
                <a:spcBef>
                  <a:spcPct val="20000"/>
                </a:spcBef>
                <a:buClr>
                  <a:schemeClr val="folHlink"/>
                </a:buClr>
                <a:buChar char="–"/>
                <a:defRPr>
                  <a:solidFill>
                    <a:schemeClr val="tx1"/>
                  </a:solidFill>
                  <a:latin typeface="Times New Roman" panose="02020603050405020304" pitchFamily="18" charset="0"/>
                  <a:cs typeface="B Nazanin" pitchFamily="2" charset="-78"/>
                </a:defRPr>
              </a:lvl4pPr>
              <a:lvl5pPr marL="2057400" indent="-228600" algn="r" rtl="1">
                <a:spcBef>
                  <a:spcPct val="20000"/>
                </a:spcBef>
                <a:buClr>
                  <a:schemeClr val="accent1"/>
                </a:buClr>
                <a:buChar char="»"/>
                <a:defRPr>
                  <a:solidFill>
                    <a:schemeClr val="tx1"/>
                  </a:solidFill>
                  <a:latin typeface="Times New Roman" panose="02020603050405020304" pitchFamily="18" charset="0"/>
                  <a:cs typeface="B Nazanin" pitchFamily="2" charset="-78"/>
                </a:defRPr>
              </a:lvl5pPr>
              <a:lvl6pPr marL="25146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itchFamily="2" charset="-78"/>
                </a:defRPr>
              </a:lvl6pPr>
              <a:lvl7pPr marL="29718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itchFamily="2" charset="-78"/>
                </a:defRPr>
              </a:lvl7pPr>
              <a:lvl8pPr marL="34290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itchFamily="2" charset="-78"/>
                </a:defRPr>
              </a:lvl8pPr>
              <a:lvl9pPr marL="38862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itchFamily="2" charset="-78"/>
                </a:defRPr>
              </a:lvl9pPr>
            </a:lstStyle>
            <a:p>
              <a:pPr algn="l" rtl="0">
                <a:spcBef>
                  <a:spcPct val="0"/>
                </a:spcBef>
                <a:buClrTx/>
                <a:buFontTx/>
                <a:buNone/>
              </a:pPr>
              <a:r>
                <a:rPr lang="en-US" altLang="en-US" sz="2400">
                  <a:solidFill>
                    <a:srgbClr val="000000"/>
                  </a:solidFill>
                  <a:cs typeface="Times New Roman" panose="02020603050405020304" pitchFamily="18" charset="0"/>
                </a:rPr>
                <a:t>a</a:t>
              </a:r>
            </a:p>
          </p:txBody>
        </p:sp>
        <p:sp>
          <p:nvSpPr>
            <p:cNvPr id="277525" name="Rectangle 30"/>
            <p:cNvSpPr>
              <a:spLocks noChangeArrowheads="1"/>
            </p:cNvSpPr>
            <p:nvPr/>
          </p:nvSpPr>
          <p:spPr bwMode="auto">
            <a:xfrm>
              <a:off x="3085" y="2841"/>
              <a:ext cx="212"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cap="sq">
                  <a:solidFill>
                    <a:schemeClr val="tx1"/>
                  </a:solidFill>
                  <a:miter lim="800000"/>
                  <a:headEnd type="none" w="lg" len="lg"/>
                  <a:tailEnd type="none" w="med"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r" rtl="1">
                <a:spcBef>
                  <a:spcPct val="20000"/>
                </a:spcBef>
                <a:buClr>
                  <a:schemeClr val="accent1"/>
                </a:buClr>
                <a:buChar char="•"/>
                <a:defRPr sz="2800">
                  <a:solidFill>
                    <a:schemeClr val="tx1"/>
                  </a:solidFill>
                  <a:latin typeface="Times New Roman" panose="02020603050405020304" pitchFamily="18" charset="0"/>
                  <a:cs typeface="B Nazanin" pitchFamily="2" charset="-78"/>
                </a:defRPr>
              </a:lvl1pPr>
              <a:lvl2pPr marL="742950" indent="-285750" algn="r" rtl="1">
                <a:spcBef>
                  <a:spcPct val="20000"/>
                </a:spcBef>
                <a:buClr>
                  <a:schemeClr val="hlink"/>
                </a:buClr>
                <a:buChar char="–"/>
                <a:defRPr sz="2400">
                  <a:solidFill>
                    <a:schemeClr val="tx1"/>
                  </a:solidFill>
                  <a:latin typeface="Times New Roman" panose="02020603050405020304" pitchFamily="18" charset="0"/>
                  <a:cs typeface="B Nazanin" pitchFamily="2" charset="-78"/>
                </a:defRPr>
              </a:lvl2pPr>
              <a:lvl3pPr marL="1143000" indent="-228600" algn="r" rtl="1">
                <a:spcBef>
                  <a:spcPct val="20000"/>
                </a:spcBef>
                <a:buClr>
                  <a:schemeClr val="accent1"/>
                </a:buClr>
                <a:buChar char="•"/>
                <a:defRPr sz="2000">
                  <a:solidFill>
                    <a:schemeClr val="tx1"/>
                  </a:solidFill>
                  <a:latin typeface="Times New Roman" panose="02020603050405020304" pitchFamily="18" charset="0"/>
                  <a:cs typeface="B Nazanin" pitchFamily="2" charset="-78"/>
                </a:defRPr>
              </a:lvl3pPr>
              <a:lvl4pPr marL="1600200" indent="-228600" algn="r" rtl="1">
                <a:spcBef>
                  <a:spcPct val="20000"/>
                </a:spcBef>
                <a:buClr>
                  <a:schemeClr val="folHlink"/>
                </a:buClr>
                <a:buChar char="–"/>
                <a:defRPr>
                  <a:solidFill>
                    <a:schemeClr val="tx1"/>
                  </a:solidFill>
                  <a:latin typeface="Times New Roman" panose="02020603050405020304" pitchFamily="18" charset="0"/>
                  <a:cs typeface="B Nazanin" pitchFamily="2" charset="-78"/>
                </a:defRPr>
              </a:lvl4pPr>
              <a:lvl5pPr marL="2057400" indent="-228600" algn="r" rtl="1">
                <a:spcBef>
                  <a:spcPct val="20000"/>
                </a:spcBef>
                <a:buClr>
                  <a:schemeClr val="accent1"/>
                </a:buClr>
                <a:buChar char="»"/>
                <a:defRPr>
                  <a:solidFill>
                    <a:schemeClr val="tx1"/>
                  </a:solidFill>
                  <a:latin typeface="Times New Roman" panose="02020603050405020304" pitchFamily="18" charset="0"/>
                  <a:cs typeface="B Nazanin" pitchFamily="2" charset="-78"/>
                </a:defRPr>
              </a:lvl5pPr>
              <a:lvl6pPr marL="25146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itchFamily="2" charset="-78"/>
                </a:defRPr>
              </a:lvl6pPr>
              <a:lvl7pPr marL="29718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itchFamily="2" charset="-78"/>
                </a:defRPr>
              </a:lvl7pPr>
              <a:lvl8pPr marL="34290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itchFamily="2" charset="-78"/>
                </a:defRPr>
              </a:lvl8pPr>
              <a:lvl9pPr marL="38862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itchFamily="2" charset="-78"/>
                </a:defRPr>
              </a:lvl9pPr>
            </a:lstStyle>
            <a:p>
              <a:pPr algn="l" rtl="0">
                <a:spcBef>
                  <a:spcPct val="0"/>
                </a:spcBef>
                <a:buClrTx/>
                <a:buFontTx/>
                <a:buNone/>
              </a:pPr>
              <a:r>
                <a:rPr lang="en-US" altLang="en-US" sz="2400">
                  <a:solidFill>
                    <a:srgbClr val="000000"/>
                  </a:solidFill>
                  <a:cs typeface="Times New Roman" panose="02020603050405020304" pitchFamily="18" charset="0"/>
                </a:rPr>
                <a:t>b</a:t>
              </a:r>
            </a:p>
          </p:txBody>
        </p:sp>
        <p:sp>
          <p:nvSpPr>
            <p:cNvPr id="277526" name="Line 37"/>
            <p:cNvSpPr>
              <a:spLocks noChangeShapeType="1"/>
            </p:cNvSpPr>
            <p:nvPr/>
          </p:nvSpPr>
          <p:spPr bwMode="auto">
            <a:xfrm flipH="1">
              <a:off x="1851" y="3475"/>
              <a:ext cx="136" cy="0"/>
            </a:xfrm>
            <a:prstGeom prst="line">
              <a:avLst/>
            </a:prstGeom>
            <a:noFill/>
            <a:ln w="28575" cap="sq">
              <a:solidFill>
                <a:schemeClr val="hlink"/>
              </a:solidFill>
              <a:round/>
              <a:headEnd type="none" w="lg" len="lg"/>
              <a:tailEnd type="triangl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77527" name="Line 38"/>
            <p:cNvSpPr>
              <a:spLocks noChangeShapeType="1"/>
            </p:cNvSpPr>
            <p:nvPr/>
          </p:nvSpPr>
          <p:spPr bwMode="auto">
            <a:xfrm flipH="1">
              <a:off x="1615" y="3475"/>
              <a:ext cx="136" cy="0"/>
            </a:xfrm>
            <a:prstGeom prst="line">
              <a:avLst/>
            </a:prstGeom>
            <a:noFill/>
            <a:ln w="28575" cap="sq">
              <a:solidFill>
                <a:schemeClr val="hlink"/>
              </a:solidFill>
              <a:round/>
              <a:headEnd type="triangle" w="sm" len="me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77528" name="AutoShape 40"/>
            <p:cNvSpPr>
              <a:spLocks/>
            </p:cNvSpPr>
            <p:nvPr/>
          </p:nvSpPr>
          <p:spPr bwMode="auto">
            <a:xfrm rot="5400000">
              <a:off x="1233" y="2911"/>
              <a:ext cx="104" cy="907"/>
            </a:xfrm>
            <a:prstGeom prst="rightBrace">
              <a:avLst>
                <a:gd name="adj1" fmla="val 72676"/>
                <a:gd name="adj2" fmla="val 50000"/>
              </a:avLst>
            </a:prstGeom>
            <a:noFill/>
            <a:ln w="19050" cap="sq">
              <a:solidFill>
                <a:srgbClr val="FF6A47"/>
              </a:solidFill>
              <a:round/>
              <a:headEnd type="none" w="lg" len="lg"/>
              <a:tailEnd type="none" w="med"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r" rtl="1">
                <a:spcBef>
                  <a:spcPct val="20000"/>
                </a:spcBef>
                <a:buClr>
                  <a:schemeClr val="accent1"/>
                </a:buClr>
                <a:buChar char="•"/>
                <a:defRPr sz="2800">
                  <a:solidFill>
                    <a:schemeClr val="tx1"/>
                  </a:solidFill>
                  <a:latin typeface="Times New Roman" panose="02020603050405020304" pitchFamily="18" charset="0"/>
                  <a:cs typeface="B Nazanin" pitchFamily="2" charset="-78"/>
                </a:defRPr>
              </a:lvl1pPr>
              <a:lvl2pPr marL="742950" indent="-285750" algn="r" rtl="1">
                <a:spcBef>
                  <a:spcPct val="20000"/>
                </a:spcBef>
                <a:buClr>
                  <a:schemeClr val="hlink"/>
                </a:buClr>
                <a:buChar char="–"/>
                <a:defRPr sz="2400">
                  <a:solidFill>
                    <a:schemeClr val="tx1"/>
                  </a:solidFill>
                  <a:latin typeface="Times New Roman" panose="02020603050405020304" pitchFamily="18" charset="0"/>
                  <a:cs typeface="B Nazanin" pitchFamily="2" charset="-78"/>
                </a:defRPr>
              </a:lvl2pPr>
              <a:lvl3pPr marL="1143000" indent="-228600" algn="r" rtl="1">
                <a:spcBef>
                  <a:spcPct val="20000"/>
                </a:spcBef>
                <a:buClr>
                  <a:schemeClr val="accent1"/>
                </a:buClr>
                <a:buChar char="•"/>
                <a:defRPr sz="2000">
                  <a:solidFill>
                    <a:schemeClr val="tx1"/>
                  </a:solidFill>
                  <a:latin typeface="Times New Roman" panose="02020603050405020304" pitchFamily="18" charset="0"/>
                  <a:cs typeface="B Nazanin" pitchFamily="2" charset="-78"/>
                </a:defRPr>
              </a:lvl3pPr>
              <a:lvl4pPr marL="1600200" indent="-228600" algn="r" rtl="1">
                <a:spcBef>
                  <a:spcPct val="20000"/>
                </a:spcBef>
                <a:buClr>
                  <a:schemeClr val="folHlink"/>
                </a:buClr>
                <a:buChar char="–"/>
                <a:defRPr>
                  <a:solidFill>
                    <a:schemeClr val="tx1"/>
                  </a:solidFill>
                  <a:latin typeface="Times New Roman" panose="02020603050405020304" pitchFamily="18" charset="0"/>
                  <a:cs typeface="B Nazanin" pitchFamily="2" charset="-78"/>
                </a:defRPr>
              </a:lvl4pPr>
              <a:lvl5pPr marL="2057400" indent="-228600" algn="r" rtl="1">
                <a:spcBef>
                  <a:spcPct val="20000"/>
                </a:spcBef>
                <a:buClr>
                  <a:schemeClr val="accent1"/>
                </a:buClr>
                <a:buChar char="»"/>
                <a:defRPr>
                  <a:solidFill>
                    <a:schemeClr val="tx1"/>
                  </a:solidFill>
                  <a:latin typeface="Times New Roman" panose="02020603050405020304" pitchFamily="18" charset="0"/>
                  <a:cs typeface="B Nazanin" pitchFamily="2" charset="-78"/>
                </a:defRPr>
              </a:lvl5pPr>
              <a:lvl6pPr marL="25146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itchFamily="2" charset="-78"/>
                </a:defRPr>
              </a:lvl6pPr>
              <a:lvl7pPr marL="29718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itchFamily="2" charset="-78"/>
                </a:defRPr>
              </a:lvl7pPr>
              <a:lvl8pPr marL="34290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itchFamily="2" charset="-78"/>
                </a:defRPr>
              </a:lvl8pPr>
              <a:lvl9pPr marL="38862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itchFamily="2" charset="-78"/>
                </a:defRPr>
              </a:lvl9pPr>
            </a:lstStyle>
            <a:p>
              <a:pPr algn="ctr" rtl="0">
                <a:spcBef>
                  <a:spcPct val="0"/>
                </a:spcBef>
                <a:buClrTx/>
                <a:buFontTx/>
                <a:buNone/>
              </a:pPr>
              <a:endParaRPr lang="fa-IR" altLang="fa-IR"/>
            </a:p>
          </p:txBody>
        </p:sp>
        <p:sp>
          <p:nvSpPr>
            <p:cNvPr id="277529" name="Rectangle 42"/>
            <p:cNvSpPr>
              <a:spLocks noChangeArrowheads="1"/>
            </p:cNvSpPr>
            <p:nvPr/>
          </p:nvSpPr>
          <p:spPr bwMode="auto">
            <a:xfrm>
              <a:off x="1670" y="3294"/>
              <a:ext cx="260"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cap="sq">
                  <a:solidFill>
                    <a:schemeClr val="tx1"/>
                  </a:solidFill>
                  <a:miter lim="800000"/>
                  <a:headEnd type="none" w="lg" len="lg"/>
                  <a:tailEnd type="none" w="med"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r" rtl="1">
                <a:spcBef>
                  <a:spcPct val="20000"/>
                </a:spcBef>
                <a:buClr>
                  <a:schemeClr val="accent1"/>
                </a:buClr>
                <a:buChar char="•"/>
                <a:defRPr sz="2800">
                  <a:solidFill>
                    <a:schemeClr val="tx1"/>
                  </a:solidFill>
                  <a:latin typeface="Times New Roman" panose="02020603050405020304" pitchFamily="18" charset="0"/>
                  <a:cs typeface="B Nazanin" pitchFamily="2" charset="-78"/>
                </a:defRPr>
              </a:lvl1pPr>
              <a:lvl2pPr marL="742950" indent="-285750" algn="r" rtl="1">
                <a:spcBef>
                  <a:spcPct val="20000"/>
                </a:spcBef>
                <a:buClr>
                  <a:schemeClr val="hlink"/>
                </a:buClr>
                <a:buChar char="–"/>
                <a:defRPr sz="2400">
                  <a:solidFill>
                    <a:schemeClr val="tx1"/>
                  </a:solidFill>
                  <a:latin typeface="Times New Roman" panose="02020603050405020304" pitchFamily="18" charset="0"/>
                  <a:cs typeface="B Nazanin" pitchFamily="2" charset="-78"/>
                </a:defRPr>
              </a:lvl2pPr>
              <a:lvl3pPr marL="1143000" indent="-228600" algn="r" rtl="1">
                <a:spcBef>
                  <a:spcPct val="20000"/>
                </a:spcBef>
                <a:buClr>
                  <a:schemeClr val="accent1"/>
                </a:buClr>
                <a:buChar char="•"/>
                <a:defRPr sz="2000">
                  <a:solidFill>
                    <a:schemeClr val="tx1"/>
                  </a:solidFill>
                  <a:latin typeface="Times New Roman" panose="02020603050405020304" pitchFamily="18" charset="0"/>
                  <a:cs typeface="B Nazanin" pitchFamily="2" charset="-78"/>
                </a:defRPr>
              </a:lvl3pPr>
              <a:lvl4pPr marL="1600200" indent="-228600" algn="r" rtl="1">
                <a:spcBef>
                  <a:spcPct val="20000"/>
                </a:spcBef>
                <a:buClr>
                  <a:schemeClr val="folHlink"/>
                </a:buClr>
                <a:buChar char="–"/>
                <a:defRPr>
                  <a:solidFill>
                    <a:schemeClr val="tx1"/>
                  </a:solidFill>
                  <a:latin typeface="Times New Roman" panose="02020603050405020304" pitchFamily="18" charset="0"/>
                  <a:cs typeface="B Nazanin" pitchFamily="2" charset="-78"/>
                </a:defRPr>
              </a:lvl4pPr>
              <a:lvl5pPr marL="2057400" indent="-228600" algn="r" rtl="1">
                <a:spcBef>
                  <a:spcPct val="20000"/>
                </a:spcBef>
                <a:buClr>
                  <a:schemeClr val="accent1"/>
                </a:buClr>
                <a:buChar char="»"/>
                <a:defRPr>
                  <a:solidFill>
                    <a:schemeClr val="tx1"/>
                  </a:solidFill>
                  <a:latin typeface="Times New Roman" panose="02020603050405020304" pitchFamily="18" charset="0"/>
                  <a:cs typeface="B Nazanin" pitchFamily="2" charset="-78"/>
                </a:defRPr>
              </a:lvl5pPr>
              <a:lvl6pPr marL="25146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itchFamily="2" charset="-78"/>
                </a:defRPr>
              </a:lvl6pPr>
              <a:lvl7pPr marL="29718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itchFamily="2" charset="-78"/>
                </a:defRPr>
              </a:lvl7pPr>
              <a:lvl8pPr marL="34290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itchFamily="2" charset="-78"/>
                </a:defRPr>
              </a:lvl8pPr>
              <a:lvl9pPr marL="38862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itchFamily="2" charset="-78"/>
                </a:defRPr>
              </a:lvl9pPr>
            </a:lstStyle>
            <a:p>
              <a:pPr algn="l" rtl="0">
                <a:spcBef>
                  <a:spcPct val="0"/>
                </a:spcBef>
                <a:buClrTx/>
                <a:buFontTx/>
                <a:buNone/>
              </a:pPr>
              <a:r>
                <a:rPr lang="en-US" altLang="en-US" sz="1800">
                  <a:solidFill>
                    <a:srgbClr val="000000"/>
                  </a:solidFill>
                  <a:cs typeface="Times New Roman" panose="02020603050405020304" pitchFamily="18" charset="0"/>
                </a:rPr>
                <a:t>dx</a:t>
              </a:r>
            </a:p>
          </p:txBody>
        </p:sp>
        <p:sp>
          <p:nvSpPr>
            <p:cNvPr id="277530" name="Rectangle 43"/>
            <p:cNvSpPr>
              <a:spLocks noChangeArrowheads="1"/>
            </p:cNvSpPr>
            <p:nvPr/>
          </p:nvSpPr>
          <p:spPr bwMode="auto">
            <a:xfrm>
              <a:off x="1148" y="3363"/>
              <a:ext cx="255"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cap="sq">
                  <a:solidFill>
                    <a:schemeClr val="tx1"/>
                  </a:solidFill>
                  <a:miter lim="800000"/>
                  <a:headEnd type="none" w="lg" len="lg"/>
                  <a:tailEnd type="none" w="med"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r" rtl="1">
                <a:spcBef>
                  <a:spcPct val="20000"/>
                </a:spcBef>
                <a:buClr>
                  <a:schemeClr val="accent1"/>
                </a:buClr>
                <a:buChar char="•"/>
                <a:defRPr sz="2800">
                  <a:solidFill>
                    <a:schemeClr val="tx1"/>
                  </a:solidFill>
                  <a:latin typeface="Times New Roman" panose="02020603050405020304" pitchFamily="18" charset="0"/>
                  <a:cs typeface="B Nazanin" pitchFamily="2" charset="-78"/>
                </a:defRPr>
              </a:lvl1pPr>
              <a:lvl2pPr marL="742950" indent="-285750" algn="r" rtl="1">
                <a:spcBef>
                  <a:spcPct val="20000"/>
                </a:spcBef>
                <a:buClr>
                  <a:schemeClr val="hlink"/>
                </a:buClr>
                <a:buChar char="–"/>
                <a:defRPr sz="2400">
                  <a:solidFill>
                    <a:schemeClr val="tx1"/>
                  </a:solidFill>
                  <a:latin typeface="Times New Roman" panose="02020603050405020304" pitchFamily="18" charset="0"/>
                  <a:cs typeface="B Nazanin" pitchFamily="2" charset="-78"/>
                </a:defRPr>
              </a:lvl2pPr>
              <a:lvl3pPr marL="1143000" indent="-228600" algn="r" rtl="1">
                <a:spcBef>
                  <a:spcPct val="20000"/>
                </a:spcBef>
                <a:buClr>
                  <a:schemeClr val="accent1"/>
                </a:buClr>
                <a:buChar char="•"/>
                <a:defRPr sz="2000">
                  <a:solidFill>
                    <a:schemeClr val="tx1"/>
                  </a:solidFill>
                  <a:latin typeface="Times New Roman" panose="02020603050405020304" pitchFamily="18" charset="0"/>
                  <a:cs typeface="B Nazanin" pitchFamily="2" charset="-78"/>
                </a:defRPr>
              </a:lvl3pPr>
              <a:lvl4pPr marL="1600200" indent="-228600" algn="r" rtl="1">
                <a:spcBef>
                  <a:spcPct val="20000"/>
                </a:spcBef>
                <a:buClr>
                  <a:schemeClr val="folHlink"/>
                </a:buClr>
                <a:buChar char="–"/>
                <a:defRPr>
                  <a:solidFill>
                    <a:schemeClr val="tx1"/>
                  </a:solidFill>
                  <a:latin typeface="Times New Roman" panose="02020603050405020304" pitchFamily="18" charset="0"/>
                  <a:cs typeface="B Nazanin" pitchFamily="2" charset="-78"/>
                </a:defRPr>
              </a:lvl4pPr>
              <a:lvl5pPr marL="2057400" indent="-228600" algn="r" rtl="1">
                <a:spcBef>
                  <a:spcPct val="20000"/>
                </a:spcBef>
                <a:buClr>
                  <a:schemeClr val="accent1"/>
                </a:buClr>
                <a:buChar char="»"/>
                <a:defRPr>
                  <a:solidFill>
                    <a:schemeClr val="tx1"/>
                  </a:solidFill>
                  <a:latin typeface="Times New Roman" panose="02020603050405020304" pitchFamily="18" charset="0"/>
                  <a:cs typeface="B Nazanin" pitchFamily="2" charset="-78"/>
                </a:defRPr>
              </a:lvl5pPr>
              <a:lvl6pPr marL="25146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itchFamily="2" charset="-78"/>
                </a:defRPr>
              </a:lvl6pPr>
              <a:lvl7pPr marL="29718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itchFamily="2" charset="-78"/>
                </a:defRPr>
              </a:lvl7pPr>
              <a:lvl8pPr marL="34290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itchFamily="2" charset="-78"/>
                </a:defRPr>
              </a:lvl8pPr>
              <a:lvl9pPr marL="38862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itchFamily="2" charset="-78"/>
                </a:defRPr>
              </a:lvl9pPr>
            </a:lstStyle>
            <a:p>
              <a:pPr algn="l" rtl="0">
                <a:spcBef>
                  <a:spcPct val="0"/>
                </a:spcBef>
                <a:buClrTx/>
                <a:buFontTx/>
                <a:buNone/>
              </a:pPr>
              <a:r>
                <a:rPr lang="en-US" altLang="en-US" sz="2400">
                  <a:solidFill>
                    <a:srgbClr val="000000"/>
                  </a:solidFill>
                  <a:cs typeface="Times New Roman" panose="02020603050405020304" pitchFamily="18" charset="0"/>
                </a:rPr>
                <a:t>X</a:t>
              </a:r>
            </a:p>
          </p:txBody>
        </p:sp>
        <p:sp>
          <p:nvSpPr>
            <p:cNvPr id="277531" name="Rectangle 44"/>
            <p:cNvSpPr>
              <a:spLocks noChangeArrowheads="1"/>
            </p:cNvSpPr>
            <p:nvPr/>
          </p:nvSpPr>
          <p:spPr bwMode="auto">
            <a:xfrm>
              <a:off x="1874" y="2752"/>
              <a:ext cx="180"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cap="sq">
                  <a:solidFill>
                    <a:schemeClr val="tx1"/>
                  </a:solidFill>
                  <a:miter lim="800000"/>
                  <a:headEnd type="none" w="lg" len="lg"/>
                  <a:tailEnd type="none" w="med"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r" rtl="1">
                <a:spcBef>
                  <a:spcPct val="20000"/>
                </a:spcBef>
                <a:buClr>
                  <a:schemeClr val="accent1"/>
                </a:buClr>
                <a:buChar char="•"/>
                <a:defRPr sz="2800">
                  <a:solidFill>
                    <a:schemeClr val="tx1"/>
                  </a:solidFill>
                  <a:latin typeface="Times New Roman" panose="02020603050405020304" pitchFamily="18" charset="0"/>
                  <a:cs typeface="B Nazanin" pitchFamily="2" charset="-78"/>
                </a:defRPr>
              </a:lvl1pPr>
              <a:lvl2pPr marL="742950" indent="-285750" algn="r" rtl="1">
                <a:spcBef>
                  <a:spcPct val="20000"/>
                </a:spcBef>
                <a:buClr>
                  <a:schemeClr val="hlink"/>
                </a:buClr>
                <a:buChar char="–"/>
                <a:defRPr sz="2400">
                  <a:solidFill>
                    <a:schemeClr val="tx1"/>
                  </a:solidFill>
                  <a:latin typeface="Times New Roman" panose="02020603050405020304" pitchFamily="18" charset="0"/>
                  <a:cs typeface="B Nazanin" pitchFamily="2" charset="-78"/>
                </a:defRPr>
              </a:lvl2pPr>
              <a:lvl3pPr marL="1143000" indent="-228600" algn="r" rtl="1">
                <a:spcBef>
                  <a:spcPct val="20000"/>
                </a:spcBef>
                <a:buClr>
                  <a:schemeClr val="accent1"/>
                </a:buClr>
                <a:buChar char="•"/>
                <a:defRPr sz="2000">
                  <a:solidFill>
                    <a:schemeClr val="tx1"/>
                  </a:solidFill>
                  <a:latin typeface="Times New Roman" panose="02020603050405020304" pitchFamily="18" charset="0"/>
                  <a:cs typeface="B Nazanin" pitchFamily="2" charset="-78"/>
                </a:defRPr>
              </a:lvl3pPr>
              <a:lvl4pPr marL="1600200" indent="-228600" algn="r" rtl="1">
                <a:spcBef>
                  <a:spcPct val="20000"/>
                </a:spcBef>
                <a:buClr>
                  <a:schemeClr val="folHlink"/>
                </a:buClr>
                <a:buChar char="–"/>
                <a:defRPr>
                  <a:solidFill>
                    <a:schemeClr val="tx1"/>
                  </a:solidFill>
                  <a:latin typeface="Times New Roman" panose="02020603050405020304" pitchFamily="18" charset="0"/>
                  <a:cs typeface="B Nazanin" pitchFamily="2" charset="-78"/>
                </a:defRPr>
              </a:lvl4pPr>
              <a:lvl5pPr marL="2057400" indent="-228600" algn="r" rtl="1">
                <a:spcBef>
                  <a:spcPct val="20000"/>
                </a:spcBef>
                <a:buClr>
                  <a:schemeClr val="accent1"/>
                </a:buClr>
                <a:buChar char="»"/>
                <a:defRPr>
                  <a:solidFill>
                    <a:schemeClr val="tx1"/>
                  </a:solidFill>
                  <a:latin typeface="Times New Roman" panose="02020603050405020304" pitchFamily="18" charset="0"/>
                  <a:cs typeface="B Nazanin" pitchFamily="2" charset="-78"/>
                </a:defRPr>
              </a:lvl5pPr>
              <a:lvl6pPr marL="25146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itchFamily="2" charset="-78"/>
                </a:defRPr>
              </a:lvl6pPr>
              <a:lvl7pPr marL="29718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itchFamily="2" charset="-78"/>
                </a:defRPr>
              </a:lvl7pPr>
              <a:lvl8pPr marL="34290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itchFamily="2" charset="-78"/>
                </a:defRPr>
              </a:lvl8pPr>
              <a:lvl9pPr marL="38862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itchFamily="2" charset="-78"/>
                </a:defRPr>
              </a:lvl9pPr>
            </a:lstStyle>
            <a:p>
              <a:pPr algn="l" rtl="0">
                <a:spcBef>
                  <a:spcPct val="0"/>
                </a:spcBef>
                <a:buClrTx/>
                <a:buFontTx/>
                <a:buNone/>
              </a:pPr>
              <a:r>
                <a:rPr lang="en-US" altLang="en-US" sz="2400">
                  <a:solidFill>
                    <a:srgbClr val="000000"/>
                  </a:solidFill>
                  <a:cs typeface="Times New Roman" panose="02020603050405020304" pitchFamily="18" charset="0"/>
                </a:rPr>
                <a:t>r</a:t>
              </a:r>
            </a:p>
          </p:txBody>
        </p:sp>
        <p:sp>
          <p:nvSpPr>
            <p:cNvPr id="277532" name="Oval 20"/>
            <p:cNvSpPr>
              <a:spLocks noChangeArrowheads="1"/>
            </p:cNvSpPr>
            <p:nvPr/>
          </p:nvSpPr>
          <p:spPr bwMode="auto">
            <a:xfrm>
              <a:off x="681" y="2846"/>
              <a:ext cx="318" cy="861"/>
            </a:xfrm>
            <a:prstGeom prst="ellipse">
              <a:avLst/>
            </a:prstGeom>
            <a:noFill/>
            <a:ln w="28575" cap="sq">
              <a:solidFill>
                <a:schemeClr val="accent1"/>
              </a:solidFill>
              <a:round/>
              <a:headEnd type="none" w="lg" len="lg"/>
              <a:tailEnd type="none" w="med"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r" rtl="1">
                <a:spcBef>
                  <a:spcPct val="20000"/>
                </a:spcBef>
                <a:buClr>
                  <a:schemeClr val="accent1"/>
                </a:buClr>
                <a:buChar char="•"/>
                <a:defRPr sz="2800">
                  <a:solidFill>
                    <a:schemeClr val="tx1"/>
                  </a:solidFill>
                  <a:latin typeface="Times New Roman" panose="02020603050405020304" pitchFamily="18" charset="0"/>
                  <a:cs typeface="B Nazanin" pitchFamily="2" charset="-78"/>
                </a:defRPr>
              </a:lvl1pPr>
              <a:lvl2pPr marL="742950" indent="-285750" algn="r" rtl="1">
                <a:spcBef>
                  <a:spcPct val="20000"/>
                </a:spcBef>
                <a:buClr>
                  <a:schemeClr val="hlink"/>
                </a:buClr>
                <a:buChar char="–"/>
                <a:defRPr sz="2400">
                  <a:solidFill>
                    <a:schemeClr val="tx1"/>
                  </a:solidFill>
                  <a:latin typeface="Times New Roman" panose="02020603050405020304" pitchFamily="18" charset="0"/>
                  <a:cs typeface="B Nazanin" pitchFamily="2" charset="-78"/>
                </a:defRPr>
              </a:lvl2pPr>
              <a:lvl3pPr marL="1143000" indent="-228600" algn="r" rtl="1">
                <a:spcBef>
                  <a:spcPct val="20000"/>
                </a:spcBef>
                <a:buClr>
                  <a:schemeClr val="accent1"/>
                </a:buClr>
                <a:buChar char="•"/>
                <a:defRPr sz="2000">
                  <a:solidFill>
                    <a:schemeClr val="tx1"/>
                  </a:solidFill>
                  <a:latin typeface="Times New Roman" panose="02020603050405020304" pitchFamily="18" charset="0"/>
                  <a:cs typeface="B Nazanin" pitchFamily="2" charset="-78"/>
                </a:defRPr>
              </a:lvl3pPr>
              <a:lvl4pPr marL="1600200" indent="-228600" algn="r" rtl="1">
                <a:spcBef>
                  <a:spcPct val="20000"/>
                </a:spcBef>
                <a:buClr>
                  <a:schemeClr val="folHlink"/>
                </a:buClr>
                <a:buChar char="–"/>
                <a:defRPr>
                  <a:solidFill>
                    <a:schemeClr val="tx1"/>
                  </a:solidFill>
                  <a:latin typeface="Times New Roman" panose="02020603050405020304" pitchFamily="18" charset="0"/>
                  <a:cs typeface="B Nazanin" pitchFamily="2" charset="-78"/>
                </a:defRPr>
              </a:lvl4pPr>
              <a:lvl5pPr marL="2057400" indent="-228600" algn="r" rtl="1">
                <a:spcBef>
                  <a:spcPct val="20000"/>
                </a:spcBef>
                <a:buClr>
                  <a:schemeClr val="accent1"/>
                </a:buClr>
                <a:buChar char="»"/>
                <a:defRPr>
                  <a:solidFill>
                    <a:schemeClr val="tx1"/>
                  </a:solidFill>
                  <a:latin typeface="Times New Roman" panose="02020603050405020304" pitchFamily="18" charset="0"/>
                  <a:cs typeface="B Nazanin" pitchFamily="2" charset="-78"/>
                </a:defRPr>
              </a:lvl5pPr>
              <a:lvl6pPr marL="25146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itchFamily="2" charset="-78"/>
                </a:defRPr>
              </a:lvl6pPr>
              <a:lvl7pPr marL="29718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itchFamily="2" charset="-78"/>
                </a:defRPr>
              </a:lvl7pPr>
              <a:lvl8pPr marL="34290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itchFamily="2" charset="-78"/>
                </a:defRPr>
              </a:lvl8pPr>
              <a:lvl9pPr marL="38862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itchFamily="2" charset="-78"/>
                </a:defRPr>
              </a:lvl9pPr>
            </a:lstStyle>
            <a:p>
              <a:pPr algn="ctr" rtl="0">
                <a:spcBef>
                  <a:spcPct val="0"/>
                </a:spcBef>
                <a:buClrTx/>
                <a:buFontTx/>
                <a:buNone/>
              </a:pPr>
              <a:endParaRPr lang="fa-IR" altLang="fa-IR"/>
            </a:p>
          </p:txBody>
        </p:sp>
        <p:sp>
          <p:nvSpPr>
            <p:cNvPr id="277533" name="Arc 32"/>
            <p:cNvSpPr>
              <a:spLocks/>
            </p:cNvSpPr>
            <p:nvPr/>
          </p:nvSpPr>
          <p:spPr bwMode="auto">
            <a:xfrm flipH="1">
              <a:off x="1751" y="2704"/>
              <a:ext cx="136" cy="567"/>
            </a:xfrm>
            <a:custGeom>
              <a:avLst/>
              <a:gdLst>
                <a:gd name="T0" fmla="*/ 0 w 21599"/>
                <a:gd name="T1" fmla="*/ 0 h 21600"/>
                <a:gd name="T2" fmla="*/ 0 w 21599"/>
                <a:gd name="T3" fmla="*/ 0 h 21600"/>
                <a:gd name="T4" fmla="*/ 0 w 21599"/>
                <a:gd name="T5" fmla="*/ 0 h 21600"/>
                <a:gd name="T6" fmla="*/ 0 60000 65536"/>
                <a:gd name="T7" fmla="*/ 0 60000 65536"/>
                <a:gd name="T8" fmla="*/ 0 60000 65536"/>
              </a:gdLst>
              <a:ahLst/>
              <a:cxnLst>
                <a:cxn ang="T6">
                  <a:pos x="T0" y="T1"/>
                </a:cxn>
                <a:cxn ang="T7">
                  <a:pos x="T2" y="T3"/>
                </a:cxn>
                <a:cxn ang="T8">
                  <a:pos x="T4" y="T5"/>
                </a:cxn>
              </a:cxnLst>
              <a:rect l="0" t="0" r="r" b="b"/>
              <a:pathLst>
                <a:path w="21599" h="21600" fill="none" extrusionOk="0">
                  <a:moveTo>
                    <a:pt x="0" y="0"/>
                  </a:moveTo>
                  <a:cubicBezTo>
                    <a:pt x="11854" y="0"/>
                    <a:pt x="21494" y="9554"/>
                    <a:pt x="21599" y="21408"/>
                  </a:cubicBezTo>
                </a:path>
                <a:path w="21599" h="21600" stroke="0" extrusionOk="0">
                  <a:moveTo>
                    <a:pt x="0" y="0"/>
                  </a:moveTo>
                  <a:cubicBezTo>
                    <a:pt x="11854" y="0"/>
                    <a:pt x="21494" y="9554"/>
                    <a:pt x="21599" y="21408"/>
                  </a:cubicBezTo>
                  <a:lnTo>
                    <a:pt x="0" y="21600"/>
                  </a:lnTo>
                  <a:lnTo>
                    <a:pt x="0" y="0"/>
                  </a:lnTo>
                  <a:close/>
                </a:path>
              </a:pathLst>
            </a:custGeom>
            <a:noFill/>
            <a:ln w="28575" cap="sq">
              <a:solidFill>
                <a:srgbClr val="8762F0"/>
              </a:solidFill>
              <a:round/>
              <a:headEnd type="none" w="lg" len="lg"/>
              <a:tailEnd type="none" w="med"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77534" name="Arc 35"/>
            <p:cNvSpPr>
              <a:spLocks/>
            </p:cNvSpPr>
            <p:nvPr/>
          </p:nvSpPr>
          <p:spPr bwMode="auto">
            <a:xfrm flipH="1">
              <a:off x="1837" y="2688"/>
              <a:ext cx="136" cy="579"/>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0" y="0"/>
                  </a:moveTo>
                  <a:cubicBezTo>
                    <a:pt x="11875" y="0"/>
                    <a:pt x="21523" y="9586"/>
                    <a:pt x="21599" y="21462"/>
                  </a:cubicBezTo>
                </a:path>
                <a:path w="21600" h="21600" stroke="0" extrusionOk="0">
                  <a:moveTo>
                    <a:pt x="0" y="0"/>
                  </a:moveTo>
                  <a:cubicBezTo>
                    <a:pt x="11875" y="0"/>
                    <a:pt x="21523" y="9586"/>
                    <a:pt x="21599" y="21462"/>
                  </a:cubicBezTo>
                  <a:lnTo>
                    <a:pt x="0" y="21600"/>
                  </a:lnTo>
                  <a:lnTo>
                    <a:pt x="0" y="0"/>
                  </a:lnTo>
                  <a:close/>
                </a:path>
              </a:pathLst>
            </a:custGeom>
            <a:noFill/>
            <a:ln w="28575" cap="sq">
              <a:solidFill>
                <a:srgbClr val="8762F0"/>
              </a:solidFill>
              <a:round/>
              <a:headEnd type="none" w="lg" len="lg"/>
              <a:tailEnd type="none" w="med"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Tree>
    <p:extLst>
      <p:ext uri="{BB962C8B-B14F-4D97-AF65-F5344CB8AC3E}">
        <p14:creationId xmlns:p14="http://schemas.microsoft.com/office/powerpoint/2010/main" val="3868033131"/>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0" presetClass="entr" presetSubtype="0" fill="hold" grpId="0" nodeType="clickEffect">
                                  <p:stCondLst>
                                    <p:cond delay="0"/>
                                  </p:stCondLst>
                                  <p:childTnLst>
                                    <p:set>
                                      <p:cBhvr>
                                        <p:cTn id="6" dur="1" fill="hold">
                                          <p:stCondLst>
                                            <p:cond delay="0"/>
                                          </p:stCondLst>
                                        </p:cTn>
                                        <p:tgtEl>
                                          <p:spTgt spid="995330"/>
                                        </p:tgtEl>
                                        <p:attrNameLst>
                                          <p:attrName>style.visibility</p:attrName>
                                        </p:attrNameLst>
                                      </p:cBhvr>
                                      <p:to>
                                        <p:strVal val="visible"/>
                                      </p:to>
                                    </p:set>
                                    <p:animEffect transition="in" filter="fade">
                                      <p:cBhvr>
                                        <p:cTn id="7" dur="800" decel="100000"/>
                                        <p:tgtEl>
                                          <p:spTgt spid="995330"/>
                                        </p:tgtEl>
                                      </p:cBhvr>
                                    </p:animEffect>
                                    <p:anim calcmode="lin" valueType="num">
                                      <p:cBhvr>
                                        <p:cTn id="8" dur="800" decel="100000" fill="hold"/>
                                        <p:tgtEl>
                                          <p:spTgt spid="995330"/>
                                        </p:tgtEl>
                                        <p:attrNameLst>
                                          <p:attrName>style.rotation</p:attrName>
                                        </p:attrNameLst>
                                      </p:cBhvr>
                                      <p:tavLst>
                                        <p:tav tm="0">
                                          <p:val>
                                            <p:fltVal val="-90"/>
                                          </p:val>
                                        </p:tav>
                                        <p:tav tm="100000">
                                          <p:val>
                                            <p:fltVal val="0"/>
                                          </p:val>
                                        </p:tav>
                                      </p:tavLst>
                                    </p:anim>
                                    <p:anim calcmode="lin" valueType="num">
                                      <p:cBhvr>
                                        <p:cTn id="9" dur="800" decel="100000" fill="hold"/>
                                        <p:tgtEl>
                                          <p:spTgt spid="995330"/>
                                        </p:tgtEl>
                                        <p:attrNameLst>
                                          <p:attrName>ppt_x</p:attrName>
                                        </p:attrNameLst>
                                      </p:cBhvr>
                                      <p:tavLst>
                                        <p:tav tm="0">
                                          <p:val>
                                            <p:strVal val="#ppt_x+0.4"/>
                                          </p:val>
                                        </p:tav>
                                        <p:tav tm="100000">
                                          <p:val>
                                            <p:strVal val="#ppt_x-0.05"/>
                                          </p:val>
                                        </p:tav>
                                      </p:tavLst>
                                    </p:anim>
                                    <p:anim calcmode="lin" valueType="num">
                                      <p:cBhvr>
                                        <p:cTn id="10" dur="800" decel="100000" fill="hold"/>
                                        <p:tgtEl>
                                          <p:spTgt spid="995330"/>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995330"/>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995330"/>
                                        </p:tgtEl>
                                        <p:attrNameLst>
                                          <p:attrName>ppt_y</p:attrName>
                                        </p:attrNameLst>
                                      </p:cBhvr>
                                      <p:tavLst>
                                        <p:tav tm="0">
                                          <p:val>
                                            <p:strVal val="#ppt_y+0.1"/>
                                          </p:val>
                                        </p:tav>
                                        <p:tav tm="100000">
                                          <p:val>
                                            <p:strVal val="#ppt_y"/>
                                          </p:val>
                                        </p:tav>
                                      </p:tavLst>
                                    </p:anim>
                                  </p:childTnLst>
                                </p:cTn>
                              </p:par>
                            </p:childTnLst>
                          </p:cTn>
                        </p:par>
                      </p:childTnLst>
                    </p:cTn>
                  </p:par>
                  <p:par>
                    <p:cTn id="13" fill="hold" nodeType="clickPar">
                      <p:stCondLst>
                        <p:cond delay="indefinite"/>
                      </p:stCondLst>
                      <p:childTnLst>
                        <p:par>
                          <p:cTn id="14" fill="hold" nodeType="withGroup">
                            <p:stCondLst>
                              <p:cond delay="0"/>
                            </p:stCondLst>
                            <p:childTnLst>
                              <p:par>
                                <p:cTn id="15" presetID="31" presetClass="entr" presetSubtype="0" fill="hold" nodeType="clickEffect">
                                  <p:stCondLst>
                                    <p:cond delay="0"/>
                                  </p:stCondLst>
                                  <p:iterate type="lt">
                                    <p:tmPct val="5000"/>
                                  </p:iterate>
                                  <p:childTnLst>
                                    <p:set>
                                      <p:cBhvr>
                                        <p:cTn id="16" dur="1" fill="hold">
                                          <p:stCondLst>
                                            <p:cond delay="0"/>
                                          </p:stCondLst>
                                        </p:cTn>
                                        <p:tgtEl>
                                          <p:spTgt spid="995373"/>
                                        </p:tgtEl>
                                        <p:attrNameLst>
                                          <p:attrName>style.visibility</p:attrName>
                                        </p:attrNameLst>
                                      </p:cBhvr>
                                      <p:to>
                                        <p:strVal val="visible"/>
                                      </p:to>
                                    </p:set>
                                    <p:anim calcmode="lin" valueType="num">
                                      <p:cBhvr>
                                        <p:cTn id="17" dur="1000" fill="hold"/>
                                        <p:tgtEl>
                                          <p:spTgt spid="995373"/>
                                        </p:tgtEl>
                                        <p:attrNameLst>
                                          <p:attrName>ppt_w</p:attrName>
                                        </p:attrNameLst>
                                      </p:cBhvr>
                                      <p:tavLst>
                                        <p:tav tm="0">
                                          <p:val>
                                            <p:fltVal val="0"/>
                                          </p:val>
                                        </p:tav>
                                        <p:tav tm="100000">
                                          <p:val>
                                            <p:strVal val="#ppt_w"/>
                                          </p:val>
                                        </p:tav>
                                      </p:tavLst>
                                    </p:anim>
                                    <p:anim calcmode="lin" valueType="num">
                                      <p:cBhvr>
                                        <p:cTn id="18" dur="1000" fill="hold"/>
                                        <p:tgtEl>
                                          <p:spTgt spid="995373"/>
                                        </p:tgtEl>
                                        <p:attrNameLst>
                                          <p:attrName>ppt_h</p:attrName>
                                        </p:attrNameLst>
                                      </p:cBhvr>
                                      <p:tavLst>
                                        <p:tav tm="0">
                                          <p:val>
                                            <p:fltVal val="0"/>
                                          </p:val>
                                        </p:tav>
                                        <p:tav tm="100000">
                                          <p:val>
                                            <p:strVal val="#ppt_h"/>
                                          </p:val>
                                        </p:tav>
                                      </p:tavLst>
                                    </p:anim>
                                    <p:anim calcmode="lin" valueType="num">
                                      <p:cBhvr>
                                        <p:cTn id="19" dur="1000" fill="hold"/>
                                        <p:tgtEl>
                                          <p:spTgt spid="995373"/>
                                        </p:tgtEl>
                                        <p:attrNameLst>
                                          <p:attrName>style.rotation</p:attrName>
                                        </p:attrNameLst>
                                      </p:cBhvr>
                                      <p:tavLst>
                                        <p:tav tm="0">
                                          <p:val>
                                            <p:fltVal val="90"/>
                                          </p:val>
                                        </p:tav>
                                        <p:tav tm="100000">
                                          <p:val>
                                            <p:fltVal val="0"/>
                                          </p:val>
                                        </p:tav>
                                      </p:tavLst>
                                    </p:anim>
                                    <p:animEffect transition="in" filter="fade">
                                      <p:cBhvr>
                                        <p:cTn id="20" dur="1000"/>
                                        <p:tgtEl>
                                          <p:spTgt spid="995373"/>
                                        </p:tgtEl>
                                      </p:cBhvr>
                                    </p:animEffect>
                                  </p:childTnLst>
                                </p:cTn>
                              </p:par>
                            </p:childTnLst>
                          </p:cTn>
                        </p:par>
                      </p:childTnLst>
                    </p:cTn>
                  </p:par>
                  <p:par>
                    <p:cTn id="21" fill="hold" nodeType="clickPar">
                      <p:stCondLst>
                        <p:cond delay="indefinite"/>
                      </p:stCondLst>
                      <p:childTnLst>
                        <p:par>
                          <p:cTn id="22" fill="hold" nodeType="withGroup">
                            <p:stCondLst>
                              <p:cond delay="0"/>
                            </p:stCondLst>
                            <p:childTnLst>
                              <p:par>
                                <p:cTn id="23" presetID="42" presetClass="entr" presetSubtype="0" fill="hold" nodeType="clickEffect">
                                  <p:stCondLst>
                                    <p:cond delay="0"/>
                                  </p:stCondLst>
                                  <p:childTnLst>
                                    <p:set>
                                      <p:cBhvr>
                                        <p:cTn id="24" dur="1" fill="hold">
                                          <p:stCondLst>
                                            <p:cond delay="0"/>
                                          </p:stCondLst>
                                        </p:cTn>
                                        <p:tgtEl>
                                          <p:spTgt spid="995338"/>
                                        </p:tgtEl>
                                        <p:attrNameLst>
                                          <p:attrName>style.visibility</p:attrName>
                                        </p:attrNameLst>
                                      </p:cBhvr>
                                      <p:to>
                                        <p:strVal val="visible"/>
                                      </p:to>
                                    </p:set>
                                    <p:animEffect transition="in" filter="fade">
                                      <p:cBhvr>
                                        <p:cTn id="25" dur="1000"/>
                                        <p:tgtEl>
                                          <p:spTgt spid="995338"/>
                                        </p:tgtEl>
                                      </p:cBhvr>
                                    </p:animEffect>
                                    <p:anim calcmode="lin" valueType="num">
                                      <p:cBhvr>
                                        <p:cTn id="26" dur="1000" fill="hold"/>
                                        <p:tgtEl>
                                          <p:spTgt spid="995338"/>
                                        </p:tgtEl>
                                        <p:attrNameLst>
                                          <p:attrName>ppt_x</p:attrName>
                                        </p:attrNameLst>
                                      </p:cBhvr>
                                      <p:tavLst>
                                        <p:tav tm="0">
                                          <p:val>
                                            <p:strVal val="#ppt_x"/>
                                          </p:val>
                                        </p:tav>
                                        <p:tav tm="100000">
                                          <p:val>
                                            <p:strVal val="#ppt_x"/>
                                          </p:val>
                                        </p:tav>
                                      </p:tavLst>
                                    </p:anim>
                                    <p:anim calcmode="lin" valueType="num">
                                      <p:cBhvr>
                                        <p:cTn id="27" dur="1000" fill="hold"/>
                                        <p:tgtEl>
                                          <p:spTgt spid="995338"/>
                                        </p:tgtEl>
                                        <p:attrNameLst>
                                          <p:attrName>ppt_y</p:attrName>
                                        </p:attrNameLst>
                                      </p:cBhvr>
                                      <p:tavLst>
                                        <p:tav tm="0">
                                          <p:val>
                                            <p:strVal val="#ppt_y+.1"/>
                                          </p:val>
                                        </p:tav>
                                        <p:tav tm="100000">
                                          <p:val>
                                            <p:strVal val="#ppt_y"/>
                                          </p:val>
                                        </p:tav>
                                      </p:tavLst>
                                    </p:anim>
                                  </p:childTnLst>
                                </p:cTn>
                              </p:par>
                            </p:childTnLst>
                          </p:cTn>
                        </p:par>
                      </p:childTnLst>
                    </p:cTn>
                  </p:par>
                  <p:par>
                    <p:cTn id="28" fill="hold" nodeType="clickPar">
                      <p:stCondLst>
                        <p:cond delay="indefinite"/>
                      </p:stCondLst>
                      <p:childTnLst>
                        <p:par>
                          <p:cTn id="29" fill="hold" nodeType="withGroup">
                            <p:stCondLst>
                              <p:cond delay="0"/>
                            </p:stCondLst>
                            <p:childTnLst>
                              <p:par>
                                <p:cTn id="30" presetID="42" presetClass="entr" presetSubtype="0" fill="hold" nodeType="clickEffect">
                                  <p:stCondLst>
                                    <p:cond delay="0"/>
                                  </p:stCondLst>
                                  <p:childTnLst>
                                    <p:set>
                                      <p:cBhvr>
                                        <p:cTn id="31" dur="1" fill="hold">
                                          <p:stCondLst>
                                            <p:cond delay="0"/>
                                          </p:stCondLst>
                                        </p:cTn>
                                        <p:tgtEl>
                                          <p:spTgt spid="995334"/>
                                        </p:tgtEl>
                                        <p:attrNameLst>
                                          <p:attrName>style.visibility</p:attrName>
                                        </p:attrNameLst>
                                      </p:cBhvr>
                                      <p:to>
                                        <p:strVal val="visible"/>
                                      </p:to>
                                    </p:set>
                                    <p:animEffect transition="in" filter="fade">
                                      <p:cBhvr>
                                        <p:cTn id="32" dur="1000"/>
                                        <p:tgtEl>
                                          <p:spTgt spid="995334"/>
                                        </p:tgtEl>
                                      </p:cBhvr>
                                    </p:animEffect>
                                    <p:anim calcmode="lin" valueType="num">
                                      <p:cBhvr>
                                        <p:cTn id="33" dur="1000" fill="hold"/>
                                        <p:tgtEl>
                                          <p:spTgt spid="995334"/>
                                        </p:tgtEl>
                                        <p:attrNameLst>
                                          <p:attrName>ppt_x</p:attrName>
                                        </p:attrNameLst>
                                      </p:cBhvr>
                                      <p:tavLst>
                                        <p:tav tm="0">
                                          <p:val>
                                            <p:strVal val="#ppt_x"/>
                                          </p:val>
                                        </p:tav>
                                        <p:tav tm="100000">
                                          <p:val>
                                            <p:strVal val="#ppt_x"/>
                                          </p:val>
                                        </p:tav>
                                      </p:tavLst>
                                    </p:anim>
                                    <p:anim calcmode="lin" valueType="num">
                                      <p:cBhvr>
                                        <p:cTn id="34" dur="1000" fill="hold"/>
                                        <p:tgtEl>
                                          <p:spTgt spid="995334"/>
                                        </p:tgtEl>
                                        <p:attrNameLst>
                                          <p:attrName>ppt_y</p:attrName>
                                        </p:attrNameLst>
                                      </p:cBhvr>
                                      <p:tavLst>
                                        <p:tav tm="0">
                                          <p:val>
                                            <p:strVal val="#ppt_y+.1"/>
                                          </p:val>
                                        </p:tav>
                                        <p:tav tm="100000">
                                          <p:val>
                                            <p:strVal val="#ppt_y"/>
                                          </p:val>
                                        </p:tav>
                                      </p:tavLst>
                                    </p:anim>
                                  </p:childTnLst>
                                </p:cTn>
                              </p:par>
                            </p:childTnLst>
                          </p:cTn>
                        </p:par>
                      </p:childTnLst>
                    </p:cTn>
                  </p:par>
                  <p:par>
                    <p:cTn id="35" fill="hold" nodeType="clickPar">
                      <p:stCondLst>
                        <p:cond delay="indefinite"/>
                      </p:stCondLst>
                      <p:childTnLst>
                        <p:par>
                          <p:cTn id="36" fill="hold" nodeType="withGroup">
                            <p:stCondLst>
                              <p:cond delay="0"/>
                            </p:stCondLst>
                            <p:childTnLst>
                              <p:par>
                                <p:cTn id="37" presetID="49" presetClass="entr" presetSubtype="0" decel="100000" fill="hold" nodeType="clickEffect">
                                  <p:stCondLst>
                                    <p:cond delay="0"/>
                                  </p:stCondLst>
                                  <p:childTnLst>
                                    <p:set>
                                      <p:cBhvr>
                                        <p:cTn id="38" dur="1" fill="hold">
                                          <p:stCondLst>
                                            <p:cond delay="0"/>
                                          </p:stCondLst>
                                        </p:cTn>
                                        <p:tgtEl>
                                          <p:spTgt spid="995341"/>
                                        </p:tgtEl>
                                        <p:attrNameLst>
                                          <p:attrName>style.visibility</p:attrName>
                                        </p:attrNameLst>
                                      </p:cBhvr>
                                      <p:to>
                                        <p:strVal val="visible"/>
                                      </p:to>
                                    </p:set>
                                    <p:anim calcmode="lin" valueType="num">
                                      <p:cBhvr>
                                        <p:cTn id="39" dur="500" fill="hold"/>
                                        <p:tgtEl>
                                          <p:spTgt spid="995341"/>
                                        </p:tgtEl>
                                        <p:attrNameLst>
                                          <p:attrName>ppt_w</p:attrName>
                                        </p:attrNameLst>
                                      </p:cBhvr>
                                      <p:tavLst>
                                        <p:tav tm="0">
                                          <p:val>
                                            <p:fltVal val="0"/>
                                          </p:val>
                                        </p:tav>
                                        <p:tav tm="100000">
                                          <p:val>
                                            <p:strVal val="#ppt_w"/>
                                          </p:val>
                                        </p:tav>
                                      </p:tavLst>
                                    </p:anim>
                                    <p:anim calcmode="lin" valueType="num">
                                      <p:cBhvr>
                                        <p:cTn id="40" dur="500" fill="hold"/>
                                        <p:tgtEl>
                                          <p:spTgt spid="995341"/>
                                        </p:tgtEl>
                                        <p:attrNameLst>
                                          <p:attrName>ppt_h</p:attrName>
                                        </p:attrNameLst>
                                      </p:cBhvr>
                                      <p:tavLst>
                                        <p:tav tm="0">
                                          <p:val>
                                            <p:fltVal val="0"/>
                                          </p:val>
                                        </p:tav>
                                        <p:tav tm="100000">
                                          <p:val>
                                            <p:strVal val="#ppt_h"/>
                                          </p:val>
                                        </p:tav>
                                      </p:tavLst>
                                    </p:anim>
                                    <p:anim calcmode="lin" valueType="num">
                                      <p:cBhvr>
                                        <p:cTn id="41" dur="500" fill="hold"/>
                                        <p:tgtEl>
                                          <p:spTgt spid="995341"/>
                                        </p:tgtEl>
                                        <p:attrNameLst>
                                          <p:attrName>style.rotation</p:attrName>
                                        </p:attrNameLst>
                                      </p:cBhvr>
                                      <p:tavLst>
                                        <p:tav tm="0">
                                          <p:val>
                                            <p:fltVal val="360"/>
                                          </p:val>
                                        </p:tav>
                                        <p:tav tm="100000">
                                          <p:val>
                                            <p:fltVal val="0"/>
                                          </p:val>
                                        </p:tav>
                                      </p:tavLst>
                                    </p:anim>
                                    <p:animEffect transition="in" filter="fade">
                                      <p:cBhvr>
                                        <p:cTn id="42" dur="500"/>
                                        <p:tgtEl>
                                          <p:spTgt spid="995341"/>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34" presetClass="entr" presetSubtype="0" fill="hold" nodeType="clickEffect">
                                  <p:stCondLst>
                                    <p:cond delay="0"/>
                                  </p:stCondLst>
                                  <p:childTnLst>
                                    <p:set>
                                      <p:cBhvr>
                                        <p:cTn id="46" dur="1" fill="hold">
                                          <p:stCondLst>
                                            <p:cond delay="0"/>
                                          </p:stCondLst>
                                        </p:cTn>
                                        <p:tgtEl>
                                          <p:spTgt spid="995340"/>
                                        </p:tgtEl>
                                        <p:attrNameLst>
                                          <p:attrName>style.visibility</p:attrName>
                                        </p:attrNameLst>
                                      </p:cBhvr>
                                      <p:to>
                                        <p:strVal val="visible"/>
                                      </p:to>
                                    </p:set>
                                    <p:anim from="(-#ppt_w/2)" to="(#ppt_x)" calcmode="lin" valueType="num">
                                      <p:cBhvr>
                                        <p:cTn id="47" dur="600" fill="hold">
                                          <p:stCondLst>
                                            <p:cond delay="0"/>
                                          </p:stCondLst>
                                        </p:cTn>
                                        <p:tgtEl>
                                          <p:spTgt spid="995340"/>
                                        </p:tgtEl>
                                        <p:attrNameLst>
                                          <p:attrName>ppt_x</p:attrName>
                                        </p:attrNameLst>
                                      </p:cBhvr>
                                    </p:anim>
                                    <p:anim from="0" to="-1.0" calcmode="lin" valueType="num">
                                      <p:cBhvr>
                                        <p:cTn id="48" dur="200" decel="50000" autoRev="1" fill="hold">
                                          <p:stCondLst>
                                            <p:cond delay="600"/>
                                          </p:stCondLst>
                                        </p:cTn>
                                        <p:tgtEl>
                                          <p:spTgt spid="995340"/>
                                        </p:tgtEl>
                                        <p:attrNameLst>
                                          <p:attrName>xshear</p:attrName>
                                        </p:attrNameLst>
                                      </p:cBhvr>
                                    </p:anim>
                                    <p:animScale>
                                      <p:cBhvr>
                                        <p:cTn id="49" dur="200" decel="100000" autoRev="1" fill="hold">
                                          <p:stCondLst>
                                            <p:cond delay="600"/>
                                          </p:stCondLst>
                                        </p:cTn>
                                        <p:tgtEl>
                                          <p:spTgt spid="995340"/>
                                        </p:tgtEl>
                                      </p:cBhvr>
                                      <p:from x="100000" y="100000"/>
                                      <p:to x="80000" y="100000"/>
                                    </p:animScale>
                                    <p:anim by="(#ppt_h/3+#ppt_w*0.1)" calcmode="lin" valueType="num">
                                      <p:cBhvr additive="sum">
                                        <p:cTn id="50" dur="200" decel="100000" autoRev="1" fill="hold">
                                          <p:stCondLst>
                                            <p:cond delay="600"/>
                                          </p:stCondLst>
                                        </p:cTn>
                                        <p:tgtEl>
                                          <p:spTgt spid="995340"/>
                                        </p:tgtEl>
                                        <p:attrNameLst>
                                          <p:attrName>ppt_x</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95330"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935395" name="Group 35"/>
          <p:cNvGrpSpPr>
            <a:grpSpLocks/>
          </p:cNvGrpSpPr>
          <p:nvPr/>
        </p:nvGrpSpPr>
        <p:grpSpPr bwMode="auto">
          <a:xfrm>
            <a:off x="6713538" y="549275"/>
            <a:ext cx="3244850" cy="1779588"/>
            <a:chOff x="3269" y="346"/>
            <a:chExt cx="2044" cy="1121"/>
          </a:xfrm>
        </p:grpSpPr>
        <p:sp>
          <p:nvSpPr>
            <p:cNvPr id="278537" name="Arc 6"/>
            <p:cNvSpPr>
              <a:spLocks/>
            </p:cNvSpPr>
            <p:nvPr/>
          </p:nvSpPr>
          <p:spPr bwMode="auto">
            <a:xfrm flipH="1">
              <a:off x="4107" y="483"/>
              <a:ext cx="206" cy="859"/>
            </a:xfrm>
            <a:custGeom>
              <a:avLst/>
              <a:gdLst>
                <a:gd name="T0" fmla="*/ 0 w 43200"/>
                <a:gd name="T1" fmla="*/ 0 h 43200"/>
                <a:gd name="T2" fmla="*/ 0 w 43200"/>
                <a:gd name="T3" fmla="*/ 0 h 43200"/>
                <a:gd name="T4" fmla="*/ 0 w 43200"/>
                <a:gd name="T5" fmla="*/ 0 h 43200"/>
                <a:gd name="T6" fmla="*/ 0 60000 65536"/>
                <a:gd name="T7" fmla="*/ 0 60000 65536"/>
                <a:gd name="T8" fmla="*/ 0 60000 65536"/>
              </a:gdLst>
              <a:ahLst/>
              <a:cxnLst>
                <a:cxn ang="T6">
                  <a:pos x="T0" y="T1"/>
                </a:cxn>
                <a:cxn ang="T7">
                  <a:pos x="T2" y="T3"/>
                </a:cxn>
                <a:cxn ang="T8">
                  <a:pos x="T4" y="T5"/>
                </a:cxn>
              </a:cxnLst>
              <a:rect l="0" t="0" r="r" b="b"/>
              <a:pathLst>
                <a:path w="43200" h="43200" fill="none" extrusionOk="0">
                  <a:moveTo>
                    <a:pt x="43199" y="21635"/>
                  </a:moveTo>
                  <a:cubicBezTo>
                    <a:pt x="43180" y="33551"/>
                    <a:pt x="33515" y="43199"/>
                    <a:pt x="21600" y="43199"/>
                  </a:cubicBezTo>
                  <a:cubicBezTo>
                    <a:pt x="9670" y="43200"/>
                    <a:pt x="0" y="33529"/>
                    <a:pt x="0" y="21600"/>
                  </a:cubicBezTo>
                  <a:cubicBezTo>
                    <a:pt x="0" y="9670"/>
                    <a:pt x="9670" y="0"/>
                    <a:pt x="21600" y="0"/>
                  </a:cubicBezTo>
                  <a:cubicBezTo>
                    <a:pt x="23235" y="0"/>
                    <a:pt x="24866" y="185"/>
                    <a:pt x="26460" y="553"/>
                  </a:cubicBezTo>
                </a:path>
                <a:path w="43200" h="43200" stroke="0" extrusionOk="0">
                  <a:moveTo>
                    <a:pt x="43199" y="21635"/>
                  </a:moveTo>
                  <a:cubicBezTo>
                    <a:pt x="43180" y="33551"/>
                    <a:pt x="33515" y="43199"/>
                    <a:pt x="21600" y="43199"/>
                  </a:cubicBezTo>
                  <a:cubicBezTo>
                    <a:pt x="9670" y="43200"/>
                    <a:pt x="0" y="33529"/>
                    <a:pt x="0" y="21600"/>
                  </a:cubicBezTo>
                  <a:cubicBezTo>
                    <a:pt x="0" y="9670"/>
                    <a:pt x="9670" y="0"/>
                    <a:pt x="21600" y="0"/>
                  </a:cubicBezTo>
                  <a:cubicBezTo>
                    <a:pt x="23235" y="0"/>
                    <a:pt x="24866" y="185"/>
                    <a:pt x="26460" y="553"/>
                  </a:cubicBezTo>
                  <a:lnTo>
                    <a:pt x="21600" y="21600"/>
                  </a:lnTo>
                  <a:lnTo>
                    <a:pt x="43199" y="21635"/>
                  </a:lnTo>
                  <a:close/>
                </a:path>
              </a:pathLst>
            </a:custGeom>
            <a:noFill/>
            <a:ln w="28575">
              <a:solidFill>
                <a:srgbClr val="C2AFF7"/>
              </a:solidFill>
              <a:prstDash val="sysDot"/>
              <a:round/>
              <a:headEnd type="none" w="lg" len="lg"/>
              <a:tailEnd type="none" w="med"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78538" name="Arc 7"/>
            <p:cNvSpPr>
              <a:spLocks/>
            </p:cNvSpPr>
            <p:nvPr/>
          </p:nvSpPr>
          <p:spPr bwMode="auto">
            <a:xfrm flipH="1">
              <a:off x="4173" y="461"/>
              <a:ext cx="239" cy="894"/>
            </a:xfrm>
            <a:custGeom>
              <a:avLst/>
              <a:gdLst>
                <a:gd name="T0" fmla="*/ 0 w 43197"/>
                <a:gd name="T1" fmla="*/ 0 h 43200"/>
                <a:gd name="T2" fmla="*/ 0 w 43197"/>
                <a:gd name="T3" fmla="*/ 0 h 43200"/>
                <a:gd name="T4" fmla="*/ 0 w 43197"/>
                <a:gd name="T5" fmla="*/ 0 h 43200"/>
                <a:gd name="T6" fmla="*/ 0 60000 65536"/>
                <a:gd name="T7" fmla="*/ 0 60000 65536"/>
                <a:gd name="T8" fmla="*/ 0 60000 65536"/>
              </a:gdLst>
              <a:ahLst/>
              <a:cxnLst>
                <a:cxn ang="T6">
                  <a:pos x="T0" y="T1"/>
                </a:cxn>
                <a:cxn ang="T7">
                  <a:pos x="T2" y="T3"/>
                </a:cxn>
                <a:cxn ang="T8">
                  <a:pos x="T4" y="T5"/>
                </a:cxn>
              </a:cxnLst>
              <a:rect l="0" t="0" r="r" b="b"/>
              <a:pathLst>
                <a:path w="43197" h="43200" fill="none" extrusionOk="0">
                  <a:moveTo>
                    <a:pt x="43197" y="21955"/>
                  </a:moveTo>
                  <a:cubicBezTo>
                    <a:pt x="43003" y="33744"/>
                    <a:pt x="33390" y="43199"/>
                    <a:pt x="21600" y="43199"/>
                  </a:cubicBezTo>
                  <a:cubicBezTo>
                    <a:pt x="9670" y="43200"/>
                    <a:pt x="0" y="33529"/>
                    <a:pt x="0" y="21600"/>
                  </a:cubicBezTo>
                  <a:cubicBezTo>
                    <a:pt x="0" y="9670"/>
                    <a:pt x="9670" y="0"/>
                    <a:pt x="21600" y="0"/>
                  </a:cubicBezTo>
                  <a:cubicBezTo>
                    <a:pt x="21714" y="0"/>
                    <a:pt x="21828" y="0"/>
                    <a:pt x="21943" y="2"/>
                  </a:cubicBezTo>
                </a:path>
                <a:path w="43197" h="43200" stroke="0" extrusionOk="0">
                  <a:moveTo>
                    <a:pt x="43197" y="21955"/>
                  </a:moveTo>
                  <a:cubicBezTo>
                    <a:pt x="43003" y="33744"/>
                    <a:pt x="33390" y="43199"/>
                    <a:pt x="21600" y="43199"/>
                  </a:cubicBezTo>
                  <a:cubicBezTo>
                    <a:pt x="9670" y="43200"/>
                    <a:pt x="0" y="33529"/>
                    <a:pt x="0" y="21600"/>
                  </a:cubicBezTo>
                  <a:cubicBezTo>
                    <a:pt x="0" y="9670"/>
                    <a:pt x="9670" y="0"/>
                    <a:pt x="21600" y="0"/>
                  </a:cubicBezTo>
                  <a:cubicBezTo>
                    <a:pt x="21714" y="0"/>
                    <a:pt x="21828" y="0"/>
                    <a:pt x="21943" y="2"/>
                  </a:cubicBezTo>
                  <a:lnTo>
                    <a:pt x="21600" y="21600"/>
                  </a:lnTo>
                  <a:lnTo>
                    <a:pt x="43197" y="21955"/>
                  </a:lnTo>
                  <a:close/>
                </a:path>
              </a:pathLst>
            </a:custGeom>
            <a:noFill/>
            <a:ln w="28575">
              <a:solidFill>
                <a:srgbClr val="C2AFF7"/>
              </a:solidFill>
              <a:prstDash val="sysDot"/>
              <a:round/>
              <a:headEnd type="none" w="lg" len="lg"/>
              <a:tailEnd type="none" w="med"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78539" name="Line 8"/>
            <p:cNvSpPr>
              <a:spLocks noChangeShapeType="1"/>
            </p:cNvSpPr>
            <p:nvPr/>
          </p:nvSpPr>
          <p:spPr bwMode="auto">
            <a:xfrm>
              <a:off x="4234" y="489"/>
              <a:ext cx="0" cy="413"/>
            </a:xfrm>
            <a:prstGeom prst="line">
              <a:avLst/>
            </a:prstGeom>
            <a:noFill/>
            <a:ln w="28575" cap="sq">
              <a:solidFill>
                <a:srgbClr val="FF3300"/>
              </a:solidFill>
              <a:round/>
              <a:headEnd type="none" w="lg" len="lg"/>
              <a:tailEnd type="none"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78540" name="Oval 9"/>
            <p:cNvSpPr>
              <a:spLocks noChangeArrowheads="1"/>
            </p:cNvSpPr>
            <p:nvPr/>
          </p:nvSpPr>
          <p:spPr bwMode="auto">
            <a:xfrm>
              <a:off x="4933" y="346"/>
              <a:ext cx="378" cy="1121"/>
            </a:xfrm>
            <a:prstGeom prst="ellipse">
              <a:avLst/>
            </a:prstGeom>
            <a:noFill/>
            <a:ln w="28575" cap="sq">
              <a:solidFill>
                <a:schemeClr val="accent1"/>
              </a:solidFill>
              <a:round/>
              <a:headEnd type="none" w="lg" len="lg"/>
              <a:tailEnd type="none" w="med"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r" rtl="1">
                <a:spcBef>
                  <a:spcPct val="20000"/>
                </a:spcBef>
                <a:buClr>
                  <a:schemeClr val="accent1"/>
                </a:buClr>
                <a:buChar char="•"/>
                <a:defRPr sz="2800">
                  <a:solidFill>
                    <a:schemeClr val="tx1"/>
                  </a:solidFill>
                  <a:latin typeface="Times New Roman" panose="02020603050405020304" pitchFamily="18" charset="0"/>
                  <a:cs typeface="B Nazanin" pitchFamily="2" charset="-78"/>
                </a:defRPr>
              </a:lvl1pPr>
              <a:lvl2pPr marL="742950" indent="-285750" algn="r" rtl="1">
                <a:spcBef>
                  <a:spcPct val="20000"/>
                </a:spcBef>
                <a:buClr>
                  <a:schemeClr val="hlink"/>
                </a:buClr>
                <a:buChar char="–"/>
                <a:defRPr sz="2400">
                  <a:solidFill>
                    <a:schemeClr val="tx1"/>
                  </a:solidFill>
                  <a:latin typeface="Times New Roman" panose="02020603050405020304" pitchFamily="18" charset="0"/>
                  <a:cs typeface="B Nazanin" pitchFamily="2" charset="-78"/>
                </a:defRPr>
              </a:lvl2pPr>
              <a:lvl3pPr marL="1143000" indent="-228600" algn="r" rtl="1">
                <a:spcBef>
                  <a:spcPct val="20000"/>
                </a:spcBef>
                <a:buClr>
                  <a:schemeClr val="accent1"/>
                </a:buClr>
                <a:buChar char="•"/>
                <a:defRPr sz="2000">
                  <a:solidFill>
                    <a:schemeClr val="tx1"/>
                  </a:solidFill>
                  <a:latin typeface="Times New Roman" panose="02020603050405020304" pitchFamily="18" charset="0"/>
                  <a:cs typeface="B Nazanin" pitchFamily="2" charset="-78"/>
                </a:defRPr>
              </a:lvl3pPr>
              <a:lvl4pPr marL="1600200" indent="-228600" algn="r" rtl="1">
                <a:spcBef>
                  <a:spcPct val="20000"/>
                </a:spcBef>
                <a:buClr>
                  <a:schemeClr val="folHlink"/>
                </a:buClr>
                <a:buChar char="–"/>
                <a:defRPr>
                  <a:solidFill>
                    <a:schemeClr val="tx1"/>
                  </a:solidFill>
                  <a:latin typeface="Times New Roman" panose="02020603050405020304" pitchFamily="18" charset="0"/>
                  <a:cs typeface="B Nazanin" pitchFamily="2" charset="-78"/>
                </a:defRPr>
              </a:lvl4pPr>
              <a:lvl5pPr marL="2057400" indent="-228600" algn="r" rtl="1">
                <a:spcBef>
                  <a:spcPct val="20000"/>
                </a:spcBef>
                <a:buClr>
                  <a:schemeClr val="accent1"/>
                </a:buClr>
                <a:buChar char="»"/>
                <a:defRPr>
                  <a:solidFill>
                    <a:schemeClr val="tx1"/>
                  </a:solidFill>
                  <a:latin typeface="Times New Roman" panose="02020603050405020304" pitchFamily="18" charset="0"/>
                  <a:cs typeface="B Nazanin" pitchFamily="2" charset="-78"/>
                </a:defRPr>
              </a:lvl5pPr>
              <a:lvl6pPr marL="25146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itchFamily="2" charset="-78"/>
                </a:defRPr>
              </a:lvl6pPr>
              <a:lvl7pPr marL="29718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itchFamily="2" charset="-78"/>
                </a:defRPr>
              </a:lvl7pPr>
              <a:lvl8pPr marL="34290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itchFamily="2" charset="-78"/>
                </a:defRPr>
              </a:lvl8pPr>
              <a:lvl9pPr marL="38862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itchFamily="2" charset="-78"/>
                </a:defRPr>
              </a:lvl9pPr>
            </a:lstStyle>
            <a:p>
              <a:pPr algn="ctr" rtl="0">
                <a:spcBef>
                  <a:spcPct val="0"/>
                </a:spcBef>
                <a:buClrTx/>
                <a:buFontTx/>
                <a:buNone/>
              </a:pPr>
              <a:endParaRPr lang="fa-IR" altLang="fa-IR"/>
            </a:p>
          </p:txBody>
        </p:sp>
        <p:sp>
          <p:nvSpPr>
            <p:cNvPr id="278541" name="Line 10"/>
            <p:cNvSpPr>
              <a:spLocks noChangeShapeType="1"/>
            </p:cNvSpPr>
            <p:nvPr/>
          </p:nvSpPr>
          <p:spPr bwMode="auto">
            <a:xfrm>
              <a:off x="3426" y="914"/>
              <a:ext cx="1683" cy="0"/>
            </a:xfrm>
            <a:prstGeom prst="line">
              <a:avLst/>
            </a:prstGeom>
            <a:noFill/>
            <a:ln w="28575">
              <a:solidFill>
                <a:srgbClr val="F496E0"/>
              </a:solidFill>
              <a:prstDash val="dash"/>
              <a:round/>
              <a:headEnd type="none" w="lg" len="lg"/>
              <a:tailEnd type="none"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78542" name="Line 11"/>
            <p:cNvSpPr>
              <a:spLocks noChangeShapeType="1"/>
            </p:cNvSpPr>
            <p:nvPr/>
          </p:nvSpPr>
          <p:spPr bwMode="auto">
            <a:xfrm>
              <a:off x="3414" y="593"/>
              <a:ext cx="0" cy="321"/>
            </a:xfrm>
            <a:prstGeom prst="line">
              <a:avLst/>
            </a:prstGeom>
            <a:noFill/>
            <a:ln w="28575" cap="sq">
              <a:solidFill>
                <a:srgbClr val="538CFF"/>
              </a:solidFill>
              <a:round/>
              <a:headEnd type="none" w="lg" len="lg"/>
              <a:tailEnd type="none"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78543" name="Line 12"/>
            <p:cNvSpPr>
              <a:spLocks noChangeShapeType="1"/>
            </p:cNvSpPr>
            <p:nvPr/>
          </p:nvSpPr>
          <p:spPr bwMode="auto">
            <a:xfrm flipV="1">
              <a:off x="5123" y="348"/>
              <a:ext cx="0" cy="566"/>
            </a:xfrm>
            <a:prstGeom prst="line">
              <a:avLst/>
            </a:prstGeom>
            <a:noFill/>
            <a:ln w="28575" cap="sq">
              <a:solidFill>
                <a:srgbClr val="538CFF"/>
              </a:solidFill>
              <a:round/>
              <a:headEnd type="none" w="lg" len="lg"/>
              <a:tailEnd type="none"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78544" name="Line 13"/>
            <p:cNvSpPr>
              <a:spLocks noChangeShapeType="1"/>
            </p:cNvSpPr>
            <p:nvPr/>
          </p:nvSpPr>
          <p:spPr bwMode="auto">
            <a:xfrm flipH="1">
              <a:off x="3426" y="349"/>
              <a:ext cx="1683" cy="241"/>
            </a:xfrm>
            <a:prstGeom prst="line">
              <a:avLst/>
            </a:prstGeom>
            <a:noFill/>
            <a:ln w="28575" cap="sq">
              <a:solidFill>
                <a:schemeClr val="accent1"/>
              </a:solidFill>
              <a:round/>
              <a:headEnd type="none" w="lg" len="lg"/>
              <a:tailEnd type="none"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78545" name="Line 14"/>
            <p:cNvSpPr>
              <a:spLocks noChangeShapeType="1"/>
            </p:cNvSpPr>
            <p:nvPr/>
          </p:nvSpPr>
          <p:spPr bwMode="auto">
            <a:xfrm rot="60000" flipH="1" flipV="1">
              <a:off x="3417" y="1259"/>
              <a:ext cx="1692" cy="190"/>
            </a:xfrm>
            <a:prstGeom prst="line">
              <a:avLst/>
            </a:prstGeom>
            <a:noFill/>
            <a:ln w="28575" cap="sq">
              <a:solidFill>
                <a:schemeClr val="accent1"/>
              </a:solidFill>
              <a:round/>
              <a:headEnd type="none" w="lg" len="lg"/>
              <a:tailEnd type="none"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78546" name="Line 15"/>
            <p:cNvSpPr>
              <a:spLocks noChangeShapeType="1"/>
            </p:cNvSpPr>
            <p:nvPr/>
          </p:nvSpPr>
          <p:spPr bwMode="auto">
            <a:xfrm>
              <a:off x="3416" y="593"/>
              <a:ext cx="687" cy="0"/>
            </a:xfrm>
            <a:prstGeom prst="line">
              <a:avLst/>
            </a:prstGeom>
            <a:noFill/>
            <a:ln w="28575">
              <a:solidFill>
                <a:schemeClr val="tx1"/>
              </a:solidFill>
              <a:prstDash val="sysDot"/>
              <a:round/>
              <a:headEnd type="none" w="lg" len="lg"/>
              <a:tailEnd type="none"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78547" name="Arc 16"/>
            <p:cNvSpPr>
              <a:spLocks/>
            </p:cNvSpPr>
            <p:nvPr/>
          </p:nvSpPr>
          <p:spPr bwMode="auto">
            <a:xfrm>
              <a:off x="3960" y="518"/>
              <a:ext cx="35" cy="70"/>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0" y="0"/>
                  </a:moveTo>
                  <a:cubicBezTo>
                    <a:pt x="11929" y="0"/>
                    <a:pt x="21600" y="9670"/>
                    <a:pt x="21600" y="21600"/>
                  </a:cubicBezTo>
                </a:path>
                <a:path w="21600" h="21600" stroke="0" extrusionOk="0">
                  <a:moveTo>
                    <a:pt x="0" y="0"/>
                  </a:moveTo>
                  <a:cubicBezTo>
                    <a:pt x="11929" y="0"/>
                    <a:pt x="21600" y="9670"/>
                    <a:pt x="21600" y="21600"/>
                  </a:cubicBezTo>
                  <a:lnTo>
                    <a:pt x="0" y="21600"/>
                  </a:lnTo>
                  <a:lnTo>
                    <a:pt x="0" y="0"/>
                  </a:lnTo>
                  <a:close/>
                </a:path>
              </a:pathLst>
            </a:custGeom>
            <a:noFill/>
            <a:ln w="28575" cap="sq">
              <a:solidFill>
                <a:schemeClr val="tx1"/>
              </a:solidFill>
              <a:round/>
              <a:headEnd type="none" w="lg" len="lg"/>
              <a:tailEnd type="none" w="med"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78548" name="Rectangle 17"/>
            <p:cNvSpPr>
              <a:spLocks noChangeArrowheads="1"/>
            </p:cNvSpPr>
            <p:nvPr/>
          </p:nvSpPr>
          <p:spPr bwMode="auto">
            <a:xfrm>
              <a:off x="4016" y="455"/>
              <a:ext cx="170" cy="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cap="sq">
                  <a:solidFill>
                    <a:schemeClr val="tx1"/>
                  </a:solidFill>
                  <a:miter lim="800000"/>
                  <a:headEnd type="none" w="lg" len="lg"/>
                  <a:tailEnd type="none" w="med"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r" rtl="1">
                <a:spcBef>
                  <a:spcPct val="20000"/>
                </a:spcBef>
                <a:buClr>
                  <a:schemeClr val="accent1"/>
                </a:buClr>
                <a:buChar char="•"/>
                <a:defRPr sz="2800">
                  <a:solidFill>
                    <a:schemeClr val="tx1"/>
                  </a:solidFill>
                  <a:latin typeface="Times New Roman" panose="02020603050405020304" pitchFamily="18" charset="0"/>
                  <a:cs typeface="B Nazanin" pitchFamily="2" charset="-78"/>
                </a:defRPr>
              </a:lvl1pPr>
              <a:lvl2pPr marL="742950" indent="-285750" algn="r" rtl="1">
                <a:spcBef>
                  <a:spcPct val="20000"/>
                </a:spcBef>
                <a:buClr>
                  <a:schemeClr val="hlink"/>
                </a:buClr>
                <a:buChar char="–"/>
                <a:defRPr sz="2400">
                  <a:solidFill>
                    <a:schemeClr val="tx1"/>
                  </a:solidFill>
                  <a:latin typeface="Times New Roman" panose="02020603050405020304" pitchFamily="18" charset="0"/>
                  <a:cs typeface="B Nazanin" pitchFamily="2" charset="-78"/>
                </a:defRPr>
              </a:lvl2pPr>
              <a:lvl3pPr marL="1143000" indent="-228600" algn="r" rtl="1">
                <a:spcBef>
                  <a:spcPct val="20000"/>
                </a:spcBef>
                <a:buClr>
                  <a:schemeClr val="accent1"/>
                </a:buClr>
                <a:buChar char="•"/>
                <a:defRPr sz="2000">
                  <a:solidFill>
                    <a:schemeClr val="tx1"/>
                  </a:solidFill>
                  <a:latin typeface="Times New Roman" panose="02020603050405020304" pitchFamily="18" charset="0"/>
                  <a:cs typeface="B Nazanin" pitchFamily="2" charset="-78"/>
                </a:defRPr>
              </a:lvl3pPr>
              <a:lvl4pPr marL="1600200" indent="-228600" algn="r" rtl="1">
                <a:spcBef>
                  <a:spcPct val="20000"/>
                </a:spcBef>
                <a:buClr>
                  <a:schemeClr val="folHlink"/>
                </a:buClr>
                <a:buChar char="–"/>
                <a:defRPr>
                  <a:solidFill>
                    <a:schemeClr val="tx1"/>
                  </a:solidFill>
                  <a:latin typeface="Times New Roman" panose="02020603050405020304" pitchFamily="18" charset="0"/>
                  <a:cs typeface="B Nazanin" pitchFamily="2" charset="-78"/>
                </a:defRPr>
              </a:lvl4pPr>
              <a:lvl5pPr marL="2057400" indent="-228600" algn="r" rtl="1">
                <a:spcBef>
                  <a:spcPct val="20000"/>
                </a:spcBef>
                <a:buClr>
                  <a:schemeClr val="accent1"/>
                </a:buClr>
                <a:buChar char="»"/>
                <a:defRPr>
                  <a:solidFill>
                    <a:schemeClr val="tx1"/>
                  </a:solidFill>
                  <a:latin typeface="Times New Roman" panose="02020603050405020304" pitchFamily="18" charset="0"/>
                  <a:cs typeface="B Nazanin" pitchFamily="2" charset="-78"/>
                </a:defRPr>
              </a:lvl5pPr>
              <a:lvl6pPr marL="25146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itchFamily="2" charset="-78"/>
                </a:defRPr>
              </a:lvl6pPr>
              <a:lvl7pPr marL="29718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itchFamily="2" charset="-78"/>
                </a:defRPr>
              </a:lvl7pPr>
              <a:lvl8pPr marL="34290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itchFamily="2" charset="-78"/>
                </a:defRPr>
              </a:lvl8pPr>
              <a:lvl9pPr marL="38862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itchFamily="2" charset="-78"/>
                </a:defRPr>
              </a:lvl9pPr>
            </a:lstStyle>
            <a:p>
              <a:pPr algn="l" rtl="0">
                <a:spcBef>
                  <a:spcPct val="0"/>
                </a:spcBef>
                <a:buClrTx/>
                <a:buFontTx/>
                <a:buNone/>
              </a:pPr>
              <a:r>
                <a:rPr lang="el-GR" altLang="en-US" sz="1400">
                  <a:solidFill>
                    <a:srgbClr val="000000"/>
                  </a:solidFill>
                  <a:cs typeface="Times New Roman" panose="02020603050405020304" pitchFamily="18" charset="0"/>
                </a:rPr>
                <a:t>θ</a:t>
              </a:r>
              <a:endParaRPr lang="en-US" altLang="en-US" sz="1400">
                <a:solidFill>
                  <a:srgbClr val="000000"/>
                </a:solidFill>
                <a:cs typeface="Times New Roman" panose="02020603050405020304" pitchFamily="18" charset="0"/>
              </a:endParaRPr>
            </a:p>
          </p:txBody>
        </p:sp>
        <p:sp>
          <p:nvSpPr>
            <p:cNvPr id="278549" name="Rectangle 18"/>
            <p:cNvSpPr>
              <a:spLocks noChangeArrowheads="1"/>
            </p:cNvSpPr>
            <p:nvPr/>
          </p:nvSpPr>
          <p:spPr bwMode="auto">
            <a:xfrm>
              <a:off x="3269" y="668"/>
              <a:ext cx="187"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cap="sq">
                  <a:solidFill>
                    <a:schemeClr val="tx1"/>
                  </a:solidFill>
                  <a:miter lim="800000"/>
                  <a:headEnd type="none" w="lg" len="lg"/>
                  <a:tailEnd type="none" w="med"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r" rtl="1">
                <a:spcBef>
                  <a:spcPct val="20000"/>
                </a:spcBef>
                <a:buClr>
                  <a:schemeClr val="accent1"/>
                </a:buClr>
                <a:buChar char="•"/>
                <a:defRPr sz="2800">
                  <a:solidFill>
                    <a:schemeClr val="tx1"/>
                  </a:solidFill>
                  <a:latin typeface="Times New Roman" panose="02020603050405020304" pitchFamily="18" charset="0"/>
                  <a:cs typeface="B Nazanin" pitchFamily="2" charset="-78"/>
                </a:defRPr>
              </a:lvl1pPr>
              <a:lvl2pPr marL="742950" indent="-285750" algn="r" rtl="1">
                <a:spcBef>
                  <a:spcPct val="20000"/>
                </a:spcBef>
                <a:buClr>
                  <a:schemeClr val="hlink"/>
                </a:buClr>
                <a:buChar char="–"/>
                <a:defRPr sz="2400">
                  <a:solidFill>
                    <a:schemeClr val="tx1"/>
                  </a:solidFill>
                  <a:latin typeface="Times New Roman" panose="02020603050405020304" pitchFamily="18" charset="0"/>
                  <a:cs typeface="B Nazanin" pitchFamily="2" charset="-78"/>
                </a:defRPr>
              </a:lvl2pPr>
              <a:lvl3pPr marL="1143000" indent="-228600" algn="r" rtl="1">
                <a:spcBef>
                  <a:spcPct val="20000"/>
                </a:spcBef>
                <a:buClr>
                  <a:schemeClr val="accent1"/>
                </a:buClr>
                <a:buChar char="•"/>
                <a:defRPr sz="2000">
                  <a:solidFill>
                    <a:schemeClr val="tx1"/>
                  </a:solidFill>
                  <a:latin typeface="Times New Roman" panose="02020603050405020304" pitchFamily="18" charset="0"/>
                  <a:cs typeface="B Nazanin" pitchFamily="2" charset="-78"/>
                </a:defRPr>
              </a:lvl3pPr>
              <a:lvl4pPr marL="1600200" indent="-228600" algn="r" rtl="1">
                <a:spcBef>
                  <a:spcPct val="20000"/>
                </a:spcBef>
                <a:buClr>
                  <a:schemeClr val="folHlink"/>
                </a:buClr>
                <a:buChar char="–"/>
                <a:defRPr>
                  <a:solidFill>
                    <a:schemeClr val="tx1"/>
                  </a:solidFill>
                  <a:latin typeface="Times New Roman" panose="02020603050405020304" pitchFamily="18" charset="0"/>
                  <a:cs typeface="B Nazanin" pitchFamily="2" charset="-78"/>
                </a:defRPr>
              </a:lvl4pPr>
              <a:lvl5pPr marL="2057400" indent="-228600" algn="r" rtl="1">
                <a:spcBef>
                  <a:spcPct val="20000"/>
                </a:spcBef>
                <a:buClr>
                  <a:schemeClr val="accent1"/>
                </a:buClr>
                <a:buChar char="»"/>
                <a:defRPr>
                  <a:solidFill>
                    <a:schemeClr val="tx1"/>
                  </a:solidFill>
                  <a:latin typeface="Times New Roman" panose="02020603050405020304" pitchFamily="18" charset="0"/>
                  <a:cs typeface="B Nazanin" pitchFamily="2" charset="-78"/>
                </a:defRPr>
              </a:lvl5pPr>
              <a:lvl6pPr marL="25146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itchFamily="2" charset="-78"/>
                </a:defRPr>
              </a:lvl6pPr>
              <a:lvl7pPr marL="29718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itchFamily="2" charset="-78"/>
                </a:defRPr>
              </a:lvl7pPr>
              <a:lvl8pPr marL="34290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itchFamily="2" charset="-78"/>
                </a:defRPr>
              </a:lvl8pPr>
              <a:lvl9pPr marL="38862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itchFamily="2" charset="-78"/>
                </a:defRPr>
              </a:lvl9pPr>
            </a:lstStyle>
            <a:p>
              <a:pPr algn="l" rtl="0">
                <a:spcBef>
                  <a:spcPct val="0"/>
                </a:spcBef>
                <a:buClrTx/>
                <a:buFontTx/>
                <a:buNone/>
              </a:pPr>
              <a:r>
                <a:rPr lang="en-US" altLang="en-US" sz="2000">
                  <a:solidFill>
                    <a:srgbClr val="000000"/>
                  </a:solidFill>
                  <a:cs typeface="Times New Roman" panose="02020603050405020304" pitchFamily="18" charset="0"/>
                </a:rPr>
                <a:t>a</a:t>
              </a:r>
            </a:p>
          </p:txBody>
        </p:sp>
        <p:sp>
          <p:nvSpPr>
            <p:cNvPr id="278550" name="Rectangle 19"/>
            <p:cNvSpPr>
              <a:spLocks noChangeArrowheads="1"/>
            </p:cNvSpPr>
            <p:nvPr/>
          </p:nvSpPr>
          <p:spPr bwMode="auto">
            <a:xfrm>
              <a:off x="5117" y="618"/>
              <a:ext cx="196"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cap="sq">
                  <a:solidFill>
                    <a:schemeClr val="tx1"/>
                  </a:solidFill>
                  <a:miter lim="800000"/>
                  <a:headEnd type="none" w="lg" len="lg"/>
                  <a:tailEnd type="none" w="med"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r" rtl="1">
                <a:spcBef>
                  <a:spcPct val="20000"/>
                </a:spcBef>
                <a:buClr>
                  <a:schemeClr val="accent1"/>
                </a:buClr>
                <a:buChar char="•"/>
                <a:defRPr sz="2800">
                  <a:solidFill>
                    <a:schemeClr val="tx1"/>
                  </a:solidFill>
                  <a:latin typeface="Times New Roman" panose="02020603050405020304" pitchFamily="18" charset="0"/>
                  <a:cs typeface="B Nazanin" pitchFamily="2" charset="-78"/>
                </a:defRPr>
              </a:lvl1pPr>
              <a:lvl2pPr marL="742950" indent="-285750" algn="r" rtl="1">
                <a:spcBef>
                  <a:spcPct val="20000"/>
                </a:spcBef>
                <a:buClr>
                  <a:schemeClr val="hlink"/>
                </a:buClr>
                <a:buChar char="–"/>
                <a:defRPr sz="2400">
                  <a:solidFill>
                    <a:schemeClr val="tx1"/>
                  </a:solidFill>
                  <a:latin typeface="Times New Roman" panose="02020603050405020304" pitchFamily="18" charset="0"/>
                  <a:cs typeface="B Nazanin" pitchFamily="2" charset="-78"/>
                </a:defRPr>
              </a:lvl2pPr>
              <a:lvl3pPr marL="1143000" indent="-228600" algn="r" rtl="1">
                <a:spcBef>
                  <a:spcPct val="20000"/>
                </a:spcBef>
                <a:buClr>
                  <a:schemeClr val="accent1"/>
                </a:buClr>
                <a:buChar char="•"/>
                <a:defRPr sz="2000">
                  <a:solidFill>
                    <a:schemeClr val="tx1"/>
                  </a:solidFill>
                  <a:latin typeface="Times New Roman" panose="02020603050405020304" pitchFamily="18" charset="0"/>
                  <a:cs typeface="B Nazanin" pitchFamily="2" charset="-78"/>
                </a:defRPr>
              </a:lvl3pPr>
              <a:lvl4pPr marL="1600200" indent="-228600" algn="r" rtl="1">
                <a:spcBef>
                  <a:spcPct val="20000"/>
                </a:spcBef>
                <a:buClr>
                  <a:schemeClr val="folHlink"/>
                </a:buClr>
                <a:buChar char="–"/>
                <a:defRPr>
                  <a:solidFill>
                    <a:schemeClr val="tx1"/>
                  </a:solidFill>
                  <a:latin typeface="Times New Roman" panose="02020603050405020304" pitchFamily="18" charset="0"/>
                  <a:cs typeface="B Nazanin" pitchFamily="2" charset="-78"/>
                </a:defRPr>
              </a:lvl4pPr>
              <a:lvl5pPr marL="2057400" indent="-228600" algn="r" rtl="1">
                <a:spcBef>
                  <a:spcPct val="20000"/>
                </a:spcBef>
                <a:buClr>
                  <a:schemeClr val="accent1"/>
                </a:buClr>
                <a:buChar char="»"/>
                <a:defRPr>
                  <a:solidFill>
                    <a:schemeClr val="tx1"/>
                  </a:solidFill>
                  <a:latin typeface="Times New Roman" panose="02020603050405020304" pitchFamily="18" charset="0"/>
                  <a:cs typeface="B Nazanin" pitchFamily="2" charset="-78"/>
                </a:defRPr>
              </a:lvl5pPr>
              <a:lvl6pPr marL="25146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itchFamily="2" charset="-78"/>
                </a:defRPr>
              </a:lvl6pPr>
              <a:lvl7pPr marL="29718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itchFamily="2" charset="-78"/>
                </a:defRPr>
              </a:lvl7pPr>
              <a:lvl8pPr marL="34290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itchFamily="2" charset="-78"/>
                </a:defRPr>
              </a:lvl8pPr>
              <a:lvl9pPr marL="38862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itchFamily="2" charset="-78"/>
                </a:defRPr>
              </a:lvl9pPr>
            </a:lstStyle>
            <a:p>
              <a:pPr algn="l" rtl="0">
                <a:spcBef>
                  <a:spcPct val="0"/>
                </a:spcBef>
                <a:buClrTx/>
                <a:buFontTx/>
                <a:buNone/>
              </a:pPr>
              <a:r>
                <a:rPr lang="en-US" altLang="en-US" sz="2000">
                  <a:solidFill>
                    <a:srgbClr val="000000"/>
                  </a:solidFill>
                  <a:cs typeface="Times New Roman" panose="02020603050405020304" pitchFamily="18" charset="0"/>
                </a:rPr>
                <a:t>b</a:t>
              </a:r>
            </a:p>
          </p:txBody>
        </p:sp>
        <p:sp>
          <p:nvSpPr>
            <p:cNvPr id="278551" name="Line 20"/>
            <p:cNvSpPr>
              <a:spLocks noChangeShapeType="1"/>
            </p:cNvSpPr>
            <p:nvPr/>
          </p:nvSpPr>
          <p:spPr bwMode="auto">
            <a:xfrm flipH="1">
              <a:off x="4182" y="1067"/>
              <a:ext cx="103" cy="0"/>
            </a:xfrm>
            <a:prstGeom prst="line">
              <a:avLst/>
            </a:prstGeom>
            <a:noFill/>
            <a:ln w="28575" cap="sq">
              <a:solidFill>
                <a:schemeClr val="hlink"/>
              </a:solidFill>
              <a:round/>
              <a:headEnd type="none" w="lg" len="lg"/>
              <a:tailEnd type="triangl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78552" name="Line 21"/>
            <p:cNvSpPr>
              <a:spLocks noChangeShapeType="1"/>
            </p:cNvSpPr>
            <p:nvPr/>
          </p:nvSpPr>
          <p:spPr bwMode="auto">
            <a:xfrm flipH="1">
              <a:off x="4004" y="1067"/>
              <a:ext cx="103" cy="0"/>
            </a:xfrm>
            <a:prstGeom prst="line">
              <a:avLst/>
            </a:prstGeom>
            <a:noFill/>
            <a:ln w="28575" cap="sq">
              <a:solidFill>
                <a:schemeClr val="hlink"/>
              </a:solidFill>
              <a:round/>
              <a:headEnd type="triangle" w="sm" len="me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78553" name="AutoShape 22"/>
            <p:cNvSpPr>
              <a:spLocks/>
            </p:cNvSpPr>
            <p:nvPr/>
          </p:nvSpPr>
          <p:spPr bwMode="auto">
            <a:xfrm rot="5400000">
              <a:off x="3714" y="640"/>
              <a:ext cx="79" cy="687"/>
            </a:xfrm>
            <a:prstGeom prst="rightBrace">
              <a:avLst>
                <a:gd name="adj1" fmla="val 72468"/>
                <a:gd name="adj2" fmla="val 50000"/>
              </a:avLst>
            </a:prstGeom>
            <a:noFill/>
            <a:ln w="19050" cap="sq">
              <a:solidFill>
                <a:srgbClr val="FF6A47"/>
              </a:solidFill>
              <a:round/>
              <a:headEnd type="none" w="lg" len="lg"/>
              <a:tailEnd type="none" w="med"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r" rtl="1">
                <a:spcBef>
                  <a:spcPct val="20000"/>
                </a:spcBef>
                <a:buClr>
                  <a:schemeClr val="accent1"/>
                </a:buClr>
                <a:buChar char="•"/>
                <a:defRPr sz="2800">
                  <a:solidFill>
                    <a:schemeClr val="tx1"/>
                  </a:solidFill>
                  <a:latin typeface="Times New Roman" panose="02020603050405020304" pitchFamily="18" charset="0"/>
                  <a:cs typeface="B Nazanin" pitchFamily="2" charset="-78"/>
                </a:defRPr>
              </a:lvl1pPr>
              <a:lvl2pPr marL="742950" indent="-285750" algn="r" rtl="1">
                <a:spcBef>
                  <a:spcPct val="20000"/>
                </a:spcBef>
                <a:buClr>
                  <a:schemeClr val="hlink"/>
                </a:buClr>
                <a:buChar char="–"/>
                <a:defRPr sz="2400">
                  <a:solidFill>
                    <a:schemeClr val="tx1"/>
                  </a:solidFill>
                  <a:latin typeface="Times New Roman" panose="02020603050405020304" pitchFamily="18" charset="0"/>
                  <a:cs typeface="B Nazanin" pitchFamily="2" charset="-78"/>
                </a:defRPr>
              </a:lvl2pPr>
              <a:lvl3pPr marL="1143000" indent="-228600" algn="r" rtl="1">
                <a:spcBef>
                  <a:spcPct val="20000"/>
                </a:spcBef>
                <a:buClr>
                  <a:schemeClr val="accent1"/>
                </a:buClr>
                <a:buChar char="•"/>
                <a:defRPr sz="2000">
                  <a:solidFill>
                    <a:schemeClr val="tx1"/>
                  </a:solidFill>
                  <a:latin typeface="Times New Roman" panose="02020603050405020304" pitchFamily="18" charset="0"/>
                  <a:cs typeface="B Nazanin" pitchFamily="2" charset="-78"/>
                </a:defRPr>
              </a:lvl3pPr>
              <a:lvl4pPr marL="1600200" indent="-228600" algn="r" rtl="1">
                <a:spcBef>
                  <a:spcPct val="20000"/>
                </a:spcBef>
                <a:buClr>
                  <a:schemeClr val="folHlink"/>
                </a:buClr>
                <a:buChar char="–"/>
                <a:defRPr>
                  <a:solidFill>
                    <a:schemeClr val="tx1"/>
                  </a:solidFill>
                  <a:latin typeface="Times New Roman" panose="02020603050405020304" pitchFamily="18" charset="0"/>
                  <a:cs typeface="B Nazanin" pitchFamily="2" charset="-78"/>
                </a:defRPr>
              </a:lvl4pPr>
              <a:lvl5pPr marL="2057400" indent="-228600" algn="r" rtl="1">
                <a:spcBef>
                  <a:spcPct val="20000"/>
                </a:spcBef>
                <a:buClr>
                  <a:schemeClr val="accent1"/>
                </a:buClr>
                <a:buChar char="»"/>
                <a:defRPr>
                  <a:solidFill>
                    <a:schemeClr val="tx1"/>
                  </a:solidFill>
                  <a:latin typeface="Times New Roman" panose="02020603050405020304" pitchFamily="18" charset="0"/>
                  <a:cs typeface="B Nazanin" pitchFamily="2" charset="-78"/>
                </a:defRPr>
              </a:lvl5pPr>
              <a:lvl6pPr marL="25146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itchFamily="2" charset="-78"/>
                </a:defRPr>
              </a:lvl6pPr>
              <a:lvl7pPr marL="29718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itchFamily="2" charset="-78"/>
                </a:defRPr>
              </a:lvl7pPr>
              <a:lvl8pPr marL="34290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itchFamily="2" charset="-78"/>
                </a:defRPr>
              </a:lvl8pPr>
              <a:lvl9pPr marL="38862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itchFamily="2" charset="-78"/>
                </a:defRPr>
              </a:lvl9pPr>
            </a:lstStyle>
            <a:p>
              <a:pPr algn="ctr" rtl="0">
                <a:spcBef>
                  <a:spcPct val="0"/>
                </a:spcBef>
                <a:buClrTx/>
                <a:buFontTx/>
                <a:buNone/>
              </a:pPr>
              <a:endParaRPr lang="fa-IR" altLang="fa-IR"/>
            </a:p>
          </p:txBody>
        </p:sp>
        <p:sp>
          <p:nvSpPr>
            <p:cNvPr id="278554" name="Rectangle 23"/>
            <p:cNvSpPr>
              <a:spLocks noChangeArrowheads="1"/>
            </p:cNvSpPr>
            <p:nvPr/>
          </p:nvSpPr>
          <p:spPr bwMode="auto">
            <a:xfrm>
              <a:off x="4030" y="917"/>
              <a:ext cx="228" cy="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cap="sq">
                  <a:solidFill>
                    <a:schemeClr val="tx1"/>
                  </a:solidFill>
                  <a:miter lim="800000"/>
                  <a:headEnd type="none" w="lg" len="lg"/>
                  <a:tailEnd type="none" w="med"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r" rtl="1">
                <a:spcBef>
                  <a:spcPct val="20000"/>
                </a:spcBef>
                <a:buClr>
                  <a:schemeClr val="accent1"/>
                </a:buClr>
                <a:buChar char="•"/>
                <a:defRPr sz="2800">
                  <a:solidFill>
                    <a:schemeClr val="tx1"/>
                  </a:solidFill>
                  <a:latin typeface="Times New Roman" panose="02020603050405020304" pitchFamily="18" charset="0"/>
                  <a:cs typeface="B Nazanin" pitchFamily="2" charset="-78"/>
                </a:defRPr>
              </a:lvl1pPr>
              <a:lvl2pPr marL="742950" indent="-285750" algn="r" rtl="1">
                <a:spcBef>
                  <a:spcPct val="20000"/>
                </a:spcBef>
                <a:buClr>
                  <a:schemeClr val="hlink"/>
                </a:buClr>
                <a:buChar char="–"/>
                <a:defRPr sz="2400">
                  <a:solidFill>
                    <a:schemeClr val="tx1"/>
                  </a:solidFill>
                  <a:latin typeface="Times New Roman" panose="02020603050405020304" pitchFamily="18" charset="0"/>
                  <a:cs typeface="B Nazanin" pitchFamily="2" charset="-78"/>
                </a:defRPr>
              </a:lvl2pPr>
              <a:lvl3pPr marL="1143000" indent="-228600" algn="r" rtl="1">
                <a:spcBef>
                  <a:spcPct val="20000"/>
                </a:spcBef>
                <a:buClr>
                  <a:schemeClr val="accent1"/>
                </a:buClr>
                <a:buChar char="•"/>
                <a:defRPr sz="2000">
                  <a:solidFill>
                    <a:schemeClr val="tx1"/>
                  </a:solidFill>
                  <a:latin typeface="Times New Roman" panose="02020603050405020304" pitchFamily="18" charset="0"/>
                  <a:cs typeface="B Nazanin" pitchFamily="2" charset="-78"/>
                </a:defRPr>
              </a:lvl3pPr>
              <a:lvl4pPr marL="1600200" indent="-228600" algn="r" rtl="1">
                <a:spcBef>
                  <a:spcPct val="20000"/>
                </a:spcBef>
                <a:buClr>
                  <a:schemeClr val="folHlink"/>
                </a:buClr>
                <a:buChar char="–"/>
                <a:defRPr>
                  <a:solidFill>
                    <a:schemeClr val="tx1"/>
                  </a:solidFill>
                  <a:latin typeface="Times New Roman" panose="02020603050405020304" pitchFamily="18" charset="0"/>
                  <a:cs typeface="B Nazanin" pitchFamily="2" charset="-78"/>
                </a:defRPr>
              </a:lvl4pPr>
              <a:lvl5pPr marL="2057400" indent="-228600" algn="r" rtl="1">
                <a:spcBef>
                  <a:spcPct val="20000"/>
                </a:spcBef>
                <a:buClr>
                  <a:schemeClr val="accent1"/>
                </a:buClr>
                <a:buChar char="»"/>
                <a:defRPr>
                  <a:solidFill>
                    <a:schemeClr val="tx1"/>
                  </a:solidFill>
                  <a:latin typeface="Times New Roman" panose="02020603050405020304" pitchFamily="18" charset="0"/>
                  <a:cs typeface="B Nazanin" pitchFamily="2" charset="-78"/>
                </a:defRPr>
              </a:lvl5pPr>
              <a:lvl6pPr marL="25146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itchFamily="2" charset="-78"/>
                </a:defRPr>
              </a:lvl6pPr>
              <a:lvl7pPr marL="29718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itchFamily="2" charset="-78"/>
                </a:defRPr>
              </a:lvl7pPr>
              <a:lvl8pPr marL="34290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itchFamily="2" charset="-78"/>
                </a:defRPr>
              </a:lvl8pPr>
              <a:lvl9pPr marL="38862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itchFamily="2" charset="-78"/>
                </a:defRPr>
              </a:lvl9pPr>
            </a:lstStyle>
            <a:p>
              <a:pPr algn="l" rtl="0">
                <a:spcBef>
                  <a:spcPct val="0"/>
                </a:spcBef>
                <a:buClrTx/>
                <a:buFontTx/>
                <a:buNone/>
              </a:pPr>
              <a:r>
                <a:rPr lang="en-US" altLang="en-US" sz="1400">
                  <a:solidFill>
                    <a:srgbClr val="000000"/>
                  </a:solidFill>
                  <a:cs typeface="Times New Roman" panose="02020603050405020304" pitchFamily="18" charset="0"/>
                </a:rPr>
                <a:t>dx</a:t>
              </a:r>
            </a:p>
          </p:txBody>
        </p:sp>
        <p:sp>
          <p:nvSpPr>
            <p:cNvPr id="278555" name="Rectangle 24"/>
            <p:cNvSpPr>
              <a:spLocks noChangeArrowheads="1"/>
            </p:cNvSpPr>
            <p:nvPr/>
          </p:nvSpPr>
          <p:spPr bwMode="auto">
            <a:xfrm>
              <a:off x="3641" y="985"/>
              <a:ext cx="232"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cap="sq">
                  <a:solidFill>
                    <a:schemeClr val="tx1"/>
                  </a:solidFill>
                  <a:miter lim="800000"/>
                  <a:headEnd type="none" w="lg" len="lg"/>
                  <a:tailEnd type="none" w="med"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r" rtl="1">
                <a:spcBef>
                  <a:spcPct val="20000"/>
                </a:spcBef>
                <a:buClr>
                  <a:schemeClr val="accent1"/>
                </a:buClr>
                <a:buChar char="•"/>
                <a:defRPr sz="2800">
                  <a:solidFill>
                    <a:schemeClr val="tx1"/>
                  </a:solidFill>
                  <a:latin typeface="Times New Roman" panose="02020603050405020304" pitchFamily="18" charset="0"/>
                  <a:cs typeface="B Nazanin" pitchFamily="2" charset="-78"/>
                </a:defRPr>
              </a:lvl1pPr>
              <a:lvl2pPr marL="742950" indent="-285750" algn="r" rtl="1">
                <a:spcBef>
                  <a:spcPct val="20000"/>
                </a:spcBef>
                <a:buClr>
                  <a:schemeClr val="hlink"/>
                </a:buClr>
                <a:buChar char="–"/>
                <a:defRPr sz="2400">
                  <a:solidFill>
                    <a:schemeClr val="tx1"/>
                  </a:solidFill>
                  <a:latin typeface="Times New Roman" panose="02020603050405020304" pitchFamily="18" charset="0"/>
                  <a:cs typeface="B Nazanin" pitchFamily="2" charset="-78"/>
                </a:defRPr>
              </a:lvl2pPr>
              <a:lvl3pPr marL="1143000" indent="-228600" algn="r" rtl="1">
                <a:spcBef>
                  <a:spcPct val="20000"/>
                </a:spcBef>
                <a:buClr>
                  <a:schemeClr val="accent1"/>
                </a:buClr>
                <a:buChar char="•"/>
                <a:defRPr sz="2000">
                  <a:solidFill>
                    <a:schemeClr val="tx1"/>
                  </a:solidFill>
                  <a:latin typeface="Times New Roman" panose="02020603050405020304" pitchFamily="18" charset="0"/>
                  <a:cs typeface="B Nazanin" pitchFamily="2" charset="-78"/>
                </a:defRPr>
              </a:lvl3pPr>
              <a:lvl4pPr marL="1600200" indent="-228600" algn="r" rtl="1">
                <a:spcBef>
                  <a:spcPct val="20000"/>
                </a:spcBef>
                <a:buClr>
                  <a:schemeClr val="folHlink"/>
                </a:buClr>
                <a:buChar char="–"/>
                <a:defRPr>
                  <a:solidFill>
                    <a:schemeClr val="tx1"/>
                  </a:solidFill>
                  <a:latin typeface="Times New Roman" panose="02020603050405020304" pitchFamily="18" charset="0"/>
                  <a:cs typeface="B Nazanin" pitchFamily="2" charset="-78"/>
                </a:defRPr>
              </a:lvl4pPr>
              <a:lvl5pPr marL="2057400" indent="-228600" algn="r" rtl="1">
                <a:spcBef>
                  <a:spcPct val="20000"/>
                </a:spcBef>
                <a:buClr>
                  <a:schemeClr val="accent1"/>
                </a:buClr>
                <a:buChar char="»"/>
                <a:defRPr>
                  <a:solidFill>
                    <a:schemeClr val="tx1"/>
                  </a:solidFill>
                  <a:latin typeface="Times New Roman" panose="02020603050405020304" pitchFamily="18" charset="0"/>
                  <a:cs typeface="B Nazanin" pitchFamily="2" charset="-78"/>
                </a:defRPr>
              </a:lvl5pPr>
              <a:lvl6pPr marL="25146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itchFamily="2" charset="-78"/>
                </a:defRPr>
              </a:lvl6pPr>
              <a:lvl7pPr marL="29718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itchFamily="2" charset="-78"/>
                </a:defRPr>
              </a:lvl7pPr>
              <a:lvl8pPr marL="34290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itchFamily="2" charset="-78"/>
                </a:defRPr>
              </a:lvl8pPr>
              <a:lvl9pPr marL="38862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itchFamily="2" charset="-78"/>
                </a:defRPr>
              </a:lvl9pPr>
            </a:lstStyle>
            <a:p>
              <a:pPr algn="l" rtl="0">
                <a:spcBef>
                  <a:spcPct val="0"/>
                </a:spcBef>
                <a:buClrTx/>
                <a:buFontTx/>
                <a:buNone/>
              </a:pPr>
              <a:r>
                <a:rPr lang="en-US" altLang="en-US" sz="2000">
                  <a:solidFill>
                    <a:srgbClr val="000000"/>
                  </a:solidFill>
                  <a:cs typeface="Times New Roman" panose="02020603050405020304" pitchFamily="18" charset="0"/>
                </a:rPr>
                <a:t>X</a:t>
              </a:r>
            </a:p>
          </p:txBody>
        </p:sp>
        <p:sp>
          <p:nvSpPr>
            <p:cNvPr id="278556" name="Rectangle 25"/>
            <p:cNvSpPr>
              <a:spLocks noChangeArrowheads="1"/>
            </p:cNvSpPr>
            <p:nvPr/>
          </p:nvSpPr>
          <p:spPr bwMode="auto">
            <a:xfrm>
              <a:off x="4212" y="563"/>
              <a:ext cx="169"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cap="sq">
                  <a:solidFill>
                    <a:schemeClr val="tx1"/>
                  </a:solidFill>
                  <a:miter lim="800000"/>
                  <a:headEnd type="none" w="lg" len="lg"/>
                  <a:tailEnd type="none" w="med"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r" rtl="1">
                <a:spcBef>
                  <a:spcPct val="20000"/>
                </a:spcBef>
                <a:buClr>
                  <a:schemeClr val="accent1"/>
                </a:buClr>
                <a:buChar char="•"/>
                <a:defRPr sz="2800">
                  <a:solidFill>
                    <a:schemeClr val="tx1"/>
                  </a:solidFill>
                  <a:latin typeface="Times New Roman" panose="02020603050405020304" pitchFamily="18" charset="0"/>
                  <a:cs typeface="B Nazanin" pitchFamily="2" charset="-78"/>
                </a:defRPr>
              </a:lvl1pPr>
              <a:lvl2pPr marL="742950" indent="-285750" algn="r" rtl="1">
                <a:spcBef>
                  <a:spcPct val="20000"/>
                </a:spcBef>
                <a:buClr>
                  <a:schemeClr val="hlink"/>
                </a:buClr>
                <a:buChar char="–"/>
                <a:defRPr sz="2400">
                  <a:solidFill>
                    <a:schemeClr val="tx1"/>
                  </a:solidFill>
                  <a:latin typeface="Times New Roman" panose="02020603050405020304" pitchFamily="18" charset="0"/>
                  <a:cs typeface="B Nazanin" pitchFamily="2" charset="-78"/>
                </a:defRPr>
              </a:lvl2pPr>
              <a:lvl3pPr marL="1143000" indent="-228600" algn="r" rtl="1">
                <a:spcBef>
                  <a:spcPct val="20000"/>
                </a:spcBef>
                <a:buClr>
                  <a:schemeClr val="accent1"/>
                </a:buClr>
                <a:buChar char="•"/>
                <a:defRPr sz="2000">
                  <a:solidFill>
                    <a:schemeClr val="tx1"/>
                  </a:solidFill>
                  <a:latin typeface="Times New Roman" panose="02020603050405020304" pitchFamily="18" charset="0"/>
                  <a:cs typeface="B Nazanin" pitchFamily="2" charset="-78"/>
                </a:defRPr>
              </a:lvl3pPr>
              <a:lvl4pPr marL="1600200" indent="-228600" algn="r" rtl="1">
                <a:spcBef>
                  <a:spcPct val="20000"/>
                </a:spcBef>
                <a:buClr>
                  <a:schemeClr val="folHlink"/>
                </a:buClr>
                <a:buChar char="–"/>
                <a:defRPr>
                  <a:solidFill>
                    <a:schemeClr val="tx1"/>
                  </a:solidFill>
                  <a:latin typeface="Times New Roman" panose="02020603050405020304" pitchFamily="18" charset="0"/>
                  <a:cs typeface="B Nazanin" pitchFamily="2" charset="-78"/>
                </a:defRPr>
              </a:lvl4pPr>
              <a:lvl5pPr marL="2057400" indent="-228600" algn="r" rtl="1">
                <a:spcBef>
                  <a:spcPct val="20000"/>
                </a:spcBef>
                <a:buClr>
                  <a:schemeClr val="accent1"/>
                </a:buClr>
                <a:buChar char="»"/>
                <a:defRPr>
                  <a:solidFill>
                    <a:schemeClr val="tx1"/>
                  </a:solidFill>
                  <a:latin typeface="Times New Roman" panose="02020603050405020304" pitchFamily="18" charset="0"/>
                  <a:cs typeface="B Nazanin" pitchFamily="2" charset="-78"/>
                </a:defRPr>
              </a:lvl5pPr>
              <a:lvl6pPr marL="25146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itchFamily="2" charset="-78"/>
                </a:defRPr>
              </a:lvl6pPr>
              <a:lvl7pPr marL="29718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itchFamily="2" charset="-78"/>
                </a:defRPr>
              </a:lvl7pPr>
              <a:lvl8pPr marL="34290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itchFamily="2" charset="-78"/>
                </a:defRPr>
              </a:lvl8pPr>
              <a:lvl9pPr marL="38862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itchFamily="2" charset="-78"/>
                </a:defRPr>
              </a:lvl9pPr>
            </a:lstStyle>
            <a:p>
              <a:pPr algn="l" rtl="0">
                <a:spcBef>
                  <a:spcPct val="0"/>
                </a:spcBef>
                <a:buClrTx/>
                <a:buFontTx/>
                <a:buNone/>
              </a:pPr>
              <a:r>
                <a:rPr lang="en-US" altLang="en-US" sz="2000">
                  <a:solidFill>
                    <a:srgbClr val="000000"/>
                  </a:solidFill>
                  <a:cs typeface="Times New Roman" panose="02020603050405020304" pitchFamily="18" charset="0"/>
                </a:rPr>
                <a:t>r</a:t>
              </a:r>
            </a:p>
          </p:txBody>
        </p:sp>
        <p:sp>
          <p:nvSpPr>
            <p:cNvPr id="278557" name="Oval 26"/>
            <p:cNvSpPr>
              <a:spLocks noChangeArrowheads="1"/>
            </p:cNvSpPr>
            <p:nvPr/>
          </p:nvSpPr>
          <p:spPr bwMode="auto">
            <a:xfrm>
              <a:off x="3296" y="591"/>
              <a:ext cx="241" cy="652"/>
            </a:xfrm>
            <a:prstGeom prst="ellipse">
              <a:avLst/>
            </a:prstGeom>
            <a:noFill/>
            <a:ln w="28575" cap="sq">
              <a:solidFill>
                <a:schemeClr val="accent1"/>
              </a:solidFill>
              <a:round/>
              <a:headEnd type="none" w="lg" len="lg"/>
              <a:tailEnd type="none" w="med"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r" rtl="1">
                <a:spcBef>
                  <a:spcPct val="20000"/>
                </a:spcBef>
                <a:buClr>
                  <a:schemeClr val="accent1"/>
                </a:buClr>
                <a:buChar char="•"/>
                <a:defRPr sz="2800">
                  <a:solidFill>
                    <a:schemeClr val="tx1"/>
                  </a:solidFill>
                  <a:latin typeface="Times New Roman" panose="02020603050405020304" pitchFamily="18" charset="0"/>
                  <a:cs typeface="B Nazanin" pitchFamily="2" charset="-78"/>
                </a:defRPr>
              </a:lvl1pPr>
              <a:lvl2pPr marL="742950" indent="-285750" algn="r" rtl="1">
                <a:spcBef>
                  <a:spcPct val="20000"/>
                </a:spcBef>
                <a:buClr>
                  <a:schemeClr val="hlink"/>
                </a:buClr>
                <a:buChar char="–"/>
                <a:defRPr sz="2400">
                  <a:solidFill>
                    <a:schemeClr val="tx1"/>
                  </a:solidFill>
                  <a:latin typeface="Times New Roman" panose="02020603050405020304" pitchFamily="18" charset="0"/>
                  <a:cs typeface="B Nazanin" pitchFamily="2" charset="-78"/>
                </a:defRPr>
              </a:lvl2pPr>
              <a:lvl3pPr marL="1143000" indent="-228600" algn="r" rtl="1">
                <a:spcBef>
                  <a:spcPct val="20000"/>
                </a:spcBef>
                <a:buClr>
                  <a:schemeClr val="accent1"/>
                </a:buClr>
                <a:buChar char="•"/>
                <a:defRPr sz="2000">
                  <a:solidFill>
                    <a:schemeClr val="tx1"/>
                  </a:solidFill>
                  <a:latin typeface="Times New Roman" panose="02020603050405020304" pitchFamily="18" charset="0"/>
                  <a:cs typeface="B Nazanin" pitchFamily="2" charset="-78"/>
                </a:defRPr>
              </a:lvl3pPr>
              <a:lvl4pPr marL="1600200" indent="-228600" algn="r" rtl="1">
                <a:spcBef>
                  <a:spcPct val="20000"/>
                </a:spcBef>
                <a:buClr>
                  <a:schemeClr val="folHlink"/>
                </a:buClr>
                <a:buChar char="–"/>
                <a:defRPr>
                  <a:solidFill>
                    <a:schemeClr val="tx1"/>
                  </a:solidFill>
                  <a:latin typeface="Times New Roman" panose="02020603050405020304" pitchFamily="18" charset="0"/>
                  <a:cs typeface="B Nazanin" pitchFamily="2" charset="-78"/>
                </a:defRPr>
              </a:lvl4pPr>
              <a:lvl5pPr marL="2057400" indent="-228600" algn="r" rtl="1">
                <a:spcBef>
                  <a:spcPct val="20000"/>
                </a:spcBef>
                <a:buClr>
                  <a:schemeClr val="accent1"/>
                </a:buClr>
                <a:buChar char="»"/>
                <a:defRPr>
                  <a:solidFill>
                    <a:schemeClr val="tx1"/>
                  </a:solidFill>
                  <a:latin typeface="Times New Roman" panose="02020603050405020304" pitchFamily="18" charset="0"/>
                  <a:cs typeface="B Nazanin" pitchFamily="2" charset="-78"/>
                </a:defRPr>
              </a:lvl5pPr>
              <a:lvl6pPr marL="25146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itchFamily="2" charset="-78"/>
                </a:defRPr>
              </a:lvl6pPr>
              <a:lvl7pPr marL="29718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itchFamily="2" charset="-78"/>
                </a:defRPr>
              </a:lvl7pPr>
              <a:lvl8pPr marL="34290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itchFamily="2" charset="-78"/>
                </a:defRPr>
              </a:lvl8pPr>
              <a:lvl9pPr marL="38862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itchFamily="2" charset="-78"/>
                </a:defRPr>
              </a:lvl9pPr>
            </a:lstStyle>
            <a:p>
              <a:pPr algn="ctr" rtl="0">
                <a:spcBef>
                  <a:spcPct val="0"/>
                </a:spcBef>
                <a:buClrTx/>
                <a:buFontTx/>
                <a:buNone/>
              </a:pPr>
              <a:endParaRPr lang="fa-IR" altLang="fa-IR"/>
            </a:p>
          </p:txBody>
        </p:sp>
        <p:sp>
          <p:nvSpPr>
            <p:cNvPr id="278558" name="Arc 27"/>
            <p:cNvSpPr>
              <a:spLocks/>
            </p:cNvSpPr>
            <p:nvPr/>
          </p:nvSpPr>
          <p:spPr bwMode="auto">
            <a:xfrm flipH="1">
              <a:off x="4107" y="483"/>
              <a:ext cx="103" cy="430"/>
            </a:xfrm>
            <a:custGeom>
              <a:avLst/>
              <a:gdLst>
                <a:gd name="T0" fmla="*/ 0 w 21599"/>
                <a:gd name="T1" fmla="*/ 0 h 21600"/>
                <a:gd name="T2" fmla="*/ 0 w 21599"/>
                <a:gd name="T3" fmla="*/ 0 h 21600"/>
                <a:gd name="T4" fmla="*/ 0 w 21599"/>
                <a:gd name="T5" fmla="*/ 0 h 21600"/>
                <a:gd name="T6" fmla="*/ 0 60000 65536"/>
                <a:gd name="T7" fmla="*/ 0 60000 65536"/>
                <a:gd name="T8" fmla="*/ 0 60000 65536"/>
              </a:gdLst>
              <a:ahLst/>
              <a:cxnLst>
                <a:cxn ang="T6">
                  <a:pos x="T0" y="T1"/>
                </a:cxn>
                <a:cxn ang="T7">
                  <a:pos x="T2" y="T3"/>
                </a:cxn>
                <a:cxn ang="T8">
                  <a:pos x="T4" y="T5"/>
                </a:cxn>
              </a:cxnLst>
              <a:rect l="0" t="0" r="r" b="b"/>
              <a:pathLst>
                <a:path w="21599" h="21600" fill="none" extrusionOk="0">
                  <a:moveTo>
                    <a:pt x="0" y="0"/>
                  </a:moveTo>
                  <a:cubicBezTo>
                    <a:pt x="11854" y="0"/>
                    <a:pt x="21494" y="9554"/>
                    <a:pt x="21599" y="21408"/>
                  </a:cubicBezTo>
                </a:path>
                <a:path w="21599" h="21600" stroke="0" extrusionOk="0">
                  <a:moveTo>
                    <a:pt x="0" y="0"/>
                  </a:moveTo>
                  <a:cubicBezTo>
                    <a:pt x="11854" y="0"/>
                    <a:pt x="21494" y="9554"/>
                    <a:pt x="21599" y="21408"/>
                  </a:cubicBezTo>
                  <a:lnTo>
                    <a:pt x="0" y="21600"/>
                  </a:lnTo>
                  <a:lnTo>
                    <a:pt x="0" y="0"/>
                  </a:lnTo>
                  <a:close/>
                </a:path>
              </a:pathLst>
            </a:custGeom>
            <a:noFill/>
            <a:ln w="28575" cap="sq">
              <a:solidFill>
                <a:srgbClr val="8762F0"/>
              </a:solidFill>
              <a:round/>
              <a:headEnd type="none" w="lg" len="lg"/>
              <a:tailEnd type="none" w="med"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78559" name="Arc 28"/>
            <p:cNvSpPr>
              <a:spLocks/>
            </p:cNvSpPr>
            <p:nvPr/>
          </p:nvSpPr>
          <p:spPr bwMode="auto">
            <a:xfrm flipH="1">
              <a:off x="4172" y="471"/>
              <a:ext cx="103" cy="439"/>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0" y="0"/>
                  </a:moveTo>
                  <a:cubicBezTo>
                    <a:pt x="11875" y="0"/>
                    <a:pt x="21523" y="9586"/>
                    <a:pt x="21599" y="21462"/>
                  </a:cubicBezTo>
                </a:path>
                <a:path w="21600" h="21600" stroke="0" extrusionOk="0">
                  <a:moveTo>
                    <a:pt x="0" y="0"/>
                  </a:moveTo>
                  <a:cubicBezTo>
                    <a:pt x="11875" y="0"/>
                    <a:pt x="21523" y="9586"/>
                    <a:pt x="21599" y="21462"/>
                  </a:cubicBezTo>
                  <a:lnTo>
                    <a:pt x="0" y="21600"/>
                  </a:lnTo>
                  <a:lnTo>
                    <a:pt x="0" y="0"/>
                  </a:lnTo>
                  <a:close/>
                </a:path>
              </a:pathLst>
            </a:custGeom>
            <a:noFill/>
            <a:ln w="28575" cap="sq">
              <a:solidFill>
                <a:srgbClr val="8762F0"/>
              </a:solidFill>
              <a:round/>
              <a:headEnd type="none" w="lg" len="lg"/>
              <a:tailEnd type="none" w="med"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1935389" name="Rectangle 29"/>
          <p:cNvSpPr>
            <a:spLocks noGrp="1" noChangeArrowheads="1"/>
          </p:cNvSpPr>
          <p:nvPr>
            <p:ph type="body" sz="half" idx="1"/>
          </p:nvPr>
        </p:nvSpPr>
        <p:spPr>
          <a:xfrm>
            <a:off x="9409113" y="5589588"/>
            <a:ext cx="787400" cy="620712"/>
          </a:xfrm>
          <a:noFill/>
        </p:spPr>
        <p:txBody>
          <a:bodyPr/>
          <a:lstStyle/>
          <a:p>
            <a:pPr eaLnBrk="1" hangingPunct="1">
              <a:buFontTx/>
              <a:buNone/>
            </a:pPr>
            <a:r>
              <a:rPr lang="fa-IR" altLang="en-US" smtClean="0"/>
              <a:t>ب ) </a:t>
            </a:r>
            <a:endParaRPr lang="en-US" altLang="en-US" smtClean="0"/>
          </a:p>
        </p:txBody>
      </p:sp>
      <p:graphicFrame>
        <p:nvGraphicFramePr>
          <p:cNvPr id="1935390" name="Object 30"/>
          <p:cNvGraphicFramePr>
            <a:graphicFrameLocks noChangeAspect="1"/>
          </p:cNvGraphicFramePr>
          <p:nvPr/>
        </p:nvGraphicFramePr>
        <p:xfrm>
          <a:off x="2035176" y="1368425"/>
          <a:ext cx="3960813" cy="1733550"/>
        </p:xfrm>
        <a:graphic>
          <a:graphicData uri="http://schemas.openxmlformats.org/presentationml/2006/ole">
            <mc:AlternateContent xmlns:mc="http://schemas.openxmlformats.org/markup-compatibility/2006">
              <mc:Choice xmlns:v="urn:schemas-microsoft-com:vml" Requires="v">
                <p:oleObj spid="_x0000_s20482" name="Equation" r:id="rId3" imgW="1536033" imgH="672808" progId="Equation.3">
                  <p:embed/>
                </p:oleObj>
              </mc:Choice>
              <mc:Fallback>
                <p:oleObj name="Equation" r:id="rId3" imgW="1536033" imgH="672808"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035176" y="1368425"/>
                        <a:ext cx="3960813" cy="17335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935391" name="Object 31"/>
          <p:cNvGraphicFramePr>
            <a:graphicFrameLocks noChangeAspect="1"/>
          </p:cNvGraphicFramePr>
          <p:nvPr/>
        </p:nvGraphicFramePr>
        <p:xfrm>
          <a:off x="2030413" y="3162301"/>
          <a:ext cx="4425950" cy="1693863"/>
        </p:xfrm>
        <a:graphic>
          <a:graphicData uri="http://schemas.openxmlformats.org/presentationml/2006/ole">
            <mc:AlternateContent xmlns:mc="http://schemas.openxmlformats.org/markup-compatibility/2006">
              <mc:Choice xmlns:v="urn:schemas-microsoft-com:vml" Requires="v">
                <p:oleObj spid="_x0000_s20483" name="Equation" r:id="rId5" imgW="1511300" imgH="635000" progId="Equation.3">
                  <p:embed/>
                </p:oleObj>
              </mc:Choice>
              <mc:Fallback>
                <p:oleObj name="Equation" r:id="rId5" imgW="1511300" imgH="635000"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030413" y="3162301"/>
                        <a:ext cx="4425950" cy="16938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935392" name="Object 32"/>
          <p:cNvGraphicFramePr>
            <a:graphicFrameLocks noChangeAspect="1"/>
          </p:cNvGraphicFramePr>
          <p:nvPr/>
        </p:nvGraphicFramePr>
        <p:xfrm>
          <a:off x="6527801" y="3141664"/>
          <a:ext cx="2447925" cy="1131887"/>
        </p:xfrm>
        <a:graphic>
          <a:graphicData uri="http://schemas.openxmlformats.org/presentationml/2006/ole">
            <mc:AlternateContent xmlns:mc="http://schemas.openxmlformats.org/markup-compatibility/2006">
              <mc:Choice xmlns:v="urn:schemas-microsoft-com:vml" Requires="v">
                <p:oleObj spid="_x0000_s20484" name="Equation" r:id="rId7" imgW="850531" imgH="393529" progId="Equation.3">
                  <p:embed/>
                </p:oleObj>
              </mc:Choice>
              <mc:Fallback>
                <p:oleObj name="Equation" r:id="rId7" imgW="850531" imgH="393529" progId="Equation.3">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6527801" y="3141664"/>
                        <a:ext cx="2447925" cy="11318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935393" name="Object 33"/>
          <p:cNvGraphicFramePr>
            <a:graphicFrameLocks noChangeAspect="1"/>
          </p:cNvGraphicFramePr>
          <p:nvPr/>
        </p:nvGraphicFramePr>
        <p:xfrm>
          <a:off x="2006600" y="5156201"/>
          <a:ext cx="4679950" cy="1254125"/>
        </p:xfrm>
        <a:graphic>
          <a:graphicData uri="http://schemas.openxmlformats.org/presentationml/2006/ole">
            <mc:AlternateContent xmlns:mc="http://schemas.openxmlformats.org/markup-compatibility/2006">
              <mc:Choice xmlns:v="urn:schemas-microsoft-com:vml" Requires="v">
                <p:oleObj spid="_x0000_s20485" name="Equation" r:id="rId9" imgW="1193800" imgH="419100" progId="Equation.3">
                  <p:embed/>
                </p:oleObj>
              </mc:Choice>
              <mc:Fallback>
                <p:oleObj name="Equation" r:id="rId9" imgW="1193800" imgH="419100" progId="Equation.3">
                  <p:embed/>
                  <p:pic>
                    <p:nvPicPr>
                      <p:cNvPr id="0" name=""/>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2006600" y="5156201"/>
                        <a:ext cx="4679950" cy="1254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1935394" name="Rectangle 34"/>
          <p:cNvSpPr>
            <a:spLocks noChangeArrowheads="1"/>
          </p:cNvSpPr>
          <p:nvPr/>
        </p:nvSpPr>
        <p:spPr bwMode="auto">
          <a:xfrm>
            <a:off x="9336089" y="3486150"/>
            <a:ext cx="925253"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cap="sq">
                <a:solidFill>
                  <a:srgbClr val="000000"/>
                </a:solidFill>
                <a:miter lim="800000"/>
                <a:headEnd type="none" w="lg" len="lg"/>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r" rtl="1">
              <a:spcBef>
                <a:spcPct val="20000"/>
              </a:spcBef>
              <a:buClr>
                <a:schemeClr val="accent1"/>
              </a:buClr>
              <a:buChar char="•"/>
              <a:defRPr sz="2800">
                <a:solidFill>
                  <a:schemeClr val="tx1"/>
                </a:solidFill>
                <a:latin typeface="Times New Roman" panose="02020603050405020304" pitchFamily="18" charset="0"/>
                <a:cs typeface="B Nazanin" pitchFamily="2" charset="-78"/>
              </a:defRPr>
            </a:lvl1pPr>
            <a:lvl2pPr marL="742950" indent="-285750" algn="r" rtl="1">
              <a:spcBef>
                <a:spcPct val="20000"/>
              </a:spcBef>
              <a:buClr>
                <a:schemeClr val="hlink"/>
              </a:buClr>
              <a:buChar char="–"/>
              <a:defRPr sz="2400">
                <a:solidFill>
                  <a:schemeClr val="tx1"/>
                </a:solidFill>
                <a:latin typeface="Times New Roman" panose="02020603050405020304" pitchFamily="18" charset="0"/>
                <a:cs typeface="B Nazanin" pitchFamily="2" charset="-78"/>
              </a:defRPr>
            </a:lvl2pPr>
            <a:lvl3pPr marL="1143000" indent="-228600" algn="r" rtl="1">
              <a:spcBef>
                <a:spcPct val="20000"/>
              </a:spcBef>
              <a:buClr>
                <a:schemeClr val="accent1"/>
              </a:buClr>
              <a:buChar char="•"/>
              <a:defRPr sz="2000">
                <a:solidFill>
                  <a:schemeClr val="tx1"/>
                </a:solidFill>
                <a:latin typeface="Times New Roman" panose="02020603050405020304" pitchFamily="18" charset="0"/>
                <a:cs typeface="B Nazanin" pitchFamily="2" charset="-78"/>
              </a:defRPr>
            </a:lvl3pPr>
            <a:lvl4pPr marL="1600200" indent="-228600" algn="r" rtl="1">
              <a:spcBef>
                <a:spcPct val="20000"/>
              </a:spcBef>
              <a:buClr>
                <a:schemeClr val="folHlink"/>
              </a:buClr>
              <a:buChar char="–"/>
              <a:defRPr>
                <a:solidFill>
                  <a:schemeClr val="tx1"/>
                </a:solidFill>
                <a:latin typeface="Times New Roman" panose="02020603050405020304" pitchFamily="18" charset="0"/>
                <a:cs typeface="B Nazanin" pitchFamily="2" charset="-78"/>
              </a:defRPr>
            </a:lvl4pPr>
            <a:lvl5pPr marL="2057400" indent="-228600" algn="r" rtl="1">
              <a:spcBef>
                <a:spcPct val="20000"/>
              </a:spcBef>
              <a:buClr>
                <a:schemeClr val="accent1"/>
              </a:buClr>
              <a:buChar char="»"/>
              <a:defRPr>
                <a:solidFill>
                  <a:schemeClr val="tx1"/>
                </a:solidFill>
                <a:latin typeface="Times New Roman" panose="02020603050405020304" pitchFamily="18" charset="0"/>
                <a:cs typeface="B Nazanin" pitchFamily="2" charset="-78"/>
              </a:defRPr>
            </a:lvl5pPr>
            <a:lvl6pPr marL="25146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itchFamily="2" charset="-78"/>
              </a:defRPr>
            </a:lvl6pPr>
            <a:lvl7pPr marL="29718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itchFamily="2" charset="-78"/>
              </a:defRPr>
            </a:lvl7pPr>
            <a:lvl8pPr marL="34290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itchFamily="2" charset="-78"/>
              </a:defRPr>
            </a:lvl8pPr>
            <a:lvl9pPr marL="38862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itchFamily="2" charset="-78"/>
              </a:defRPr>
            </a:lvl9pPr>
          </a:lstStyle>
          <a:p>
            <a:pPr algn="l" eaLnBrk="1" hangingPunct="1">
              <a:buFontTx/>
              <a:buNone/>
            </a:pPr>
            <a:r>
              <a:rPr lang="fa-IR" altLang="en-US"/>
              <a:t>الف )</a:t>
            </a:r>
            <a:r>
              <a:rPr lang="en-US" altLang="en-US"/>
              <a:t> </a:t>
            </a:r>
            <a:endParaRPr lang="fa-IR" altLang="en-US"/>
          </a:p>
        </p:txBody>
      </p:sp>
    </p:spTree>
    <p:extLst>
      <p:ext uri="{BB962C8B-B14F-4D97-AF65-F5344CB8AC3E}">
        <p14:creationId xmlns:p14="http://schemas.microsoft.com/office/powerpoint/2010/main" val="3706436724"/>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1" presetClass="entr" presetSubtype="4" fill="hold" nodeType="afterEffect">
                                  <p:stCondLst>
                                    <p:cond delay="0"/>
                                  </p:stCondLst>
                                  <p:childTnLst>
                                    <p:set>
                                      <p:cBhvr>
                                        <p:cTn id="6" dur="1" fill="hold">
                                          <p:stCondLst>
                                            <p:cond delay="0"/>
                                          </p:stCondLst>
                                        </p:cTn>
                                        <p:tgtEl>
                                          <p:spTgt spid="1935395"/>
                                        </p:tgtEl>
                                        <p:attrNameLst>
                                          <p:attrName>style.visibility</p:attrName>
                                        </p:attrNameLst>
                                      </p:cBhvr>
                                      <p:to>
                                        <p:strVal val="visible"/>
                                      </p:to>
                                    </p:set>
                                    <p:animEffect transition="in" filter="wheel(4)">
                                      <p:cBhvr>
                                        <p:cTn id="7" dur="2000"/>
                                        <p:tgtEl>
                                          <p:spTgt spid="1935395"/>
                                        </p:tgtEl>
                                      </p:cBhvr>
                                    </p:animEffect>
                                  </p:childTnLst>
                                </p:cTn>
                              </p:par>
                            </p:childTnLst>
                          </p:cTn>
                        </p:par>
                        <p:par>
                          <p:cTn id="8" fill="hold" nodeType="afterGroup">
                            <p:stCondLst>
                              <p:cond delay="2000"/>
                            </p:stCondLst>
                            <p:childTnLst>
                              <p:par>
                                <p:cTn id="9" presetID="42" presetClass="entr" presetSubtype="0" fill="hold" nodeType="afterEffect">
                                  <p:stCondLst>
                                    <p:cond delay="0"/>
                                  </p:stCondLst>
                                  <p:childTnLst>
                                    <p:set>
                                      <p:cBhvr>
                                        <p:cTn id="10" dur="1" fill="hold">
                                          <p:stCondLst>
                                            <p:cond delay="0"/>
                                          </p:stCondLst>
                                        </p:cTn>
                                        <p:tgtEl>
                                          <p:spTgt spid="1935390"/>
                                        </p:tgtEl>
                                        <p:attrNameLst>
                                          <p:attrName>style.visibility</p:attrName>
                                        </p:attrNameLst>
                                      </p:cBhvr>
                                      <p:to>
                                        <p:strVal val="visible"/>
                                      </p:to>
                                    </p:set>
                                    <p:animEffect transition="in" filter="fade">
                                      <p:cBhvr>
                                        <p:cTn id="11" dur="1000"/>
                                        <p:tgtEl>
                                          <p:spTgt spid="1935390"/>
                                        </p:tgtEl>
                                      </p:cBhvr>
                                    </p:animEffect>
                                    <p:anim calcmode="lin" valueType="num">
                                      <p:cBhvr>
                                        <p:cTn id="12" dur="1000" fill="hold"/>
                                        <p:tgtEl>
                                          <p:spTgt spid="1935390"/>
                                        </p:tgtEl>
                                        <p:attrNameLst>
                                          <p:attrName>ppt_x</p:attrName>
                                        </p:attrNameLst>
                                      </p:cBhvr>
                                      <p:tavLst>
                                        <p:tav tm="0">
                                          <p:val>
                                            <p:strVal val="#ppt_x"/>
                                          </p:val>
                                        </p:tav>
                                        <p:tav tm="100000">
                                          <p:val>
                                            <p:strVal val="#ppt_x"/>
                                          </p:val>
                                        </p:tav>
                                      </p:tavLst>
                                    </p:anim>
                                    <p:anim calcmode="lin" valueType="num">
                                      <p:cBhvr>
                                        <p:cTn id="13" dur="1000" fill="hold"/>
                                        <p:tgtEl>
                                          <p:spTgt spid="1935390"/>
                                        </p:tgtEl>
                                        <p:attrNameLst>
                                          <p:attrName>ppt_y</p:attrName>
                                        </p:attrNameLst>
                                      </p:cBhvr>
                                      <p:tavLst>
                                        <p:tav tm="0">
                                          <p:val>
                                            <p:strVal val="#ppt_y+.1"/>
                                          </p:val>
                                        </p:tav>
                                        <p:tav tm="100000">
                                          <p:val>
                                            <p:strVal val="#ppt_y"/>
                                          </p:val>
                                        </p:tav>
                                      </p:tavLst>
                                    </p:anim>
                                  </p:childTnLst>
                                </p:cTn>
                              </p:par>
                            </p:childTnLst>
                          </p:cTn>
                        </p:par>
                      </p:childTnLst>
                    </p:cTn>
                  </p:par>
                  <p:par>
                    <p:cTn id="14" fill="hold" nodeType="clickPar">
                      <p:stCondLst>
                        <p:cond delay="indefinite"/>
                      </p:stCondLst>
                      <p:childTnLst>
                        <p:par>
                          <p:cTn id="15" fill="hold" nodeType="withGroup">
                            <p:stCondLst>
                              <p:cond delay="0"/>
                            </p:stCondLst>
                            <p:childTnLst>
                              <p:par>
                                <p:cTn id="16" presetID="27" presetClass="entr" presetSubtype="0" fill="hold" grpId="0" nodeType="clickEffect">
                                  <p:stCondLst>
                                    <p:cond delay="0"/>
                                  </p:stCondLst>
                                  <p:iterate type="lt">
                                    <p:tmPct val="50000"/>
                                  </p:iterate>
                                  <p:childTnLst>
                                    <p:set>
                                      <p:cBhvr>
                                        <p:cTn id="17" dur="1" fill="hold">
                                          <p:stCondLst>
                                            <p:cond delay="0"/>
                                          </p:stCondLst>
                                        </p:cTn>
                                        <p:tgtEl>
                                          <p:spTgt spid="1935394"/>
                                        </p:tgtEl>
                                        <p:attrNameLst>
                                          <p:attrName>style.visibility</p:attrName>
                                        </p:attrNameLst>
                                      </p:cBhvr>
                                      <p:to>
                                        <p:strVal val="visible"/>
                                      </p:to>
                                    </p:set>
                                    <p:anim calcmode="discrete" valueType="clr">
                                      <p:cBhvr override="childStyle">
                                        <p:cTn id="18" dur="80"/>
                                        <p:tgtEl>
                                          <p:spTgt spid="1935394"/>
                                        </p:tgtEl>
                                        <p:attrNameLst>
                                          <p:attrName>style.color</p:attrName>
                                        </p:attrNameLst>
                                      </p:cBhvr>
                                      <p:tavLst>
                                        <p:tav tm="0">
                                          <p:val>
                                            <p:clrVal>
                                              <a:schemeClr val="accent2"/>
                                            </p:clrVal>
                                          </p:val>
                                        </p:tav>
                                        <p:tav tm="50000">
                                          <p:val>
                                            <p:clrVal>
                                              <a:schemeClr val="hlink"/>
                                            </p:clrVal>
                                          </p:val>
                                        </p:tav>
                                      </p:tavLst>
                                    </p:anim>
                                    <p:anim calcmode="discrete" valueType="clr">
                                      <p:cBhvr>
                                        <p:cTn id="19" dur="80"/>
                                        <p:tgtEl>
                                          <p:spTgt spid="1935394"/>
                                        </p:tgtEl>
                                        <p:attrNameLst>
                                          <p:attrName>fillcolor</p:attrName>
                                        </p:attrNameLst>
                                      </p:cBhvr>
                                      <p:tavLst>
                                        <p:tav tm="0">
                                          <p:val>
                                            <p:clrVal>
                                              <a:schemeClr val="accent2"/>
                                            </p:clrVal>
                                          </p:val>
                                        </p:tav>
                                        <p:tav tm="50000">
                                          <p:val>
                                            <p:clrVal>
                                              <a:schemeClr val="hlink"/>
                                            </p:clrVal>
                                          </p:val>
                                        </p:tav>
                                      </p:tavLst>
                                    </p:anim>
                                    <p:set>
                                      <p:cBhvr>
                                        <p:cTn id="20" dur="80"/>
                                        <p:tgtEl>
                                          <p:spTgt spid="1935394"/>
                                        </p:tgtEl>
                                        <p:attrNameLst>
                                          <p:attrName>fill.type</p:attrName>
                                        </p:attrNameLst>
                                      </p:cBhvr>
                                      <p:to>
                                        <p:strVal val="solid"/>
                                      </p:to>
                                    </p:set>
                                  </p:childTnLst>
                                </p:cTn>
                              </p:par>
                            </p:childTnLst>
                          </p:cTn>
                        </p:par>
                        <p:par>
                          <p:cTn id="21" fill="hold" nodeType="afterGroup">
                            <p:stCondLst>
                              <p:cond delay="200"/>
                            </p:stCondLst>
                            <p:childTnLst>
                              <p:par>
                                <p:cTn id="22" presetID="15" presetClass="entr" presetSubtype="0" fill="hold" nodeType="afterEffect">
                                  <p:stCondLst>
                                    <p:cond delay="0"/>
                                  </p:stCondLst>
                                  <p:childTnLst>
                                    <p:set>
                                      <p:cBhvr>
                                        <p:cTn id="23" dur="1" fill="hold">
                                          <p:stCondLst>
                                            <p:cond delay="0"/>
                                          </p:stCondLst>
                                        </p:cTn>
                                        <p:tgtEl>
                                          <p:spTgt spid="1935391"/>
                                        </p:tgtEl>
                                        <p:attrNameLst>
                                          <p:attrName>style.visibility</p:attrName>
                                        </p:attrNameLst>
                                      </p:cBhvr>
                                      <p:to>
                                        <p:strVal val="visible"/>
                                      </p:to>
                                    </p:set>
                                    <p:anim calcmode="lin" valueType="num">
                                      <p:cBhvr>
                                        <p:cTn id="24" dur="1000" fill="hold"/>
                                        <p:tgtEl>
                                          <p:spTgt spid="1935391"/>
                                        </p:tgtEl>
                                        <p:attrNameLst>
                                          <p:attrName>ppt_w</p:attrName>
                                        </p:attrNameLst>
                                      </p:cBhvr>
                                      <p:tavLst>
                                        <p:tav tm="0">
                                          <p:val>
                                            <p:fltVal val="0"/>
                                          </p:val>
                                        </p:tav>
                                        <p:tav tm="100000">
                                          <p:val>
                                            <p:strVal val="#ppt_w"/>
                                          </p:val>
                                        </p:tav>
                                      </p:tavLst>
                                    </p:anim>
                                    <p:anim calcmode="lin" valueType="num">
                                      <p:cBhvr>
                                        <p:cTn id="25" dur="1000" fill="hold"/>
                                        <p:tgtEl>
                                          <p:spTgt spid="1935391"/>
                                        </p:tgtEl>
                                        <p:attrNameLst>
                                          <p:attrName>ppt_h</p:attrName>
                                        </p:attrNameLst>
                                      </p:cBhvr>
                                      <p:tavLst>
                                        <p:tav tm="0">
                                          <p:val>
                                            <p:fltVal val="0"/>
                                          </p:val>
                                        </p:tav>
                                        <p:tav tm="100000">
                                          <p:val>
                                            <p:strVal val="#ppt_h"/>
                                          </p:val>
                                        </p:tav>
                                      </p:tavLst>
                                    </p:anim>
                                    <p:anim calcmode="lin" valueType="num">
                                      <p:cBhvr>
                                        <p:cTn id="26" dur="1000" fill="hold"/>
                                        <p:tgtEl>
                                          <p:spTgt spid="1935391"/>
                                        </p:tgtEl>
                                        <p:attrNameLst>
                                          <p:attrName>ppt_x</p:attrName>
                                        </p:attrNameLst>
                                      </p:cBhvr>
                                      <p:tavLst>
                                        <p:tav tm="0" fmla="#ppt_x+(cos(-2*pi*(1-$))*-#ppt_x-sin(-2*pi*(1-$))*(1-#ppt_y))*(1-$)">
                                          <p:val>
                                            <p:fltVal val="0"/>
                                          </p:val>
                                        </p:tav>
                                        <p:tav tm="100000">
                                          <p:val>
                                            <p:fltVal val="1"/>
                                          </p:val>
                                        </p:tav>
                                      </p:tavLst>
                                    </p:anim>
                                    <p:anim calcmode="lin" valueType="num">
                                      <p:cBhvr>
                                        <p:cTn id="27" dur="1000" fill="hold"/>
                                        <p:tgtEl>
                                          <p:spTgt spid="1935391"/>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28" fill="hold" nodeType="clickPar">
                      <p:stCondLst>
                        <p:cond delay="indefinite"/>
                      </p:stCondLst>
                      <p:childTnLst>
                        <p:par>
                          <p:cTn id="29" fill="hold" nodeType="withGroup">
                            <p:stCondLst>
                              <p:cond delay="0"/>
                            </p:stCondLst>
                            <p:childTnLst>
                              <p:par>
                                <p:cTn id="30" presetID="34" presetClass="entr" presetSubtype="0" fill="hold" nodeType="clickEffect">
                                  <p:stCondLst>
                                    <p:cond delay="0"/>
                                  </p:stCondLst>
                                  <p:childTnLst>
                                    <p:set>
                                      <p:cBhvr>
                                        <p:cTn id="31" dur="1" fill="hold">
                                          <p:stCondLst>
                                            <p:cond delay="0"/>
                                          </p:stCondLst>
                                        </p:cTn>
                                        <p:tgtEl>
                                          <p:spTgt spid="1935392"/>
                                        </p:tgtEl>
                                        <p:attrNameLst>
                                          <p:attrName>style.visibility</p:attrName>
                                        </p:attrNameLst>
                                      </p:cBhvr>
                                      <p:to>
                                        <p:strVal val="visible"/>
                                      </p:to>
                                    </p:set>
                                    <p:anim from="(-#ppt_w/2)" to="(#ppt_x)" calcmode="lin" valueType="num">
                                      <p:cBhvr>
                                        <p:cTn id="32" dur="600" fill="hold">
                                          <p:stCondLst>
                                            <p:cond delay="0"/>
                                          </p:stCondLst>
                                        </p:cTn>
                                        <p:tgtEl>
                                          <p:spTgt spid="1935392"/>
                                        </p:tgtEl>
                                        <p:attrNameLst>
                                          <p:attrName>ppt_x</p:attrName>
                                        </p:attrNameLst>
                                      </p:cBhvr>
                                    </p:anim>
                                    <p:anim from="0" to="-1.0" calcmode="lin" valueType="num">
                                      <p:cBhvr>
                                        <p:cTn id="33" dur="200" decel="50000" autoRev="1" fill="hold">
                                          <p:stCondLst>
                                            <p:cond delay="600"/>
                                          </p:stCondLst>
                                        </p:cTn>
                                        <p:tgtEl>
                                          <p:spTgt spid="1935392"/>
                                        </p:tgtEl>
                                        <p:attrNameLst>
                                          <p:attrName>xshear</p:attrName>
                                        </p:attrNameLst>
                                      </p:cBhvr>
                                    </p:anim>
                                    <p:animScale>
                                      <p:cBhvr>
                                        <p:cTn id="34" dur="200" decel="100000" autoRev="1" fill="hold">
                                          <p:stCondLst>
                                            <p:cond delay="600"/>
                                          </p:stCondLst>
                                        </p:cTn>
                                        <p:tgtEl>
                                          <p:spTgt spid="1935392"/>
                                        </p:tgtEl>
                                      </p:cBhvr>
                                      <p:from x="100000" y="100000"/>
                                      <p:to x="80000" y="100000"/>
                                    </p:animScale>
                                    <p:anim by="(#ppt_h/3+#ppt_w*0.1)" calcmode="lin" valueType="num">
                                      <p:cBhvr additive="sum">
                                        <p:cTn id="35" dur="200" decel="100000" autoRev="1" fill="hold">
                                          <p:stCondLst>
                                            <p:cond delay="600"/>
                                          </p:stCondLst>
                                        </p:cTn>
                                        <p:tgtEl>
                                          <p:spTgt spid="1935392"/>
                                        </p:tgtEl>
                                        <p:attrNameLst>
                                          <p:attrName>ppt_x</p:attrName>
                                        </p:attrNameLst>
                                      </p:cBhvr>
                                    </p:anim>
                                  </p:childTnLst>
                                </p:cTn>
                              </p:par>
                            </p:childTnLst>
                          </p:cTn>
                        </p:par>
                      </p:childTnLst>
                    </p:cTn>
                  </p:par>
                  <p:par>
                    <p:cTn id="36" fill="hold" nodeType="clickPar">
                      <p:stCondLst>
                        <p:cond delay="indefinite"/>
                      </p:stCondLst>
                      <p:childTnLst>
                        <p:par>
                          <p:cTn id="37" fill="hold" nodeType="withGroup">
                            <p:stCondLst>
                              <p:cond delay="0"/>
                            </p:stCondLst>
                            <p:childTnLst>
                              <p:par>
                                <p:cTn id="38" presetID="27" presetClass="entr" presetSubtype="0" fill="hold" grpId="0" nodeType="clickEffect">
                                  <p:stCondLst>
                                    <p:cond delay="0"/>
                                  </p:stCondLst>
                                  <p:iterate type="lt">
                                    <p:tmPct val="50000"/>
                                  </p:iterate>
                                  <p:childTnLst>
                                    <p:set>
                                      <p:cBhvr>
                                        <p:cTn id="39" dur="1" fill="hold">
                                          <p:stCondLst>
                                            <p:cond delay="0"/>
                                          </p:stCondLst>
                                        </p:cTn>
                                        <p:tgtEl>
                                          <p:spTgt spid="1935389">
                                            <p:txEl>
                                              <p:pRg st="0" end="0"/>
                                            </p:txEl>
                                          </p:spTgt>
                                        </p:tgtEl>
                                        <p:attrNameLst>
                                          <p:attrName>style.visibility</p:attrName>
                                        </p:attrNameLst>
                                      </p:cBhvr>
                                      <p:to>
                                        <p:strVal val="visible"/>
                                      </p:to>
                                    </p:set>
                                    <p:anim calcmode="discrete" valueType="clr">
                                      <p:cBhvr override="childStyle">
                                        <p:cTn id="40" dur="80"/>
                                        <p:tgtEl>
                                          <p:spTgt spid="1935389">
                                            <p:txEl>
                                              <p:pRg st="0" end="0"/>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41" dur="80"/>
                                        <p:tgtEl>
                                          <p:spTgt spid="1935389">
                                            <p:txEl>
                                              <p:pRg st="0" end="0"/>
                                            </p:txEl>
                                          </p:spTgt>
                                        </p:tgtEl>
                                        <p:attrNameLst>
                                          <p:attrName>fillcolor</p:attrName>
                                        </p:attrNameLst>
                                      </p:cBhvr>
                                      <p:tavLst>
                                        <p:tav tm="0">
                                          <p:val>
                                            <p:clrVal>
                                              <a:schemeClr val="accent2"/>
                                            </p:clrVal>
                                          </p:val>
                                        </p:tav>
                                        <p:tav tm="50000">
                                          <p:val>
                                            <p:clrVal>
                                              <a:schemeClr val="hlink"/>
                                            </p:clrVal>
                                          </p:val>
                                        </p:tav>
                                      </p:tavLst>
                                    </p:anim>
                                    <p:set>
                                      <p:cBhvr>
                                        <p:cTn id="42" dur="80"/>
                                        <p:tgtEl>
                                          <p:spTgt spid="1935389">
                                            <p:txEl>
                                              <p:pRg st="0" end="0"/>
                                            </p:txEl>
                                          </p:spTgt>
                                        </p:tgtEl>
                                        <p:attrNameLst>
                                          <p:attrName>fill.type</p:attrName>
                                        </p:attrNameLst>
                                      </p:cBhvr>
                                      <p:to>
                                        <p:strVal val="solid"/>
                                      </p:to>
                                    </p:set>
                                  </p:childTnLst>
                                </p:cTn>
                              </p:par>
                            </p:childTnLst>
                          </p:cTn>
                        </p:par>
                        <p:par>
                          <p:cTn id="43" fill="hold" nodeType="afterGroup">
                            <p:stCondLst>
                              <p:cond delay="120"/>
                            </p:stCondLst>
                            <p:childTnLst>
                              <p:par>
                                <p:cTn id="44" presetID="42" presetClass="entr" presetSubtype="0" fill="hold" nodeType="afterEffect">
                                  <p:stCondLst>
                                    <p:cond delay="0"/>
                                  </p:stCondLst>
                                  <p:childTnLst>
                                    <p:set>
                                      <p:cBhvr>
                                        <p:cTn id="45" dur="1" fill="hold">
                                          <p:stCondLst>
                                            <p:cond delay="0"/>
                                          </p:stCondLst>
                                        </p:cTn>
                                        <p:tgtEl>
                                          <p:spTgt spid="1935393"/>
                                        </p:tgtEl>
                                        <p:attrNameLst>
                                          <p:attrName>style.visibility</p:attrName>
                                        </p:attrNameLst>
                                      </p:cBhvr>
                                      <p:to>
                                        <p:strVal val="visible"/>
                                      </p:to>
                                    </p:set>
                                    <p:animEffect transition="in" filter="fade">
                                      <p:cBhvr>
                                        <p:cTn id="46" dur="1000"/>
                                        <p:tgtEl>
                                          <p:spTgt spid="1935393"/>
                                        </p:tgtEl>
                                      </p:cBhvr>
                                    </p:animEffect>
                                    <p:anim calcmode="lin" valueType="num">
                                      <p:cBhvr>
                                        <p:cTn id="47" dur="1000" fill="hold"/>
                                        <p:tgtEl>
                                          <p:spTgt spid="1935393"/>
                                        </p:tgtEl>
                                        <p:attrNameLst>
                                          <p:attrName>ppt_x</p:attrName>
                                        </p:attrNameLst>
                                      </p:cBhvr>
                                      <p:tavLst>
                                        <p:tav tm="0">
                                          <p:val>
                                            <p:strVal val="#ppt_x"/>
                                          </p:val>
                                        </p:tav>
                                        <p:tav tm="100000">
                                          <p:val>
                                            <p:strVal val="#ppt_x"/>
                                          </p:val>
                                        </p:tav>
                                      </p:tavLst>
                                    </p:anim>
                                    <p:anim calcmode="lin" valueType="num">
                                      <p:cBhvr>
                                        <p:cTn id="48" dur="1000" fill="hold"/>
                                        <p:tgtEl>
                                          <p:spTgt spid="193539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35389" grpId="0" build="p"/>
      <p:bldP spid="1935394"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6354" name="Rectangle 2"/>
          <p:cNvSpPr>
            <a:spLocks noGrp="1" noChangeArrowheads="1"/>
          </p:cNvSpPr>
          <p:nvPr>
            <p:ph type="title"/>
          </p:nvPr>
        </p:nvSpPr>
        <p:spPr>
          <a:xfrm>
            <a:off x="2271713" y="790575"/>
            <a:ext cx="8001000" cy="838200"/>
          </a:xfrm>
        </p:spPr>
        <p:txBody>
          <a:bodyPr/>
          <a:lstStyle/>
          <a:p>
            <a:pPr eaLnBrk="1" hangingPunct="1"/>
            <a:r>
              <a:rPr lang="fa-IR" altLang="en-US" smtClean="0"/>
              <a:t>تمرين 4 </a:t>
            </a:r>
            <a:endParaRPr lang="en-US" altLang="en-US" smtClean="0"/>
          </a:p>
        </p:txBody>
      </p:sp>
      <p:sp>
        <p:nvSpPr>
          <p:cNvPr id="996355" name="Rectangle 3"/>
          <p:cNvSpPr>
            <a:spLocks noGrp="1" noChangeArrowheads="1"/>
          </p:cNvSpPr>
          <p:nvPr>
            <p:ph type="body" idx="1"/>
          </p:nvPr>
        </p:nvSpPr>
        <p:spPr>
          <a:xfrm>
            <a:off x="2063751" y="2060575"/>
            <a:ext cx="8062913" cy="838200"/>
          </a:xfrm>
        </p:spPr>
        <p:txBody>
          <a:bodyPr/>
          <a:lstStyle/>
          <a:p>
            <a:pPr eaLnBrk="1" hangingPunct="1">
              <a:buFontTx/>
              <a:buNone/>
            </a:pPr>
            <a:r>
              <a:rPr lang="fa-IR" altLang="en-US" smtClean="0"/>
              <a:t>مقاومت لولۀ استوانه‌اي به طول </a:t>
            </a:r>
            <a:r>
              <a:rPr lang="en-US" altLang="en-US" smtClean="0"/>
              <a:t>L</a:t>
            </a:r>
            <a:r>
              <a:rPr lang="fa-IR" altLang="en-US" smtClean="0"/>
              <a:t> و به شعاعهاي </a:t>
            </a:r>
            <a:r>
              <a:rPr lang="en-US" altLang="en-US" smtClean="0"/>
              <a:t>a</a:t>
            </a:r>
            <a:r>
              <a:rPr lang="fa-IR" altLang="en-US" smtClean="0"/>
              <a:t> و</a:t>
            </a:r>
            <a:r>
              <a:rPr lang="en-US" altLang="en-US" smtClean="0"/>
              <a:t>b</a:t>
            </a:r>
            <a:r>
              <a:rPr lang="fa-IR" altLang="en-US" smtClean="0"/>
              <a:t> را به دست آوريد </a:t>
            </a:r>
            <a:endParaRPr lang="en-US" altLang="en-US" smtClean="0"/>
          </a:p>
        </p:txBody>
      </p:sp>
      <p:grpSp>
        <p:nvGrpSpPr>
          <p:cNvPr id="996408" name="Group 56"/>
          <p:cNvGrpSpPr>
            <a:grpSpLocks/>
          </p:cNvGrpSpPr>
          <p:nvPr/>
        </p:nvGrpSpPr>
        <p:grpSpPr bwMode="auto">
          <a:xfrm>
            <a:off x="4425951" y="3789363"/>
            <a:ext cx="3313113" cy="1465262"/>
            <a:chOff x="748" y="2251"/>
            <a:chExt cx="2087" cy="923"/>
          </a:xfrm>
        </p:grpSpPr>
        <p:grpSp>
          <p:nvGrpSpPr>
            <p:cNvPr id="279557" name="Group 52"/>
            <p:cNvGrpSpPr>
              <a:grpSpLocks/>
            </p:cNvGrpSpPr>
            <p:nvPr/>
          </p:nvGrpSpPr>
          <p:grpSpPr bwMode="auto">
            <a:xfrm>
              <a:off x="748" y="2251"/>
              <a:ext cx="2087" cy="684"/>
              <a:chOff x="748" y="2251"/>
              <a:chExt cx="1950" cy="684"/>
            </a:xfrm>
          </p:grpSpPr>
          <p:sp>
            <p:nvSpPr>
              <p:cNvPr id="279561" name="Oval 20" descr="Light downward diagonal"/>
              <p:cNvSpPr>
                <a:spLocks noChangeArrowheads="1"/>
              </p:cNvSpPr>
              <p:nvPr/>
            </p:nvSpPr>
            <p:spPr bwMode="auto">
              <a:xfrm rot="-801335">
                <a:off x="748" y="2251"/>
                <a:ext cx="321" cy="680"/>
              </a:xfrm>
              <a:prstGeom prst="ellipse">
                <a:avLst/>
              </a:prstGeom>
              <a:blipFill dpi="0" rotWithShape="0">
                <a:blip r:embed="rId2"/>
                <a:srcRect/>
                <a:tile tx="0" ty="0" sx="100000" sy="100000" flip="none" algn="tl"/>
              </a:blipFill>
              <a:ln w="28575" cap="sq">
                <a:solidFill>
                  <a:schemeClr val="tx1"/>
                </a:solidFill>
                <a:round/>
                <a:headEnd type="none" w="lg" len="lg"/>
                <a:tailEnd type="none" w="med"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r" rtl="1">
                  <a:spcBef>
                    <a:spcPct val="20000"/>
                  </a:spcBef>
                  <a:buClr>
                    <a:schemeClr val="accent1"/>
                  </a:buClr>
                  <a:buChar char="•"/>
                  <a:defRPr sz="2800">
                    <a:solidFill>
                      <a:schemeClr val="tx1"/>
                    </a:solidFill>
                    <a:latin typeface="Times New Roman" panose="02020603050405020304" pitchFamily="18" charset="0"/>
                    <a:cs typeface="B Nazanin" pitchFamily="2" charset="-78"/>
                  </a:defRPr>
                </a:lvl1pPr>
                <a:lvl2pPr marL="742950" indent="-285750" algn="r" rtl="1">
                  <a:spcBef>
                    <a:spcPct val="20000"/>
                  </a:spcBef>
                  <a:buClr>
                    <a:schemeClr val="hlink"/>
                  </a:buClr>
                  <a:buChar char="–"/>
                  <a:defRPr sz="2400">
                    <a:solidFill>
                      <a:schemeClr val="tx1"/>
                    </a:solidFill>
                    <a:latin typeface="Times New Roman" panose="02020603050405020304" pitchFamily="18" charset="0"/>
                    <a:cs typeface="B Nazanin" pitchFamily="2" charset="-78"/>
                  </a:defRPr>
                </a:lvl2pPr>
                <a:lvl3pPr marL="1143000" indent="-228600" algn="r" rtl="1">
                  <a:spcBef>
                    <a:spcPct val="20000"/>
                  </a:spcBef>
                  <a:buClr>
                    <a:schemeClr val="accent1"/>
                  </a:buClr>
                  <a:buChar char="•"/>
                  <a:defRPr sz="2000">
                    <a:solidFill>
                      <a:schemeClr val="tx1"/>
                    </a:solidFill>
                    <a:latin typeface="Times New Roman" panose="02020603050405020304" pitchFamily="18" charset="0"/>
                    <a:cs typeface="B Nazanin" pitchFamily="2" charset="-78"/>
                  </a:defRPr>
                </a:lvl3pPr>
                <a:lvl4pPr marL="1600200" indent="-228600" algn="r" rtl="1">
                  <a:spcBef>
                    <a:spcPct val="20000"/>
                  </a:spcBef>
                  <a:buClr>
                    <a:schemeClr val="folHlink"/>
                  </a:buClr>
                  <a:buChar char="–"/>
                  <a:defRPr>
                    <a:solidFill>
                      <a:schemeClr val="tx1"/>
                    </a:solidFill>
                    <a:latin typeface="Times New Roman" panose="02020603050405020304" pitchFamily="18" charset="0"/>
                    <a:cs typeface="B Nazanin" pitchFamily="2" charset="-78"/>
                  </a:defRPr>
                </a:lvl4pPr>
                <a:lvl5pPr marL="2057400" indent="-228600" algn="r" rtl="1">
                  <a:spcBef>
                    <a:spcPct val="20000"/>
                  </a:spcBef>
                  <a:buClr>
                    <a:schemeClr val="accent1"/>
                  </a:buClr>
                  <a:buChar char="»"/>
                  <a:defRPr>
                    <a:solidFill>
                      <a:schemeClr val="tx1"/>
                    </a:solidFill>
                    <a:latin typeface="Times New Roman" panose="02020603050405020304" pitchFamily="18" charset="0"/>
                    <a:cs typeface="B Nazanin" pitchFamily="2" charset="-78"/>
                  </a:defRPr>
                </a:lvl5pPr>
                <a:lvl6pPr marL="25146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itchFamily="2" charset="-78"/>
                  </a:defRPr>
                </a:lvl6pPr>
                <a:lvl7pPr marL="29718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itchFamily="2" charset="-78"/>
                  </a:defRPr>
                </a:lvl7pPr>
                <a:lvl8pPr marL="34290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itchFamily="2" charset="-78"/>
                  </a:defRPr>
                </a:lvl8pPr>
                <a:lvl9pPr marL="38862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itchFamily="2" charset="-78"/>
                  </a:defRPr>
                </a:lvl9pPr>
              </a:lstStyle>
              <a:p>
                <a:pPr algn="ctr" rtl="0">
                  <a:spcBef>
                    <a:spcPct val="0"/>
                  </a:spcBef>
                  <a:buClrTx/>
                  <a:buFontTx/>
                  <a:buNone/>
                </a:pPr>
                <a:endParaRPr lang="en-US" altLang="en-US" sz="3200"/>
              </a:p>
            </p:txBody>
          </p:sp>
          <p:sp>
            <p:nvSpPr>
              <p:cNvPr id="279562" name="Line 21"/>
              <p:cNvSpPr>
                <a:spLocks noChangeShapeType="1"/>
              </p:cNvSpPr>
              <p:nvPr/>
            </p:nvSpPr>
            <p:spPr bwMode="auto">
              <a:xfrm>
                <a:off x="830" y="2261"/>
                <a:ext cx="1642" cy="0"/>
              </a:xfrm>
              <a:prstGeom prst="line">
                <a:avLst/>
              </a:prstGeom>
              <a:noFill/>
              <a:ln w="28575" cap="sq">
                <a:solidFill>
                  <a:schemeClr val="tx1"/>
                </a:solidFill>
                <a:round/>
                <a:headEnd type="none" w="lg" len="lg"/>
                <a:tailEnd type="none"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nvGrpSpPr>
              <p:cNvPr id="279563" name="Group 51"/>
              <p:cNvGrpSpPr>
                <a:grpSpLocks/>
              </p:cNvGrpSpPr>
              <p:nvPr/>
            </p:nvGrpSpPr>
            <p:grpSpPr bwMode="auto">
              <a:xfrm>
                <a:off x="2377" y="2255"/>
                <a:ext cx="321" cy="680"/>
                <a:chOff x="3239" y="2251"/>
                <a:chExt cx="321" cy="680"/>
              </a:xfrm>
            </p:grpSpPr>
            <p:sp>
              <p:nvSpPr>
                <p:cNvPr id="279571" name="Oval 19"/>
                <p:cNvSpPr>
                  <a:spLocks noChangeArrowheads="1"/>
                </p:cNvSpPr>
                <p:nvPr/>
              </p:nvSpPr>
              <p:spPr bwMode="auto">
                <a:xfrm rot="-801335">
                  <a:off x="3239" y="2251"/>
                  <a:ext cx="321" cy="680"/>
                </a:xfrm>
                <a:prstGeom prst="ellipse">
                  <a:avLst/>
                </a:prstGeom>
                <a:noFill/>
                <a:ln w="28575" cap="sq">
                  <a:solidFill>
                    <a:schemeClr val="tx1"/>
                  </a:solidFill>
                  <a:round/>
                  <a:headEnd type="none" w="lg" len="lg"/>
                  <a:tailEnd type="none" w="med"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r" rtl="1">
                    <a:spcBef>
                      <a:spcPct val="20000"/>
                    </a:spcBef>
                    <a:buClr>
                      <a:schemeClr val="accent1"/>
                    </a:buClr>
                    <a:buChar char="•"/>
                    <a:defRPr sz="2800">
                      <a:solidFill>
                        <a:schemeClr val="tx1"/>
                      </a:solidFill>
                      <a:latin typeface="Times New Roman" panose="02020603050405020304" pitchFamily="18" charset="0"/>
                      <a:cs typeface="B Nazanin" pitchFamily="2" charset="-78"/>
                    </a:defRPr>
                  </a:lvl1pPr>
                  <a:lvl2pPr marL="742950" indent="-285750" algn="r" rtl="1">
                    <a:spcBef>
                      <a:spcPct val="20000"/>
                    </a:spcBef>
                    <a:buClr>
                      <a:schemeClr val="hlink"/>
                    </a:buClr>
                    <a:buChar char="–"/>
                    <a:defRPr sz="2400">
                      <a:solidFill>
                        <a:schemeClr val="tx1"/>
                      </a:solidFill>
                      <a:latin typeface="Times New Roman" panose="02020603050405020304" pitchFamily="18" charset="0"/>
                      <a:cs typeface="B Nazanin" pitchFamily="2" charset="-78"/>
                    </a:defRPr>
                  </a:lvl2pPr>
                  <a:lvl3pPr marL="1143000" indent="-228600" algn="r" rtl="1">
                    <a:spcBef>
                      <a:spcPct val="20000"/>
                    </a:spcBef>
                    <a:buClr>
                      <a:schemeClr val="accent1"/>
                    </a:buClr>
                    <a:buChar char="•"/>
                    <a:defRPr sz="2000">
                      <a:solidFill>
                        <a:schemeClr val="tx1"/>
                      </a:solidFill>
                      <a:latin typeface="Times New Roman" panose="02020603050405020304" pitchFamily="18" charset="0"/>
                      <a:cs typeface="B Nazanin" pitchFamily="2" charset="-78"/>
                    </a:defRPr>
                  </a:lvl3pPr>
                  <a:lvl4pPr marL="1600200" indent="-228600" algn="r" rtl="1">
                    <a:spcBef>
                      <a:spcPct val="20000"/>
                    </a:spcBef>
                    <a:buClr>
                      <a:schemeClr val="folHlink"/>
                    </a:buClr>
                    <a:buChar char="–"/>
                    <a:defRPr>
                      <a:solidFill>
                        <a:schemeClr val="tx1"/>
                      </a:solidFill>
                      <a:latin typeface="Times New Roman" panose="02020603050405020304" pitchFamily="18" charset="0"/>
                      <a:cs typeface="B Nazanin" pitchFamily="2" charset="-78"/>
                    </a:defRPr>
                  </a:lvl4pPr>
                  <a:lvl5pPr marL="2057400" indent="-228600" algn="r" rtl="1">
                    <a:spcBef>
                      <a:spcPct val="20000"/>
                    </a:spcBef>
                    <a:buClr>
                      <a:schemeClr val="accent1"/>
                    </a:buClr>
                    <a:buChar char="»"/>
                    <a:defRPr>
                      <a:solidFill>
                        <a:schemeClr val="tx1"/>
                      </a:solidFill>
                      <a:latin typeface="Times New Roman" panose="02020603050405020304" pitchFamily="18" charset="0"/>
                      <a:cs typeface="B Nazanin" pitchFamily="2" charset="-78"/>
                    </a:defRPr>
                  </a:lvl5pPr>
                  <a:lvl6pPr marL="25146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itchFamily="2" charset="-78"/>
                    </a:defRPr>
                  </a:lvl6pPr>
                  <a:lvl7pPr marL="29718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itchFamily="2" charset="-78"/>
                    </a:defRPr>
                  </a:lvl7pPr>
                  <a:lvl8pPr marL="34290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itchFamily="2" charset="-78"/>
                    </a:defRPr>
                  </a:lvl8pPr>
                  <a:lvl9pPr marL="38862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itchFamily="2" charset="-78"/>
                    </a:defRPr>
                  </a:lvl9pPr>
                </a:lstStyle>
                <a:p>
                  <a:pPr algn="ctr" rtl="0">
                    <a:spcBef>
                      <a:spcPct val="0"/>
                    </a:spcBef>
                    <a:buClrTx/>
                    <a:buFontTx/>
                    <a:buNone/>
                  </a:pPr>
                  <a:endParaRPr lang="fa-IR" altLang="fa-IR"/>
                </a:p>
              </p:txBody>
            </p:sp>
            <p:sp>
              <p:nvSpPr>
                <p:cNvPr id="279572" name="Oval 40"/>
                <p:cNvSpPr>
                  <a:spLocks noChangeArrowheads="1"/>
                </p:cNvSpPr>
                <p:nvPr/>
              </p:nvSpPr>
              <p:spPr bwMode="auto">
                <a:xfrm rot="-801335">
                  <a:off x="3297" y="2374"/>
                  <a:ext cx="215" cy="444"/>
                </a:xfrm>
                <a:prstGeom prst="ellipse">
                  <a:avLst/>
                </a:prstGeom>
                <a:noFill/>
                <a:ln w="28575" cap="sq">
                  <a:solidFill>
                    <a:schemeClr val="tx1"/>
                  </a:solidFill>
                  <a:round/>
                  <a:headEnd type="none" w="lg" len="lg"/>
                  <a:tailEnd type="none" w="med"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r" rtl="1">
                    <a:spcBef>
                      <a:spcPct val="20000"/>
                    </a:spcBef>
                    <a:buClr>
                      <a:schemeClr val="accent1"/>
                    </a:buClr>
                    <a:buChar char="•"/>
                    <a:defRPr sz="2800">
                      <a:solidFill>
                        <a:schemeClr val="tx1"/>
                      </a:solidFill>
                      <a:latin typeface="Times New Roman" panose="02020603050405020304" pitchFamily="18" charset="0"/>
                      <a:cs typeface="B Nazanin" pitchFamily="2" charset="-78"/>
                    </a:defRPr>
                  </a:lvl1pPr>
                  <a:lvl2pPr marL="742950" indent="-285750" algn="r" rtl="1">
                    <a:spcBef>
                      <a:spcPct val="20000"/>
                    </a:spcBef>
                    <a:buClr>
                      <a:schemeClr val="hlink"/>
                    </a:buClr>
                    <a:buChar char="–"/>
                    <a:defRPr sz="2400">
                      <a:solidFill>
                        <a:schemeClr val="tx1"/>
                      </a:solidFill>
                      <a:latin typeface="Times New Roman" panose="02020603050405020304" pitchFamily="18" charset="0"/>
                      <a:cs typeface="B Nazanin" pitchFamily="2" charset="-78"/>
                    </a:defRPr>
                  </a:lvl2pPr>
                  <a:lvl3pPr marL="1143000" indent="-228600" algn="r" rtl="1">
                    <a:spcBef>
                      <a:spcPct val="20000"/>
                    </a:spcBef>
                    <a:buClr>
                      <a:schemeClr val="accent1"/>
                    </a:buClr>
                    <a:buChar char="•"/>
                    <a:defRPr sz="2000">
                      <a:solidFill>
                        <a:schemeClr val="tx1"/>
                      </a:solidFill>
                      <a:latin typeface="Times New Roman" panose="02020603050405020304" pitchFamily="18" charset="0"/>
                      <a:cs typeface="B Nazanin" pitchFamily="2" charset="-78"/>
                    </a:defRPr>
                  </a:lvl3pPr>
                  <a:lvl4pPr marL="1600200" indent="-228600" algn="r" rtl="1">
                    <a:spcBef>
                      <a:spcPct val="20000"/>
                    </a:spcBef>
                    <a:buClr>
                      <a:schemeClr val="folHlink"/>
                    </a:buClr>
                    <a:buChar char="–"/>
                    <a:defRPr>
                      <a:solidFill>
                        <a:schemeClr val="tx1"/>
                      </a:solidFill>
                      <a:latin typeface="Times New Roman" panose="02020603050405020304" pitchFamily="18" charset="0"/>
                      <a:cs typeface="B Nazanin" pitchFamily="2" charset="-78"/>
                    </a:defRPr>
                  </a:lvl4pPr>
                  <a:lvl5pPr marL="2057400" indent="-228600" algn="r" rtl="1">
                    <a:spcBef>
                      <a:spcPct val="20000"/>
                    </a:spcBef>
                    <a:buClr>
                      <a:schemeClr val="accent1"/>
                    </a:buClr>
                    <a:buChar char="»"/>
                    <a:defRPr>
                      <a:solidFill>
                        <a:schemeClr val="tx1"/>
                      </a:solidFill>
                      <a:latin typeface="Times New Roman" panose="02020603050405020304" pitchFamily="18" charset="0"/>
                      <a:cs typeface="B Nazanin" pitchFamily="2" charset="-78"/>
                    </a:defRPr>
                  </a:lvl5pPr>
                  <a:lvl6pPr marL="25146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itchFamily="2" charset="-78"/>
                    </a:defRPr>
                  </a:lvl6pPr>
                  <a:lvl7pPr marL="29718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itchFamily="2" charset="-78"/>
                    </a:defRPr>
                  </a:lvl7pPr>
                  <a:lvl8pPr marL="34290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itchFamily="2" charset="-78"/>
                    </a:defRPr>
                  </a:lvl8pPr>
                  <a:lvl9pPr marL="38862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itchFamily="2" charset="-78"/>
                    </a:defRPr>
                  </a:lvl9pPr>
                </a:lstStyle>
                <a:p>
                  <a:pPr algn="ctr" rtl="0">
                    <a:spcBef>
                      <a:spcPct val="0"/>
                    </a:spcBef>
                    <a:buClrTx/>
                    <a:buFontTx/>
                    <a:buNone/>
                  </a:pPr>
                  <a:endParaRPr lang="fa-IR" altLang="fa-IR"/>
                </a:p>
              </p:txBody>
            </p:sp>
          </p:grpSp>
          <p:sp>
            <p:nvSpPr>
              <p:cNvPr id="279564" name="Oval 44" descr="20%"/>
              <p:cNvSpPr>
                <a:spLocks noChangeArrowheads="1"/>
              </p:cNvSpPr>
              <p:nvPr/>
            </p:nvSpPr>
            <p:spPr bwMode="auto">
              <a:xfrm rot="-801335">
                <a:off x="802" y="2375"/>
                <a:ext cx="215" cy="444"/>
              </a:xfrm>
              <a:prstGeom prst="ellipse">
                <a:avLst/>
              </a:prstGeom>
              <a:blipFill dpi="0" rotWithShape="0">
                <a:blip r:embed="rId3"/>
                <a:srcRect/>
                <a:tile tx="0" ty="0" sx="100000" sy="100000" flip="none" algn="tl"/>
              </a:blipFill>
              <a:ln w="28575" cap="sq">
                <a:solidFill>
                  <a:schemeClr val="tx1"/>
                </a:solidFill>
                <a:round/>
                <a:headEnd type="none" w="lg" len="lg"/>
                <a:tailEnd type="none" w="med"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r" rtl="1">
                  <a:spcBef>
                    <a:spcPct val="20000"/>
                  </a:spcBef>
                  <a:buClr>
                    <a:schemeClr val="accent1"/>
                  </a:buClr>
                  <a:buChar char="•"/>
                  <a:defRPr sz="2800">
                    <a:solidFill>
                      <a:schemeClr val="tx1"/>
                    </a:solidFill>
                    <a:latin typeface="Times New Roman" panose="02020603050405020304" pitchFamily="18" charset="0"/>
                    <a:cs typeface="B Nazanin" pitchFamily="2" charset="-78"/>
                  </a:defRPr>
                </a:lvl1pPr>
                <a:lvl2pPr marL="742950" indent="-285750" algn="r" rtl="1">
                  <a:spcBef>
                    <a:spcPct val="20000"/>
                  </a:spcBef>
                  <a:buClr>
                    <a:schemeClr val="hlink"/>
                  </a:buClr>
                  <a:buChar char="–"/>
                  <a:defRPr sz="2400">
                    <a:solidFill>
                      <a:schemeClr val="tx1"/>
                    </a:solidFill>
                    <a:latin typeface="Times New Roman" panose="02020603050405020304" pitchFamily="18" charset="0"/>
                    <a:cs typeface="B Nazanin" pitchFamily="2" charset="-78"/>
                  </a:defRPr>
                </a:lvl2pPr>
                <a:lvl3pPr marL="1143000" indent="-228600" algn="r" rtl="1">
                  <a:spcBef>
                    <a:spcPct val="20000"/>
                  </a:spcBef>
                  <a:buClr>
                    <a:schemeClr val="accent1"/>
                  </a:buClr>
                  <a:buChar char="•"/>
                  <a:defRPr sz="2000">
                    <a:solidFill>
                      <a:schemeClr val="tx1"/>
                    </a:solidFill>
                    <a:latin typeface="Times New Roman" panose="02020603050405020304" pitchFamily="18" charset="0"/>
                    <a:cs typeface="B Nazanin" pitchFamily="2" charset="-78"/>
                  </a:defRPr>
                </a:lvl3pPr>
                <a:lvl4pPr marL="1600200" indent="-228600" algn="r" rtl="1">
                  <a:spcBef>
                    <a:spcPct val="20000"/>
                  </a:spcBef>
                  <a:buClr>
                    <a:schemeClr val="folHlink"/>
                  </a:buClr>
                  <a:buChar char="–"/>
                  <a:defRPr>
                    <a:solidFill>
                      <a:schemeClr val="tx1"/>
                    </a:solidFill>
                    <a:latin typeface="Times New Roman" panose="02020603050405020304" pitchFamily="18" charset="0"/>
                    <a:cs typeface="B Nazanin" pitchFamily="2" charset="-78"/>
                  </a:defRPr>
                </a:lvl4pPr>
                <a:lvl5pPr marL="2057400" indent="-228600" algn="r" rtl="1">
                  <a:spcBef>
                    <a:spcPct val="20000"/>
                  </a:spcBef>
                  <a:buClr>
                    <a:schemeClr val="accent1"/>
                  </a:buClr>
                  <a:buChar char="»"/>
                  <a:defRPr>
                    <a:solidFill>
                      <a:schemeClr val="tx1"/>
                    </a:solidFill>
                    <a:latin typeface="Times New Roman" panose="02020603050405020304" pitchFamily="18" charset="0"/>
                    <a:cs typeface="B Nazanin" pitchFamily="2" charset="-78"/>
                  </a:defRPr>
                </a:lvl5pPr>
                <a:lvl6pPr marL="25146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itchFamily="2" charset="-78"/>
                  </a:defRPr>
                </a:lvl6pPr>
                <a:lvl7pPr marL="29718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itchFamily="2" charset="-78"/>
                  </a:defRPr>
                </a:lvl7pPr>
                <a:lvl8pPr marL="34290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itchFamily="2" charset="-78"/>
                  </a:defRPr>
                </a:lvl8pPr>
                <a:lvl9pPr marL="38862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itchFamily="2" charset="-78"/>
                  </a:defRPr>
                </a:lvl9pPr>
              </a:lstStyle>
              <a:p>
                <a:pPr algn="ctr" rtl="0">
                  <a:spcBef>
                    <a:spcPct val="0"/>
                  </a:spcBef>
                  <a:buClrTx/>
                  <a:buFontTx/>
                  <a:buNone/>
                </a:pPr>
                <a:endParaRPr lang="fa-IR" altLang="fa-IR"/>
              </a:p>
            </p:txBody>
          </p:sp>
          <p:sp>
            <p:nvSpPr>
              <p:cNvPr id="279565" name="Line 42"/>
              <p:cNvSpPr>
                <a:spLocks noChangeShapeType="1"/>
              </p:cNvSpPr>
              <p:nvPr/>
            </p:nvSpPr>
            <p:spPr bwMode="auto">
              <a:xfrm>
                <a:off x="864" y="2380"/>
                <a:ext cx="1608" cy="0"/>
              </a:xfrm>
              <a:prstGeom prst="line">
                <a:avLst/>
              </a:prstGeom>
              <a:noFill/>
              <a:ln w="28575">
                <a:solidFill>
                  <a:schemeClr val="tx1"/>
                </a:solidFill>
                <a:prstDash val="sysDot"/>
                <a:round/>
                <a:headEnd type="none" w="lg" len="lg"/>
                <a:tailEnd type="none"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79566" name="Line 45"/>
              <p:cNvSpPr>
                <a:spLocks noChangeShapeType="1"/>
              </p:cNvSpPr>
              <p:nvPr/>
            </p:nvSpPr>
            <p:spPr bwMode="auto">
              <a:xfrm flipH="1" flipV="1">
                <a:off x="762" y="2370"/>
                <a:ext cx="139" cy="246"/>
              </a:xfrm>
              <a:prstGeom prst="line">
                <a:avLst/>
              </a:prstGeom>
              <a:noFill/>
              <a:ln w="28575" cap="sq">
                <a:solidFill>
                  <a:srgbClr val="FF6A47"/>
                </a:solidFill>
                <a:round/>
                <a:headEnd type="none" w="lg" len="lg"/>
                <a:tailEnd type="none"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79567" name="Line 46"/>
              <p:cNvSpPr>
                <a:spLocks noChangeShapeType="1"/>
              </p:cNvSpPr>
              <p:nvPr/>
            </p:nvSpPr>
            <p:spPr bwMode="auto">
              <a:xfrm flipV="1">
                <a:off x="917" y="2492"/>
                <a:ext cx="54" cy="124"/>
              </a:xfrm>
              <a:prstGeom prst="line">
                <a:avLst/>
              </a:prstGeom>
              <a:noFill/>
              <a:ln w="28575" cap="sq">
                <a:solidFill>
                  <a:schemeClr val="hlink"/>
                </a:solidFill>
                <a:round/>
                <a:headEnd type="none" w="lg" len="lg"/>
                <a:tailEnd type="none"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79568" name="Oval 47"/>
              <p:cNvSpPr>
                <a:spLocks noChangeArrowheads="1"/>
              </p:cNvSpPr>
              <p:nvPr/>
            </p:nvSpPr>
            <p:spPr bwMode="auto">
              <a:xfrm>
                <a:off x="904" y="2615"/>
                <a:ext cx="13" cy="15"/>
              </a:xfrm>
              <a:prstGeom prst="ellipse">
                <a:avLst/>
              </a:prstGeom>
              <a:solidFill>
                <a:schemeClr val="tx2"/>
              </a:solidFill>
              <a:ln w="28575" cap="sq">
                <a:solidFill>
                  <a:schemeClr val="tx2"/>
                </a:solidFill>
                <a:round/>
                <a:headEnd type="none" w="lg" len="lg"/>
                <a:tailEnd type="none" w="med"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r" rtl="1">
                  <a:spcBef>
                    <a:spcPct val="20000"/>
                  </a:spcBef>
                  <a:buClr>
                    <a:schemeClr val="accent1"/>
                  </a:buClr>
                  <a:buChar char="•"/>
                  <a:defRPr sz="2800">
                    <a:solidFill>
                      <a:schemeClr val="tx1"/>
                    </a:solidFill>
                    <a:latin typeface="Times New Roman" panose="02020603050405020304" pitchFamily="18" charset="0"/>
                    <a:cs typeface="B Nazanin" pitchFamily="2" charset="-78"/>
                  </a:defRPr>
                </a:lvl1pPr>
                <a:lvl2pPr marL="742950" indent="-285750" algn="r" rtl="1">
                  <a:spcBef>
                    <a:spcPct val="20000"/>
                  </a:spcBef>
                  <a:buClr>
                    <a:schemeClr val="hlink"/>
                  </a:buClr>
                  <a:buChar char="–"/>
                  <a:defRPr sz="2400">
                    <a:solidFill>
                      <a:schemeClr val="tx1"/>
                    </a:solidFill>
                    <a:latin typeface="Times New Roman" panose="02020603050405020304" pitchFamily="18" charset="0"/>
                    <a:cs typeface="B Nazanin" pitchFamily="2" charset="-78"/>
                  </a:defRPr>
                </a:lvl2pPr>
                <a:lvl3pPr marL="1143000" indent="-228600" algn="r" rtl="1">
                  <a:spcBef>
                    <a:spcPct val="20000"/>
                  </a:spcBef>
                  <a:buClr>
                    <a:schemeClr val="accent1"/>
                  </a:buClr>
                  <a:buChar char="•"/>
                  <a:defRPr sz="2000">
                    <a:solidFill>
                      <a:schemeClr val="tx1"/>
                    </a:solidFill>
                    <a:latin typeface="Times New Roman" panose="02020603050405020304" pitchFamily="18" charset="0"/>
                    <a:cs typeface="B Nazanin" pitchFamily="2" charset="-78"/>
                  </a:defRPr>
                </a:lvl3pPr>
                <a:lvl4pPr marL="1600200" indent="-228600" algn="r" rtl="1">
                  <a:spcBef>
                    <a:spcPct val="20000"/>
                  </a:spcBef>
                  <a:buClr>
                    <a:schemeClr val="folHlink"/>
                  </a:buClr>
                  <a:buChar char="–"/>
                  <a:defRPr>
                    <a:solidFill>
                      <a:schemeClr val="tx1"/>
                    </a:solidFill>
                    <a:latin typeface="Times New Roman" panose="02020603050405020304" pitchFamily="18" charset="0"/>
                    <a:cs typeface="B Nazanin" pitchFamily="2" charset="-78"/>
                  </a:defRPr>
                </a:lvl4pPr>
                <a:lvl5pPr marL="2057400" indent="-228600" algn="r" rtl="1">
                  <a:spcBef>
                    <a:spcPct val="20000"/>
                  </a:spcBef>
                  <a:buClr>
                    <a:schemeClr val="accent1"/>
                  </a:buClr>
                  <a:buChar char="»"/>
                  <a:defRPr>
                    <a:solidFill>
                      <a:schemeClr val="tx1"/>
                    </a:solidFill>
                    <a:latin typeface="Times New Roman" panose="02020603050405020304" pitchFamily="18" charset="0"/>
                    <a:cs typeface="B Nazanin" pitchFamily="2" charset="-78"/>
                  </a:defRPr>
                </a:lvl5pPr>
                <a:lvl6pPr marL="25146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itchFamily="2" charset="-78"/>
                  </a:defRPr>
                </a:lvl6pPr>
                <a:lvl7pPr marL="29718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itchFamily="2" charset="-78"/>
                  </a:defRPr>
                </a:lvl7pPr>
                <a:lvl8pPr marL="34290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itchFamily="2" charset="-78"/>
                  </a:defRPr>
                </a:lvl8pPr>
                <a:lvl9pPr marL="38862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itchFamily="2" charset="-78"/>
                  </a:defRPr>
                </a:lvl9pPr>
              </a:lstStyle>
              <a:p>
                <a:pPr algn="ctr" rtl="0">
                  <a:spcBef>
                    <a:spcPct val="0"/>
                  </a:spcBef>
                  <a:buClrTx/>
                  <a:buFontTx/>
                  <a:buNone/>
                </a:pPr>
                <a:endParaRPr lang="fa-IR" altLang="fa-IR"/>
              </a:p>
            </p:txBody>
          </p:sp>
          <p:sp>
            <p:nvSpPr>
              <p:cNvPr id="279569" name="Line 49"/>
              <p:cNvSpPr>
                <a:spLocks noChangeShapeType="1"/>
              </p:cNvSpPr>
              <p:nvPr/>
            </p:nvSpPr>
            <p:spPr bwMode="auto">
              <a:xfrm>
                <a:off x="966" y="2927"/>
                <a:ext cx="1642" cy="0"/>
              </a:xfrm>
              <a:prstGeom prst="line">
                <a:avLst/>
              </a:prstGeom>
              <a:noFill/>
              <a:ln w="28575" cap="sq">
                <a:solidFill>
                  <a:schemeClr val="tx1"/>
                </a:solidFill>
                <a:round/>
                <a:headEnd type="none" w="lg" len="lg"/>
                <a:tailEnd type="none"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79570" name="Line 50"/>
              <p:cNvSpPr>
                <a:spLocks noChangeShapeType="1"/>
              </p:cNvSpPr>
              <p:nvPr/>
            </p:nvSpPr>
            <p:spPr bwMode="auto">
              <a:xfrm>
                <a:off x="956" y="2819"/>
                <a:ext cx="1608" cy="0"/>
              </a:xfrm>
              <a:prstGeom prst="line">
                <a:avLst/>
              </a:prstGeom>
              <a:noFill/>
              <a:ln w="28575">
                <a:solidFill>
                  <a:schemeClr val="tx1"/>
                </a:solidFill>
                <a:prstDash val="sysDot"/>
                <a:round/>
                <a:headEnd type="none" w="lg" len="lg"/>
                <a:tailEnd type="none"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279558" name="Rectangle 53"/>
            <p:cNvSpPr>
              <a:spLocks noChangeArrowheads="1"/>
            </p:cNvSpPr>
            <p:nvPr/>
          </p:nvSpPr>
          <p:spPr bwMode="auto">
            <a:xfrm>
              <a:off x="902" y="2465"/>
              <a:ext cx="180"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cap="sq">
                  <a:solidFill>
                    <a:schemeClr val="tx1"/>
                  </a:solidFill>
                  <a:miter lim="800000"/>
                  <a:headEnd type="none" w="lg" len="lg"/>
                  <a:tailEnd type="none" w="med"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r" rtl="1">
                <a:spcBef>
                  <a:spcPct val="20000"/>
                </a:spcBef>
                <a:buClr>
                  <a:schemeClr val="accent1"/>
                </a:buClr>
                <a:buChar char="•"/>
                <a:defRPr sz="2800">
                  <a:solidFill>
                    <a:schemeClr val="tx1"/>
                  </a:solidFill>
                  <a:latin typeface="Times New Roman" panose="02020603050405020304" pitchFamily="18" charset="0"/>
                  <a:cs typeface="B Nazanin" pitchFamily="2" charset="-78"/>
                </a:defRPr>
              </a:lvl1pPr>
              <a:lvl2pPr marL="742950" indent="-285750" algn="r" rtl="1">
                <a:spcBef>
                  <a:spcPct val="20000"/>
                </a:spcBef>
                <a:buClr>
                  <a:schemeClr val="hlink"/>
                </a:buClr>
                <a:buChar char="–"/>
                <a:defRPr sz="2400">
                  <a:solidFill>
                    <a:schemeClr val="tx1"/>
                  </a:solidFill>
                  <a:latin typeface="Times New Roman" panose="02020603050405020304" pitchFamily="18" charset="0"/>
                  <a:cs typeface="B Nazanin" pitchFamily="2" charset="-78"/>
                </a:defRPr>
              </a:lvl2pPr>
              <a:lvl3pPr marL="1143000" indent="-228600" algn="r" rtl="1">
                <a:spcBef>
                  <a:spcPct val="20000"/>
                </a:spcBef>
                <a:buClr>
                  <a:schemeClr val="accent1"/>
                </a:buClr>
                <a:buChar char="•"/>
                <a:defRPr sz="2000">
                  <a:solidFill>
                    <a:schemeClr val="tx1"/>
                  </a:solidFill>
                  <a:latin typeface="Times New Roman" panose="02020603050405020304" pitchFamily="18" charset="0"/>
                  <a:cs typeface="B Nazanin" pitchFamily="2" charset="-78"/>
                </a:defRPr>
              </a:lvl3pPr>
              <a:lvl4pPr marL="1600200" indent="-228600" algn="r" rtl="1">
                <a:spcBef>
                  <a:spcPct val="20000"/>
                </a:spcBef>
                <a:buClr>
                  <a:schemeClr val="folHlink"/>
                </a:buClr>
                <a:buChar char="–"/>
                <a:defRPr>
                  <a:solidFill>
                    <a:schemeClr val="tx1"/>
                  </a:solidFill>
                  <a:latin typeface="Times New Roman" panose="02020603050405020304" pitchFamily="18" charset="0"/>
                  <a:cs typeface="B Nazanin" pitchFamily="2" charset="-78"/>
                </a:defRPr>
              </a:lvl4pPr>
              <a:lvl5pPr marL="2057400" indent="-228600" algn="r" rtl="1">
                <a:spcBef>
                  <a:spcPct val="20000"/>
                </a:spcBef>
                <a:buClr>
                  <a:schemeClr val="accent1"/>
                </a:buClr>
                <a:buChar char="»"/>
                <a:defRPr>
                  <a:solidFill>
                    <a:schemeClr val="tx1"/>
                  </a:solidFill>
                  <a:latin typeface="Times New Roman" panose="02020603050405020304" pitchFamily="18" charset="0"/>
                  <a:cs typeface="B Nazanin" pitchFamily="2" charset="-78"/>
                </a:defRPr>
              </a:lvl5pPr>
              <a:lvl6pPr marL="25146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itchFamily="2" charset="-78"/>
                </a:defRPr>
              </a:lvl6pPr>
              <a:lvl7pPr marL="29718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itchFamily="2" charset="-78"/>
                </a:defRPr>
              </a:lvl7pPr>
              <a:lvl8pPr marL="34290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itchFamily="2" charset="-78"/>
                </a:defRPr>
              </a:lvl8pPr>
              <a:lvl9pPr marL="38862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itchFamily="2" charset="-78"/>
                </a:defRPr>
              </a:lvl9pPr>
            </a:lstStyle>
            <a:p>
              <a:pPr algn="l" rtl="0">
                <a:spcBef>
                  <a:spcPct val="0"/>
                </a:spcBef>
                <a:buClrTx/>
                <a:buFontTx/>
                <a:buNone/>
              </a:pPr>
              <a:r>
                <a:rPr lang="en-US" altLang="en-US" sz="1800">
                  <a:solidFill>
                    <a:srgbClr val="000000"/>
                  </a:solidFill>
                  <a:cs typeface="Times New Roman" panose="02020603050405020304" pitchFamily="18" charset="0"/>
                </a:rPr>
                <a:t>a</a:t>
              </a:r>
            </a:p>
          </p:txBody>
        </p:sp>
        <p:sp>
          <p:nvSpPr>
            <p:cNvPr id="279559" name="Rectangle 54"/>
            <p:cNvSpPr>
              <a:spLocks noChangeArrowheads="1"/>
            </p:cNvSpPr>
            <p:nvPr/>
          </p:nvSpPr>
          <p:spPr bwMode="auto">
            <a:xfrm>
              <a:off x="811" y="2349"/>
              <a:ext cx="188"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cap="sq">
                  <a:solidFill>
                    <a:schemeClr val="tx1"/>
                  </a:solidFill>
                  <a:miter lim="800000"/>
                  <a:headEnd type="none" w="lg" len="lg"/>
                  <a:tailEnd type="none" w="med"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r" rtl="1">
                <a:spcBef>
                  <a:spcPct val="20000"/>
                </a:spcBef>
                <a:buClr>
                  <a:schemeClr val="accent1"/>
                </a:buClr>
                <a:buChar char="•"/>
                <a:defRPr sz="2800">
                  <a:solidFill>
                    <a:schemeClr val="tx1"/>
                  </a:solidFill>
                  <a:latin typeface="Times New Roman" panose="02020603050405020304" pitchFamily="18" charset="0"/>
                  <a:cs typeface="B Nazanin" pitchFamily="2" charset="-78"/>
                </a:defRPr>
              </a:lvl1pPr>
              <a:lvl2pPr marL="742950" indent="-285750" algn="r" rtl="1">
                <a:spcBef>
                  <a:spcPct val="20000"/>
                </a:spcBef>
                <a:buClr>
                  <a:schemeClr val="hlink"/>
                </a:buClr>
                <a:buChar char="–"/>
                <a:defRPr sz="2400">
                  <a:solidFill>
                    <a:schemeClr val="tx1"/>
                  </a:solidFill>
                  <a:latin typeface="Times New Roman" panose="02020603050405020304" pitchFamily="18" charset="0"/>
                  <a:cs typeface="B Nazanin" pitchFamily="2" charset="-78"/>
                </a:defRPr>
              </a:lvl2pPr>
              <a:lvl3pPr marL="1143000" indent="-228600" algn="r" rtl="1">
                <a:spcBef>
                  <a:spcPct val="20000"/>
                </a:spcBef>
                <a:buClr>
                  <a:schemeClr val="accent1"/>
                </a:buClr>
                <a:buChar char="•"/>
                <a:defRPr sz="2000">
                  <a:solidFill>
                    <a:schemeClr val="tx1"/>
                  </a:solidFill>
                  <a:latin typeface="Times New Roman" panose="02020603050405020304" pitchFamily="18" charset="0"/>
                  <a:cs typeface="B Nazanin" pitchFamily="2" charset="-78"/>
                </a:defRPr>
              </a:lvl3pPr>
              <a:lvl4pPr marL="1600200" indent="-228600" algn="r" rtl="1">
                <a:spcBef>
                  <a:spcPct val="20000"/>
                </a:spcBef>
                <a:buClr>
                  <a:schemeClr val="folHlink"/>
                </a:buClr>
                <a:buChar char="–"/>
                <a:defRPr>
                  <a:solidFill>
                    <a:schemeClr val="tx1"/>
                  </a:solidFill>
                  <a:latin typeface="Times New Roman" panose="02020603050405020304" pitchFamily="18" charset="0"/>
                  <a:cs typeface="B Nazanin" pitchFamily="2" charset="-78"/>
                </a:defRPr>
              </a:lvl4pPr>
              <a:lvl5pPr marL="2057400" indent="-228600" algn="r" rtl="1">
                <a:spcBef>
                  <a:spcPct val="20000"/>
                </a:spcBef>
                <a:buClr>
                  <a:schemeClr val="accent1"/>
                </a:buClr>
                <a:buChar char="»"/>
                <a:defRPr>
                  <a:solidFill>
                    <a:schemeClr val="tx1"/>
                  </a:solidFill>
                  <a:latin typeface="Times New Roman" panose="02020603050405020304" pitchFamily="18" charset="0"/>
                  <a:cs typeface="B Nazanin" pitchFamily="2" charset="-78"/>
                </a:defRPr>
              </a:lvl5pPr>
              <a:lvl6pPr marL="25146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itchFamily="2" charset="-78"/>
                </a:defRPr>
              </a:lvl6pPr>
              <a:lvl7pPr marL="29718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itchFamily="2" charset="-78"/>
                </a:defRPr>
              </a:lvl7pPr>
              <a:lvl8pPr marL="34290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itchFamily="2" charset="-78"/>
                </a:defRPr>
              </a:lvl8pPr>
              <a:lvl9pPr marL="38862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itchFamily="2" charset="-78"/>
                </a:defRPr>
              </a:lvl9pPr>
            </a:lstStyle>
            <a:p>
              <a:pPr algn="l" rtl="0">
                <a:spcBef>
                  <a:spcPct val="0"/>
                </a:spcBef>
                <a:buClrTx/>
                <a:buFontTx/>
                <a:buNone/>
              </a:pPr>
              <a:r>
                <a:rPr lang="en-US" altLang="en-US" sz="1800">
                  <a:solidFill>
                    <a:srgbClr val="000000"/>
                  </a:solidFill>
                  <a:cs typeface="Times New Roman" panose="02020603050405020304" pitchFamily="18" charset="0"/>
                </a:rPr>
                <a:t>b</a:t>
              </a:r>
            </a:p>
          </p:txBody>
        </p:sp>
        <p:sp>
          <p:nvSpPr>
            <p:cNvPr id="279560" name="Rectangle 55"/>
            <p:cNvSpPr>
              <a:spLocks noChangeArrowheads="1"/>
            </p:cNvSpPr>
            <p:nvPr/>
          </p:nvSpPr>
          <p:spPr bwMode="auto">
            <a:xfrm>
              <a:off x="1701" y="2886"/>
              <a:ext cx="233"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cap="sq">
                  <a:solidFill>
                    <a:schemeClr val="tx1"/>
                  </a:solidFill>
                  <a:miter lim="800000"/>
                  <a:headEnd type="none" w="lg" len="lg"/>
                  <a:tailEnd type="none" w="med"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r" rtl="1">
                <a:spcBef>
                  <a:spcPct val="20000"/>
                </a:spcBef>
                <a:buClr>
                  <a:schemeClr val="accent1"/>
                </a:buClr>
                <a:buChar char="•"/>
                <a:defRPr sz="2800">
                  <a:solidFill>
                    <a:schemeClr val="tx1"/>
                  </a:solidFill>
                  <a:latin typeface="Times New Roman" panose="02020603050405020304" pitchFamily="18" charset="0"/>
                  <a:cs typeface="B Nazanin" pitchFamily="2" charset="-78"/>
                </a:defRPr>
              </a:lvl1pPr>
              <a:lvl2pPr marL="742950" indent="-285750" algn="r" rtl="1">
                <a:spcBef>
                  <a:spcPct val="20000"/>
                </a:spcBef>
                <a:buClr>
                  <a:schemeClr val="hlink"/>
                </a:buClr>
                <a:buChar char="–"/>
                <a:defRPr sz="2400">
                  <a:solidFill>
                    <a:schemeClr val="tx1"/>
                  </a:solidFill>
                  <a:latin typeface="Times New Roman" panose="02020603050405020304" pitchFamily="18" charset="0"/>
                  <a:cs typeface="B Nazanin" pitchFamily="2" charset="-78"/>
                </a:defRPr>
              </a:lvl2pPr>
              <a:lvl3pPr marL="1143000" indent="-228600" algn="r" rtl="1">
                <a:spcBef>
                  <a:spcPct val="20000"/>
                </a:spcBef>
                <a:buClr>
                  <a:schemeClr val="accent1"/>
                </a:buClr>
                <a:buChar char="•"/>
                <a:defRPr sz="2000">
                  <a:solidFill>
                    <a:schemeClr val="tx1"/>
                  </a:solidFill>
                  <a:latin typeface="Times New Roman" panose="02020603050405020304" pitchFamily="18" charset="0"/>
                  <a:cs typeface="B Nazanin" pitchFamily="2" charset="-78"/>
                </a:defRPr>
              </a:lvl3pPr>
              <a:lvl4pPr marL="1600200" indent="-228600" algn="r" rtl="1">
                <a:spcBef>
                  <a:spcPct val="20000"/>
                </a:spcBef>
                <a:buClr>
                  <a:schemeClr val="folHlink"/>
                </a:buClr>
                <a:buChar char="–"/>
                <a:defRPr>
                  <a:solidFill>
                    <a:schemeClr val="tx1"/>
                  </a:solidFill>
                  <a:latin typeface="Times New Roman" panose="02020603050405020304" pitchFamily="18" charset="0"/>
                  <a:cs typeface="B Nazanin" pitchFamily="2" charset="-78"/>
                </a:defRPr>
              </a:lvl4pPr>
              <a:lvl5pPr marL="2057400" indent="-228600" algn="r" rtl="1">
                <a:spcBef>
                  <a:spcPct val="20000"/>
                </a:spcBef>
                <a:buClr>
                  <a:schemeClr val="accent1"/>
                </a:buClr>
                <a:buChar char="»"/>
                <a:defRPr>
                  <a:solidFill>
                    <a:schemeClr val="tx1"/>
                  </a:solidFill>
                  <a:latin typeface="Times New Roman" panose="02020603050405020304" pitchFamily="18" charset="0"/>
                  <a:cs typeface="B Nazanin" pitchFamily="2" charset="-78"/>
                </a:defRPr>
              </a:lvl5pPr>
              <a:lvl6pPr marL="25146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itchFamily="2" charset="-78"/>
                </a:defRPr>
              </a:lvl6pPr>
              <a:lvl7pPr marL="29718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itchFamily="2" charset="-78"/>
                </a:defRPr>
              </a:lvl7pPr>
              <a:lvl8pPr marL="34290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itchFamily="2" charset="-78"/>
                </a:defRPr>
              </a:lvl8pPr>
              <a:lvl9pPr marL="38862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itchFamily="2" charset="-78"/>
                </a:defRPr>
              </a:lvl9pPr>
            </a:lstStyle>
            <a:p>
              <a:pPr algn="l" rtl="0">
                <a:spcBef>
                  <a:spcPct val="0"/>
                </a:spcBef>
                <a:buClrTx/>
                <a:buFontTx/>
                <a:buNone/>
              </a:pPr>
              <a:r>
                <a:rPr lang="en-US" altLang="en-US" sz="2400">
                  <a:solidFill>
                    <a:srgbClr val="000000"/>
                  </a:solidFill>
                  <a:cs typeface="Times New Roman" panose="02020603050405020304" pitchFamily="18" charset="0"/>
                </a:rPr>
                <a:t>L</a:t>
              </a:r>
            </a:p>
          </p:txBody>
        </p:sp>
      </p:grpSp>
    </p:spTree>
    <p:extLst>
      <p:ext uri="{BB962C8B-B14F-4D97-AF65-F5344CB8AC3E}">
        <p14:creationId xmlns:p14="http://schemas.microsoft.com/office/powerpoint/2010/main" val="1618206256"/>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0" presetClass="entr" presetSubtype="0" fill="hold" grpId="0" nodeType="afterEffect">
                                  <p:stCondLst>
                                    <p:cond delay="0"/>
                                  </p:stCondLst>
                                  <p:childTnLst>
                                    <p:set>
                                      <p:cBhvr>
                                        <p:cTn id="6" dur="1" fill="hold">
                                          <p:stCondLst>
                                            <p:cond delay="0"/>
                                          </p:stCondLst>
                                        </p:cTn>
                                        <p:tgtEl>
                                          <p:spTgt spid="996354"/>
                                        </p:tgtEl>
                                        <p:attrNameLst>
                                          <p:attrName>style.visibility</p:attrName>
                                        </p:attrNameLst>
                                      </p:cBhvr>
                                      <p:to>
                                        <p:strVal val="visible"/>
                                      </p:to>
                                    </p:set>
                                    <p:animEffect transition="in" filter="fade">
                                      <p:cBhvr>
                                        <p:cTn id="7" dur="800" decel="100000"/>
                                        <p:tgtEl>
                                          <p:spTgt spid="996354"/>
                                        </p:tgtEl>
                                      </p:cBhvr>
                                    </p:animEffect>
                                    <p:anim calcmode="lin" valueType="num">
                                      <p:cBhvr>
                                        <p:cTn id="8" dur="800" decel="100000" fill="hold"/>
                                        <p:tgtEl>
                                          <p:spTgt spid="996354"/>
                                        </p:tgtEl>
                                        <p:attrNameLst>
                                          <p:attrName>style.rotation</p:attrName>
                                        </p:attrNameLst>
                                      </p:cBhvr>
                                      <p:tavLst>
                                        <p:tav tm="0">
                                          <p:val>
                                            <p:fltVal val="-90"/>
                                          </p:val>
                                        </p:tav>
                                        <p:tav tm="100000">
                                          <p:val>
                                            <p:fltVal val="0"/>
                                          </p:val>
                                        </p:tav>
                                      </p:tavLst>
                                    </p:anim>
                                    <p:anim calcmode="lin" valueType="num">
                                      <p:cBhvr>
                                        <p:cTn id="9" dur="800" decel="100000" fill="hold"/>
                                        <p:tgtEl>
                                          <p:spTgt spid="996354"/>
                                        </p:tgtEl>
                                        <p:attrNameLst>
                                          <p:attrName>ppt_x</p:attrName>
                                        </p:attrNameLst>
                                      </p:cBhvr>
                                      <p:tavLst>
                                        <p:tav tm="0">
                                          <p:val>
                                            <p:strVal val="#ppt_x+0.4"/>
                                          </p:val>
                                        </p:tav>
                                        <p:tav tm="100000">
                                          <p:val>
                                            <p:strVal val="#ppt_x-0.05"/>
                                          </p:val>
                                        </p:tav>
                                      </p:tavLst>
                                    </p:anim>
                                    <p:anim calcmode="lin" valueType="num">
                                      <p:cBhvr>
                                        <p:cTn id="10" dur="800" decel="100000" fill="hold"/>
                                        <p:tgtEl>
                                          <p:spTgt spid="996354"/>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996354"/>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996354"/>
                                        </p:tgtEl>
                                        <p:attrNameLst>
                                          <p:attrName>ppt_y</p:attrName>
                                        </p:attrNameLst>
                                      </p:cBhvr>
                                      <p:tavLst>
                                        <p:tav tm="0">
                                          <p:val>
                                            <p:strVal val="#ppt_y+0.1"/>
                                          </p:val>
                                        </p:tav>
                                        <p:tav tm="100000">
                                          <p:val>
                                            <p:strVal val="#ppt_y"/>
                                          </p:val>
                                        </p:tav>
                                      </p:tavLst>
                                    </p:anim>
                                  </p:childTnLst>
                                </p:cTn>
                              </p:par>
                            </p:childTnLst>
                          </p:cTn>
                        </p:par>
                        <p:par>
                          <p:cTn id="13" fill="hold" nodeType="afterGroup">
                            <p:stCondLst>
                              <p:cond delay="1000"/>
                            </p:stCondLst>
                            <p:childTnLst>
                              <p:par>
                                <p:cTn id="14" presetID="27" presetClass="entr" presetSubtype="0" fill="hold" grpId="0" nodeType="afterEffect">
                                  <p:stCondLst>
                                    <p:cond delay="0"/>
                                  </p:stCondLst>
                                  <p:iterate type="lt">
                                    <p:tmPct val="50000"/>
                                  </p:iterate>
                                  <p:childTnLst>
                                    <p:set>
                                      <p:cBhvr>
                                        <p:cTn id="15" dur="1" fill="hold">
                                          <p:stCondLst>
                                            <p:cond delay="0"/>
                                          </p:stCondLst>
                                        </p:cTn>
                                        <p:tgtEl>
                                          <p:spTgt spid="996355">
                                            <p:txEl>
                                              <p:pRg st="0" end="0"/>
                                            </p:txEl>
                                          </p:spTgt>
                                        </p:tgtEl>
                                        <p:attrNameLst>
                                          <p:attrName>style.visibility</p:attrName>
                                        </p:attrNameLst>
                                      </p:cBhvr>
                                      <p:to>
                                        <p:strVal val="visible"/>
                                      </p:to>
                                    </p:set>
                                    <p:anim calcmode="discrete" valueType="clr">
                                      <p:cBhvr override="childStyle">
                                        <p:cTn id="16" dur="80"/>
                                        <p:tgtEl>
                                          <p:spTgt spid="996355">
                                            <p:txEl>
                                              <p:pRg st="0" end="0"/>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17" dur="80"/>
                                        <p:tgtEl>
                                          <p:spTgt spid="996355">
                                            <p:txEl>
                                              <p:pRg st="0" end="0"/>
                                            </p:txEl>
                                          </p:spTgt>
                                        </p:tgtEl>
                                        <p:attrNameLst>
                                          <p:attrName>fillcolor</p:attrName>
                                        </p:attrNameLst>
                                      </p:cBhvr>
                                      <p:tavLst>
                                        <p:tav tm="0">
                                          <p:val>
                                            <p:clrVal>
                                              <a:schemeClr val="accent2"/>
                                            </p:clrVal>
                                          </p:val>
                                        </p:tav>
                                        <p:tav tm="50000">
                                          <p:val>
                                            <p:clrVal>
                                              <a:schemeClr val="hlink"/>
                                            </p:clrVal>
                                          </p:val>
                                        </p:tav>
                                      </p:tavLst>
                                    </p:anim>
                                    <p:set>
                                      <p:cBhvr>
                                        <p:cTn id="18" dur="80"/>
                                        <p:tgtEl>
                                          <p:spTgt spid="996355">
                                            <p:txEl>
                                              <p:pRg st="0" end="0"/>
                                            </p:txEl>
                                          </p:spTgt>
                                        </p:tgtEl>
                                        <p:attrNameLst>
                                          <p:attrName>fill.type</p:attrName>
                                        </p:attrNameLst>
                                      </p:cBhvr>
                                      <p:to>
                                        <p:strVal val="solid"/>
                                      </p:to>
                                    </p:set>
                                  </p:childTnLst>
                                </p:cTn>
                              </p:par>
                            </p:childTnLst>
                          </p:cTn>
                        </p:par>
                        <p:par>
                          <p:cTn id="19" fill="hold" nodeType="afterGroup">
                            <p:stCondLst>
                              <p:cond delay="3080"/>
                            </p:stCondLst>
                            <p:childTnLst>
                              <p:par>
                                <p:cTn id="20" presetID="34" presetClass="entr" presetSubtype="0" fill="hold" nodeType="afterEffect">
                                  <p:stCondLst>
                                    <p:cond delay="0"/>
                                  </p:stCondLst>
                                  <p:childTnLst>
                                    <p:set>
                                      <p:cBhvr>
                                        <p:cTn id="21" dur="1" fill="hold">
                                          <p:stCondLst>
                                            <p:cond delay="0"/>
                                          </p:stCondLst>
                                        </p:cTn>
                                        <p:tgtEl>
                                          <p:spTgt spid="996408"/>
                                        </p:tgtEl>
                                        <p:attrNameLst>
                                          <p:attrName>style.visibility</p:attrName>
                                        </p:attrNameLst>
                                      </p:cBhvr>
                                      <p:to>
                                        <p:strVal val="visible"/>
                                      </p:to>
                                    </p:set>
                                    <p:anim from="(-#ppt_w/2)" to="(#ppt_x)" calcmode="lin" valueType="num">
                                      <p:cBhvr>
                                        <p:cTn id="22" dur="600" fill="hold">
                                          <p:stCondLst>
                                            <p:cond delay="0"/>
                                          </p:stCondLst>
                                        </p:cTn>
                                        <p:tgtEl>
                                          <p:spTgt spid="996408"/>
                                        </p:tgtEl>
                                        <p:attrNameLst>
                                          <p:attrName>ppt_x</p:attrName>
                                        </p:attrNameLst>
                                      </p:cBhvr>
                                    </p:anim>
                                    <p:anim from="0" to="-1.0" calcmode="lin" valueType="num">
                                      <p:cBhvr>
                                        <p:cTn id="23" dur="200" decel="50000" autoRev="1" fill="hold">
                                          <p:stCondLst>
                                            <p:cond delay="600"/>
                                          </p:stCondLst>
                                        </p:cTn>
                                        <p:tgtEl>
                                          <p:spTgt spid="996408"/>
                                        </p:tgtEl>
                                        <p:attrNameLst>
                                          <p:attrName>xshear</p:attrName>
                                        </p:attrNameLst>
                                      </p:cBhvr>
                                    </p:anim>
                                    <p:animScale>
                                      <p:cBhvr>
                                        <p:cTn id="24" dur="200" decel="100000" autoRev="1" fill="hold">
                                          <p:stCondLst>
                                            <p:cond delay="600"/>
                                          </p:stCondLst>
                                        </p:cTn>
                                        <p:tgtEl>
                                          <p:spTgt spid="996408"/>
                                        </p:tgtEl>
                                      </p:cBhvr>
                                      <p:from x="100000" y="100000"/>
                                      <p:to x="80000" y="100000"/>
                                    </p:animScale>
                                    <p:anim by="(#ppt_h/3+#ppt_w*0.1)" calcmode="lin" valueType="num">
                                      <p:cBhvr additive="sum">
                                        <p:cTn id="25" dur="200" decel="100000" autoRev="1" fill="hold">
                                          <p:stCondLst>
                                            <p:cond delay="600"/>
                                          </p:stCondLst>
                                        </p:cTn>
                                        <p:tgtEl>
                                          <p:spTgt spid="996408"/>
                                        </p:tgtEl>
                                        <p:attrNameLst>
                                          <p:attrName>ppt_x</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96354" grpId="0"/>
      <p:bldP spid="996355"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7378" name="Rectangle 2"/>
          <p:cNvSpPr>
            <a:spLocks noGrp="1" noChangeArrowheads="1"/>
          </p:cNvSpPr>
          <p:nvPr>
            <p:ph type="title"/>
          </p:nvPr>
        </p:nvSpPr>
        <p:spPr>
          <a:xfrm>
            <a:off x="2271713" y="862013"/>
            <a:ext cx="8001000" cy="838200"/>
          </a:xfrm>
        </p:spPr>
        <p:txBody>
          <a:bodyPr/>
          <a:lstStyle/>
          <a:p>
            <a:pPr eaLnBrk="1" hangingPunct="1"/>
            <a:r>
              <a:rPr lang="fa-IR" altLang="en-US" smtClean="0"/>
              <a:t>حل تمرين 4 </a:t>
            </a:r>
            <a:endParaRPr lang="en-US" altLang="en-US" smtClean="0"/>
          </a:p>
        </p:txBody>
      </p:sp>
      <p:graphicFrame>
        <p:nvGraphicFramePr>
          <p:cNvPr id="997382" name="Object 6"/>
          <p:cNvGraphicFramePr>
            <a:graphicFrameLocks noChangeAspect="1"/>
          </p:cNvGraphicFramePr>
          <p:nvPr/>
        </p:nvGraphicFramePr>
        <p:xfrm>
          <a:off x="4525963" y="2736850"/>
          <a:ext cx="2311400" cy="1030288"/>
        </p:xfrm>
        <a:graphic>
          <a:graphicData uri="http://schemas.openxmlformats.org/presentationml/2006/ole">
            <mc:AlternateContent xmlns:mc="http://schemas.openxmlformats.org/markup-compatibility/2006">
              <mc:Choice xmlns:v="urn:schemas-microsoft-com:vml" Requires="v">
                <p:oleObj spid="_x0000_s21506" name="Equation" r:id="rId3" imgW="939800" imgH="419100" progId="Equation.3">
                  <p:embed/>
                </p:oleObj>
              </mc:Choice>
              <mc:Fallback>
                <p:oleObj name="Equation" r:id="rId3" imgW="939800" imgH="419100"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525963" y="2736850"/>
                        <a:ext cx="2311400" cy="10302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997383" name="Object 7"/>
          <p:cNvGraphicFramePr>
            <a:graphicFrameLocks noChangeAspect="1"/>
          </p:cNvGraphicFramePr>
          <p:nvPr/>
        </p:nvGraphicFramePr>
        <p:xfrm>
          <a:off x="6823075" y="2736850"/>
          <a:ext cx="2311400" cy="1123950"/>
        </p:xfrm>
        <a:graphic>
          <a:graphicData uri="http://schemas.openxmlformats.org/presentationml/2006/ole">
            <mc:AlternateContent xmlns:mc="http://schemas.openxmlformats.org/markup-compatibility/2006">
              <mc:Choice xmlns:v="urn:schemas-microsoft-com:vml" Requires="v">
                <p:oleObj spid="_x0000_s21507" name="Equation" r:id="rId5" imgW="939800" imgH="457200" progId="Equation.3">
                  <p:embed/>
                </p:oleObj>
              </mc:Choice>
              <mc:Fallback>
                <p:oleObj name="Equation" r:id="rId5" imgW="939800" imgH="457200"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823075" y="2736850"/>
                        <a:ext cx="2311400" cy="11239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997384" name="Object 8"/>
          <p:cNvGraphicFramePr>
            <a:graphicFrameLocks noChangeAspect="1"/>
          </p:cNvGraphicFramePr>
          <p:nvPr/>
        </p:nvGraphicFramePr>
        <p:xfrm>
          <a:off x="3143251" y="2722564"/>
          <a:ext cx="1343025" cy="968375"/>
        </p:xfrm>
        <a:graphic>
          <a:graphicData uri="http://schemas.openxmlformats.org/presentationml/2006/ole">
            <mc:AlternateContent xmlns:mc="http://schemas.openxmlformats.org/markup-compatibility/2006">
              <mc:Choice xmlns:v="urn:schemas-microsoft-com:vml" Requires="v">
                <p:oleObj spid="_x0000_s21508" name="Equation" r:id="rId7" imgW="545863" imgH="393529" progId="Equation.3">
                  <p:embed/>
                </p:oleObj>
              </mc:Choice>
              <mc:Fallback>
                <p:oleObj name="Equation" r:id="rId7" imgW="545863" imgH="393529" progId="Equation.3">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3143251" y="2722564"/>
                        <a:ext cx="1343025" cy="9683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extLst>
      <p:ext uri="{BB962C8B-B14F-4D97-AF65-F5344CB8AC3E}">
        <p14:creationId xmlns:p14="http://schemas.microsoft.com/office/powerpoint/2010/main" val="3050336851"/>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0" presetClass="entr" presetSubtype="0" fill="hold" grpId="0" nodeType="afterEffect">
                                  <p:stCondLst>
                                    <p:cond delay="0"/>
                                  </p:stCondLst>
                                  <p:childTnLst>
                                    <p:set>
                                      <p:cBhvr>
                                        <p:cTn id="6" dur="1" fill="hold">
                                          <p:stCondLst>
                                            <p:cond delay="0"/>
                                          </p:stCondLst>
                                        </p:cTn>
                                        <p:tgtEl>
                                          <p:spTgt spid="997378"/>
                                        </p:tgtEl>
                                        <p:attrNameLst>
                                          <p:attrName>style.visibility</p:attrName>
                                        </p:attrNameLst>
                                      </p:cBhvr>
                                      <p:to>
                                        <p:strVal val="visible"/>
                                      </p:to>
                                    </p:set>
                                    <p:animEffect transition="in" filter="fade">
                                      <p:cBhvr>
                                        <p:cTn id="7" dur="800" decel="100000"/>
                                        <p:tgtEl>
                                          <p:spTgt spid="997378"/>
                                        </p:tgtEl>
                                      </p:cBhvr>
                                    </p:animEffect>
                                    <p:anim calcmode="lin" valueType="num">
                                      <p:cBhvr>
                                        <p:cTn id="8" dur="800" decel="100000" fill="hold"/>
                                        <p:tgtEl>
                                          <p:spTgt spid="997378"/>
                                        </p:tgtEl>
                                        <p:attrNameLst>
                                          <p:attrName>style.rotation</p:attrName>
                                        </p:attrNameLst>
                                      </p:cBhvr>
                                      <p:tavLst>
                                        <p:tav tm="0">
                                          <p:val>
                                            <p:fltVal val="-90"/>
                                          </p:val>
                                        </p:tav>
                                        <p:tav tm="100000">
                                          <p:val>
                                            <p:fltVal val="0"/>
                                          </p:val>
                                        </p:tav>
                                      </p:tavLst>
                                    </p:anim>
                                    <p:anim calcmode="lin" valueType="num">
                                      <p:cBhvr>
                                        <p:cTn id="9" dur="800" decel="100000" fill="hold"/>
                                        <p:tgtEl>
                                          <p:spTgt spid="997378"/>
                                        </p:tgtEl>
                                        <p:attrNameLst>
                                          <p:attrName>ppt_x</p:attrName>
                                        </p:attrNameLst>
                                      </p:cBhvr>
                                      <p:tavLst>
                                        <p:tav tm="0">
                                          <p:val>
                                            <p:strVal val="#ppt_x+0.4"/>
                                          </p:val>
                                        </p:tav>
                                        <p:tav tm="100000">
                                          <p:val>
                                            <p:strVal val="#ppt_x-0.05"/>
                                          </p:val>
                                        </p:tav>
                                      </p:tavLst>
                                    </p:anim>
                                    <p:anim calcmode="lin" valueType="num">
                                      <p:cBhvr>
                                        <p:cTn id="10" dur="800" decel="100000" fill="hold"/>
                                        <p:tgtEl>
                                          <p:spTgt spid="997378"/>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997378"/>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997378"/>
                                        </p:tgtEl>
                                        <p:attrNameLst>
                                          <p:attrName>ppt_y</p:attrName>
                                        </p:attrNameLst>
                                      </p:cBhvr>
                                      <p:tavLst>
                                        <p:tav tm="0">
                                          <p:val>
                                            <p:strVal val="#ppt_y+0.1"/>
                                          </p:val>
                                        </p:tav>
                                        <p:tav tm="100000">
                                          <p:val>
                                            <p:strVal val="#ppt_y"/>
                                          </p:val>
                                        </p:tav>
                                      </p:tavLst>
                                    </p:anim>
                                  </p:childTnLst>
                                </p:cTn>
                              </p:par>
                            </p:childTnLst>
                          </p:cTn>
                        </p:par>
                        <p:par>
                          <p:cTn id="13" fill="hold" nodeType="afterGroup">
                            <p:stCondLst>
                              <p:cond delay="1000"/>
                            </p:stCondLst>
                            <p:childTnLst>
                              <p:par>
                                <p:cTn id="14" presetID="42" presetClass="entr" presetSubtype="0" fill="hold" nodeType="afterEffect">
                                  <p:stCondLst>
                                    <p:cond delay="0"/>
                                  </p:stCondLst>
                                  <p:childTnLst>
                                    <p:set>
                                      <p:cBhvr>
                                        <p:cTn id="15" dur="1" fill="hold">
                                          <p:stCondLst>
                                            <p:cond delay="0"/>
                                          </p:stCondLst>
                                        </p:cTn>
                                        <p:tgtEl>
                                          <p:spTgt spid="997384"/>
                                        </p:tgtEl>
                                        <p:attrNameLst>
                                          <p:attrName>style.visibility</p:attrName>
                                        </p:attrNameLst>
                                      </p:cBhvr>
                                      <p:to>
                                        <p:strVal val="visible"/>
                                      </p:to>
                                    </p:set>
                                    <p:animEffect transition="in" filter="fade">
                                      <p:cBhvr>
                                        <p:cTn id="16" dur="1000"/>
                                        <p:tgtEl>
                                          <p:spTgt spid="997384"/>
                                        </p:tgtEl>
                                      </p:cBhvr>
                                    </p:animEffect>
                                    <p:anim calcmode="lin" valueType="num">
                                      <p:cBhvr>
                                        <p:cTn id="17" dur="1000" fill="hold"/>
                                        <p:tgtEl>
                                          <p:spTgt spid="997384"/>
                                        </p:tgtEl>
                                        <p:attrNameLst>
                                          <p:attrName>ppt_x</p:attrName>
                                        </p:attrNameLst>
                                      </p:cBhvr>
                                      <p:tavLst>
                                        <p:tav tm="0">
                                          <p:val>
                                            <p:strVal val="#ppt_x"/>
                                          </p:val>
                                        </p:tav>
                                        <p:tav tm="100000">
                                          <p:val>
                                            <p:strVal val="#ppt_x"/>
                                          </p:val>
                                        </p:tav>
                                      </p:tavLst>
                                    </p:anim>
                                    <p:anim calcmode="lin" valueType="num">
                                      <p:cBhvr>
                                        <p:cTn id="18" dur="1000" fill="hold"/>
                                        <p:tgtEl>
                                          <p:spTgt spid="997384"/>
                                        </p:tgtEl>
                                        <p:attrNameLst>
                                          <p:attrName>ppt_y</p:attrName>
                                        </p:attrNameLst>
                                      </p:cBhvr>
                                      <p:tavLst>
                                        <p:tav tm="0">
                                          <p:val>
                                            <p:strVal val="#ppt_y+.1"/>
                                          </p:val>
                                        </p:tav>
                                        <p:tav tm="100000">
                                          <p:val>
                                            <p:strVal val="#ppt_y"/>
                                          </p:val>
                                        </p:tav>
                                      </p:tavLst>
                                    </p:anim>
                                  </p:childTnLst>
                                </p:cTn>
                              </p:par>
                            </p:childTnLst>
                          </p:cTn>
                        </p:par>
                      </p:childTnLst>
                    </p:cTn>
                  </p:par>
                  <p:par>
                    <p:cTn id="19" fill="hold" nodeType="clickPar">
                      <p:stCondLst>
                        <p:cond delay="indefinite"/>
                      </p:stCondLst>
                      <p:childTnLst>
                        <p:par>
                          <p:cTn id="20" fill="hold" nodeType="withGroup">
                            <p:stCondLst>
                              <p:cond delay="0"/>
                            </p:stCondLst>
                            <p:childTnLst>
                              <p:par>
                                <p:cTn id="21" presetID="34" presetClass="entr" presetSubtype="0" fill="hold" nodeType="clickEffect">
                                  <p:stCondLst>
                                    <p:cond delay="0"/>
                                  </p:stCondLst>
                                  <p:childTnLst>
                                    <p:set>
                                      <p:cBhvr>
                                        <p:cTn id="22" dur="1" fill="hold">
                                          <p:stCondLst>
                                            <p:cond delay="0"/>
                                          </p:stCondLst>
                                        </p:cTn>
                                        <p:tgtEl>
                                          <p:spTgt spid="997382"/>
                                        </p:tgtEl>
                                        <p:attrNameLst>
                                          <p:attrName>style.visibility</p:attrName>
                                        </p:attrNameLst>
                                      </p:cBhvr>
                                      <p:to>
                                        <p:strVal val="visible"/>
                                      </p:to>
                                    </p:set>
                                    <p:anim from="(-#ppt_w/2)" to="(#ppt_x)" calcmode="lin" valueType="num">
                                      <p:cBhvr>
                                        <p:cTn id="23" dur="600" fill="hold">
                                          <p:stCondLst>
                                            <p:cond delay="0"/>
                                          </p:stCondLst>
                                        </p:cTn>
                                        <p:tgtEl>
                                          <p:spTgt spid="997382"/>
                                        </p:tgtEl>
                                        <p:attrNameLst>
                                          <p:attrName>ppt_x</p:attrName>
                                        </p:attrNameLst>
                                      </p:cBhvr>
                                    </p:anim>
                                    <p:anim from="0" to="-1.0" calcmode="lin" valueType="num">
                                      <p:cBhvr>
                                        <p:cTn id="24" dur="200" decel="50000" autoRev="1" fill="hold">
                                          <p:stCondLst>
                                            <p:cond delay="600"/>
                                          </p:stCondLst>
                                        </p:cTn>
                                        <p:tgtEl>
                                          <p:spTgt spid="997382"/>
                                        </p:tgtEl>
                                        <p:attrNameLst>
                                          <p:attrName>xshear</p:attrName>
                                        </p:attrNameLst>
                                      </p:cBhvr>
                                    </p:anim>
                                    <p:animScale>
                                      <p:cBhvr>
                                        <p:cTn id="25" dur="200" decel="100000" autoRev="1" fill="hold">
                                          <p:stCondLst>
                                            <p:cond delay="600"/>
                                          </p:stCondLst>
                                        </p:cTn>
                                        <p:tgtEl>
                                          <p:spTgt spid="997382"/>
                                        </p:tgtEl>
                                      </p:cBhvr>
                                      <p:from x="100000" y="100000"/>
                                      <p:to x="80000" y="100000"/>
                                    </p:animScale>
                                    <p:anim by="(#ppt_h/3+#ppt_w*0.1)" calcmode="lin" valueType="num">
                                      <p:cBhvr additive="sum">
                                        <p:cTn id="26" dur="200" decel="100000" autoRev="1" fill="hold">
                                          <p:stCondLst>
                                            <p:cond delay="600"/>
                                          </p:stCondLst>
                                        </p:cTn>
                                        <p:tgtEl>
                                          <p:spTgt spid="997382"/>
                                        </p:tgtEl>
                                        <p:attrNameLst>
                                          <p:attrName>ppt_x</p:attrName>
                                        </p:attrNameLst>
                                      </p:cBhvr>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15" presetClass="entr" presetSubtype="0" fill="hold" nodeType="clickEffect">
                                  <p:stCondLst>
                                    <p:cond delay="0"/>
                                  </p:stCondLst>
                                  <p:childTnLst>
                                    <p:set>
                                      <p:cBhvr>
                                        <p:cTn id="30" dur="1" fill="hold">
                                          <p:stCondLst>
                                            <p:cond delay="0"/>
                                          </p:stCondLst>
                                        </p:cTn>
                                        <p:tgtEl>
                                          <p:spTgt spid="997383"/>
                                        </p:tgtEl>
                                        <p:attrNameLst>
                                          <p:attrName>style.visibility</p:attrName>
                                        </p:attrNameLst>
                                      </p:cBhvr>
                                      <p:to>
                                        <p:strVal val="visible"/>
                                      </p:to>
                                    </p:set>
                                    <p:anim calcmode="lin" valueType="num">
                                      <p:cBhvr>
                                        <p:cTn id="31" dur="1000" fill="hold"/>
                                        <p:tgtEl>
                                          <p:spTgt spid="997383"/>
                                        </p:tgtEl>
                                        <p:attrNameLst>
                                          <p:attrName>ppt_w</p:attrName>
                                        </p:attrNameLst>
                                      </p:cBhvr>
                                      <p:tavLst>
                                        <p:tav tm="0">
                                          <p:val>
                                            <p:fltVal val="0"/>
                                          </p:val>
                                        </p:tav>
                                        <p:tav tm="100000">
                                          <p:val>
                                            <p:strVal val="#ppt_w"/>
                                          </p:val>
                                        </p:tav>
                                      </p:tavLst>
                                    </p:anim>
                                    <p:anim calcmode="lin" valueType="num">
                                      <p:cBhvr>
                                        <p:cTn id="32" dur="1000" fill="hold"/>
                                        <p:tgtEl>
                                          <p:spTgt spid="997383"/>
                                        </p:tgtEl>
                                        <p:attrNameLst>
                                          <p:attrName>ppt_h</p:attrName>
                                        </p:attrNameLst>
                                      </p:cBhvr>
                                      <p:tavLst>
                                        <p:tav tm="0">
                                          <p:val>
                                            <p:fltVal val="0"/>
                                          </p:val>
                                        </p:tav>
                                        <p:tav tm="100000">
                                          <p:val>
                                            <p:strVal val="#ppt_h"/>
                                          </p:val>
                                        </p:tav>
                                      </p:tavLst>
                                    </p:anim>
                                    <p:anim calcmode="lin" valueType="num">
                                      <p:cBhvr>
                                        <p:cTn id="33" dur="1000" fill="hold"/>
                                        <p:tgtEl>
                                          <p:spTgt spid="997383"/>
                                        </p:tgtEl>
                                        <p:attrNameLst>
                                          <p:attrName>ppt_x</p:attrName>
                                        </p:attrNameLst>
                                      </p:cBhvr>
                                      <p:tavLst>
                                        <p:tav tm="0" fmla="#ppt_x+(cos(-2*pi*(1-$))*-#ppt_x-sin(-2*pi*(1-$))*(1-#ppt_y))*(1-$)">
                                          <p:val>
                                            <p:fltVal val="0"/>
                                          </p:val>
                                        </p:tav>
                                        <p:tav tm="100000">
                                          <p:val>
                                            <p:fltVal val="1"/>
                                          </p:val>
                                        </p:tav>
                                      </p:tavLst>
                                    </p:anim>
                                    <p:anim calcmode="lin" valueType="num">
                                      <p:cBhvr>
                                        <p:cTn id="34" dur="1000" fill="hold"/>
                                        <p:tgtEl>
                                          <p:spTgt spid="997383"/>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97378"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8402" name="Rectangle 2"/>
          <p:cNvSpPr>
            <a:spLocks noGrp="1" noChangeArrowheads="1"/>
          </p:cNvSpPr>
          <p:nvPr>
            <p:ph type="title"/>
          </p:nvPr>
        </p:nvSpPr>
        <p:spPr>
          <a:xfrm>
            <a:off x="2265363" y="1338263"/>
            <a:ext cx="8001000" cy="838200"/>
          </a:xfrm>
        </p:spPr>
        <p:txBody>
          <a:bodyPr/>
          <a:lstStyle/>
          <a:p>
            <a:pPr eaLnBrk="1" hangingPunct="1"/>
            <a:r>
              <a:rPr lang="fa-IR" altLang="en-US" smtClean="0"/>
              <a:t>تمرين 5 </a:t>
            </a:r>
            <a:endParaRPr lang="en-US" altLang="en-US" smtClean="0"/>
          </a:p>
        </p:txBody>
      </p:sp>
      <p:sp>
        <p:nvSpPr>
          <p:cNvPr id="998403" name="Rectangle 3"/>
          <p:cNvSpPr>
            <a:spLocks noGrp="1" noChangeArrowheads="1"/>
          </p:cNvSpPr>
          <p:nvPr>
            <p:ph type="body" sz="half" idx="1"/>
          </p:nvPr>
        </p:nvSpPr>
        <p:spPr>
          <a:xfrm>
            <a:off x="2193926" y="2636838"/>
            <a:ext cx="7775575" cy="1054100"/>
          </a:xfrm>
        </p:spPr>
        <p:txBody>
          <a:bodyPr/>
          <a:lstStyle/>
          <a:p>
            <a:pPr marL="0" indent="0" algn="just">
              <a:buNone/>
            </a:pPr>
            <a:r>
              <a:rPr lang="fa-IR" altLang="en-US" smtClean="0"/>
              <a:t>دو ميلۀ استوانه‌اي </a:t>
            </a:r>
            <a:r>
              <a:rPr lang="en-US" altLang="en-US" smtClean="0">
                <a:solidFill>
                  <a:srgbClr val="000000"/>
                </a:solidFill>
              </a:rPr>
              <a:t>Al</a:t>
            </a:r>
            <a:r>
              <a:rPr lang="fa-IR" altLang="en-US" smtClean="0"/>
              <a:t> و </a:t>
            </a:r>
            <a:r>
              <a:rPr lang="en-US" altLang="en-US" smtClean="0">
                <a:solidFill>
                  <a:srgbClr val="000000"/>
                </a:solidFill>
              </a:rPr>
              <a:t>Cu</a:t>
            </a:r>
            <a:r>
              <a:rPr lang="fa-IR" altLang="en-US" smtClean="0"/>
              <a:t> داراي طول مساوي اند و طوري طرح شده‌اند كه مقاومت آنها مساوي است . </a:t>
            </a:r>
            <a:endParaRPr lang="en-US" altLang="en-US" smtClean="0"/>
          </a:p>
        </p:txBody>
      </p:sp>
      <p:grpSp>
        <p:nvGrpSpPr>
          <p:cNvPr id="998414" name="Group 14"/>
          <p:cNvGrpSpPr>
            <a:grpSpLocks/>
          </p:cNvGrpSpPr>
          <p:nvPr/>
        </p:nvGrpSpPr>
        <p:grpSpPr bwMode="auto">
          <a:xfrm>
            <a:off x="2146300" y="3500439"/>
            <a:ext cx="7856538" cy="1081087"/>
            <a:chOff x="392" y="1452"/>
            <a:chExt cx="4949" cy="681"/>
          </a:xfrm>
        </p:grpSpPr>
        <p:graphicFrame>
          <p:nvGraphicFramePr>
            <p:cNvPr id="281605" name="Object 4"/>
            <p:cNvGraphicFramePr>
              <a:graphicFrameLocks noChangeAspect="1"/>
            </p:cNvGraphicFramePr>
            <p:nvPr/>
          </p:nvGraphicFramePr>
          <p:xfrm>
            <a:off x="1271" y="1452"/>
            <a:ext cx="520" cy="681"/>
          </p:xfrm>
          <a:graphic>
            <a:graphicData uri="http://schemas.openxmlformats.org/presentationml/2006/ole">
              <mc:AlternateContent xmlns:mc="http://schemas.openxmlformats.org/markup-compatibility/2006">
                <mc:Choice xmlns:v="urn:schemas-microsoft-com:vml" Requires="v">
                  <p:oleObj spid="_x0000_s22530" name="Equation" r:id="rId3" imgW="330057" imgH="431613" progId="Equation.3">
                    <p:embed/>
                  </p:oleObj>
                </mc:Choice>
                <mc:Fallback>
                  <p:oleObj name="Equation" r:id="rId3" imgW="330057" imgH="431613"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271" y="1452"/>
                          <a:ext cx="520" cy="681"/>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281606" name="Object 6"/>
            <p:cNvGraphicFramePr>
              <a:graphicFrameLocks noChangeAspect="1"/>
            </p:cNvGraphicFramePr>
            <p:nvPr/>
          </p:nvGraphicFramePr>
          <p:xfrm>
            <a:off x="2316" y="1570"/>
            <a:ext cx="1407" cy="383"/>
          </p:xfrm>
          <a:graphic>
            <a:graphicData uri="http://schemas.openxmlformats.org/presentationml/2006/ole">
              <mc:AlternateContent xmlns:mc="http://schemas.openxmlformats.org/markup-compatibility/2006">
                <mc:Choice xmlns:v="urn:schemas-microsoft-com:vml" Requires="v">
                  <p:oleObj spid="_x0000_s22531" name="Equation" r:id="rId5" imgW="838200" imgH="228600" progId="Equation.3">
                    <p:embed/>
                  </p:oleObj>
                </mc:Choice>
                <mc:Fallback>
                  <p:oleObj name="Equation" r:id="rId5" imgW="838200" imgH="228600"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316" y="1570"/>
                          <a:ext cx="1407" cy="38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281607" name="Object 8"/>
            <p:cNvGraphicFramePr>
              <a:graphicFrameLocks noChangeAspect="1"/>
            </p:cNvGraphicFramePr>
            <p:nvPr/>
          </p:nvGraphicFramePr>
          <p:xfrm>
            <a:off x="3976" y="1601"/>
            <a:ext cx="1365" cy="341"/>
          </p:xfrm>
          <a:graphic>
            <a:graphicData uri="http://schemas.openxmlformats.org/presentationml/2006/ole">
              <mc:AlternateContent xmlns:mc="http://schemas.openxmlformats.org/markup-compatibility/2006">
                <mc:Choice xmlns:v="urn:schemas-microsoft-com:vml" Requires="v">
                  <p:oleObj spid="_x0000_s22532" name="Equation" r:id="rId7" imgW="914400" imgH="228600" progId="Equation.3">
                    <p:embed/>
                  </p:oleObj>
                </mc:Choice>
                <mc:Fallback>
                  <p:oleObj name="Equation" r:id="rId7" imgW="914400" imgH="228600" progId="Equation.3">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3976" y="1601"/>
                          <a:ext cx="1365" cy="341"/>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281608" name="Rectangle 9"/>
            <p:cNvSpPr>
              <a:spLocks noChangeArrowheads="1"/>
            </p:cNvSpPr>
            <p:nvPr/>
          </p:nvSpPr>
          <p:spPr bwMode="auto">
            <a:xfrm>
              <a:off x="3686" y="1598"/>
              <a:ext cx="394" cy="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cap="sq">
                  <a:solidFill>
                    <a:srgbClr val="000000"/>
                  </a:solidFill>
                  <a:miter lim="800000"/>
                  <a:headEnd type="none" w="lg" len="lg"/>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r" rtl="1">
                <a:spcBef>
                  <a:spcPct val="20000"/>
                </a:spcBef>
                <a:buClr>
                  <a:schemeClr val="accent1"/>
                </a:buClr>
                <a:buChar char="•"/>
                <a:defRPr sz="2800">
                  <a:solidFill>
                    <a:schemeClr val="tx1"/>
                  </a:solidFill>
                  <a:latin typeface="Times New Roman" panose="02020603050405020304" pitchFamily="18" charset="0"/>
                  <a:cs typeface="B Nazanin" pitchFamily="2" charset="-78"/>
                </a:defRPr>
              </a:lvl1pPr>
              <a:lvl2pPr marL="742950" indent="-285750" algn="r" rtl="1">
                <a:spcBef>
                  <a:spcPct val="20000"/>
                </a:spcBef>
                <a:buClr>
                  <a:schemeClr val="hlink"/>
                </a:buClr>
                <a:buChar char="–"/>
                <a:defRPr sz="2400">
                  <a:solidFill>
                    <a:schemeClr val="tx1"/>
                  </a:solidFill>
                  <a:latin typeface="Times New Roman" panose="02020603050405020304" pitchFamily="18" charset="0"/>
                  <a:cs typeface="B Nazanin" pitchFamily="2" charset="-78"/>
                </a:defRPr>
              </a:lvl2pPr>
              <a:lvl3pPr marL="1143000" indent="-228600" algn="r" rtl="1">
                <a:spcBef>
                  <a:spcPct val="20000"/>
                </a:spcBef>
                <a:buClr>
                  <a:schemeClr val="accent1"/>
                </a:buClr>
                <a:buChar char="•"/>
                <a:defRPr sz="2000">
                  <a:solidFill>
                    <a:schemeClr val="tx1"/>
                  </a:solidFill>
                  <a:latin typeface="Times New Roman" panose="02020603050405020304" pitchFamily="18" charset="0"/>
                  <a:cs typeface="B Nazanin" pitchFamily="2" charset="-78"/>
                </a:defRPr>
              </a:lvl3pPr>
              <a:lvl4pPr marL="1600200" indent="-228600" algn="r" rtl="1">
                <a:spcBef>
                  <a:spcPct val="20000"/>
                </a:spcBef>
                <a:buClr>
                  <a:schemeClr val="folHlink"/>
                </a:buClr>
                <a:buChar char="–"/>
                <a:defRPr>
                  <a:solidFill>
                    <a:schemeClr val="tx1"/>
                  </a:solidFill>
                  <a:latin typeface="Times New Roman" panose="02020603050405020304" pitchFamily="18" charset="0"/>
                  <a:cs typeface="B Nazanin" pitchFamily="2" charset="-78"/>
                </a:defRPr>
              </a:lvl4pPr>
              <a:lvl5pPr marL="2057400" indent="-228600" algn="r" rtl="1">
                <a:spcBef>
                  <a:spcPct val="20000"/>
                </a:spcBef>
                <a:buClr>
                  <a:schemeClr val="accent1"/>
                </a:buClr>
                <a:buChar char="»"/>
                <a:defRPr>
                  <a:solidFill>
                    <a:schemeClr val="tx1"/>
                  </a:solidFill>
                  <a:latin typeface="Times New Roman" panose="02020603050405020304" pitchFamily="18" charset="0"/>
                  <a:cs typeface="B Nazanin" pitchFamily="2" charset="-78"/>
                </a:defRPr>
              </a:lvl5pPr>
              <a:lvl6pPr marL="25146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itchFamily="2" charset="-78"/>
                </a:defRPr>
              </a:lvl6pPr>
              <a:lvl7pPr marL="29718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itchFamily="2" charset="-78"/>
                </a:defRPr>
              </a:lvl7pPr>
              <a:lvl8pPr marL="34290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itchFamily="2" charset="-78"/>
                </a:defRPr>
              </a:lvl8pPr>
              <a:lvl9pPr marL="38862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itchFamily="2" charset="-78"/>
                </a:defRPr>
              </a:lvl9pPr>
            </a:lstStyle>
            <a:p>
              <a:pPr algn="l" rtl="0">
                <a:spcBef>
                  <a:spcPct val="0"/>
                </a:spcBef>
                <a:buClrTx/>
                <a:buFontTx/>
                <a:buNone/>
              </a:pPr>
              <a:r>
                <a:rPr lang="fa-IR" altLang="en-US"/>
                <a:t>ولي</a:t>
              </a:r>
              <a:endParaRPr lang="en-US" altLang="en-US"/>
            </a:p>
          </p:txBody>
        </p:sp>
        <p:sp>
          <p:nvSpPr>
            <p:cNvPr id="281609" name="Rectangle 10"/>
            <p:cNvSpPr>
              <a:spLocks noChangeArrowheads="1"/>
            </p:cNvSpPr>
            <p:nvPr/>
          </p:nvSpPr>
          <p:spPr bwMode="auto">
            <a:xfrm>
              <a:off x="1746" y="1597"/>
              <a:ext cx="643" cy="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cap="sq">
                  <a:solidFill>
                    <a:srgbClr val="000000"/>
                  </a:solidFill>
                  <a:miter lim="800000"/>
                  <a:headEnd type="none" w="lg" len="lg"/>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r" rtl="1">
                <a:spcBef>
                  <a:spcPct val="20000"/>
                </a:spcBef>
                <a:buClr>
                  <a:schemeClr val="accent1"/>
                </a:buClr>
                <a:buChar char="•"/>
                <a:defRPr sz="2800">
                  <a:solidFill>
                    <a:schemeClr val="tx1"/>
                  </a:solidFill>
                  <a:latin typeface="Times New Roman" panose="02020603050405020304" pitchFamily="18" charset="0"/>
                  <a:cs typeface="B Nazanin" pitchFamily="2" charset="-78"/>
                </a:defRPr>
              </a:lvl1pPr>
              <a:lvl2pPr marL="742950" indent="-285750" algn="r" rtl="1">
                <a:spcBef>
                  <a:spcPct val="20000"/>
                </a:spcBef>
                <a:buClr>
                  <a:schemeClr val="hlink"/>
                </a:buClr>
                <a:buChar char="–"/>
                <a:defRPr sz="2400">
                  <a:solidFill>
                    <a:schemeClr val="tx1"/>
                  </a:solidFill>
                  <a:latin typeface="Times New Roman" panose="02020603050405020304" pitchFamily="18" charset="0"/>
                  <a:cs typeface="B Nazanin" pitchFamily="2" charset="-78"/>
                </a:defRPr>
              </a:lvl2pPr>
              <a:lvl3pPr marL="1143000" indent="-228600" algn="r" rtl="1">
                <a:spcBef>
                  <a:spcPct val="20000"/>
                </a:spcBef>
                <a:buClr>
                  <a:schemeClr val="accent1"/>
                </a:buClr>
                <a:buChar char="•"/>
                <a:defRPr sz="2000">
                  <a:solidFill>
                    <a:schemeClr val="tx1"/>
                  </a:solidFill>
                  <a:latin typeface="Times New Roman" panose="02020603050405020304" pitchFamily="18" charset="0"/>
                  <a:cs typeface="B Nazanin" pitchFamily="2" charset="-78"/>
                </a:defRPr>
              </a:lvl3pPr>
              <a:lvl4pPr marL="1600200" indent="-228600" algn="r" rtl="1">
                <a:spcBef>
                  <a:spcPct val="20000"/>
                </a:spcBef>
                <a:buClr>
                  <a:schemeClr val="folHlink"/>
                </a:buClr>
                <a:buChar char="–"/>
                <a:defRPr>
                  <a:solidFill>
                    <a:schemeClr val="tx1"/>
                  </a:solidFill>
                  <a:latin typeface="Times New Roman" panose="02020603050405020304" pitchFamily="18" charset="0"/>
                  <a:cs typeface="B Nazanin" pitchFamily="2" charset="-78"/>
                </a:defRPr>
              </a:lvl4pPr>
              <a:lvl5pPr marL="2057400" indent="-228600" algn="r" rtl="1">
                <a:spcBef>
                  <a:spcPct val="20000"/>
                </a:spcBef>
                <a:buClr>
                  <a:schemeClr val="accent1"/>
                </a:buClr>
                <a:buChar char="»"/>
                <a:defRPr>
                  <a:solidFill>
                    <a:schemeClr val="tx1"/>
                  </a:solidFill>
                  <a:latin typeface="Times New Roman" panose="02020603050405020304" pitchFamily="18" charset="0"/>
                  <a:cs typeface="B Nazanin" pitchFamily="2" charset="-78"/>
                </a:defRPr>
              </a:lvl5pPr>
              <a:lvl6pPr marL="25146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itchFamily="2" charset="-78"/>
                </a:defRPr>
              </a:lvl6pPr>
              <a:lvl7pPr marL="29718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itchFamily="2" charset="-78"/>
                </a:defRPr>
              </a:lvl7pPr>
              <a:lvl8pPr marL="34290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itchFamily="2" charset="-78"/>
                </a:defRPr>
              </a:lvl8pPr>
              <a:lvl9pPr marL="38862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itchFamily="2" charset="-78"/>
                </a:defRPr>
              </a:lvl9pPr>
            </a:lstStyle>
            <a:p>
              <a:pPr algn="l" rtl="0">
                <a:spcBef>
                  <a:spcPct val="0"/>
                </a:spcBef>
                <a:buClrTx/>
                <a:buFontTx/>
                <a:buNone/>
              </a:pPr>
              <a:r>
                <a:rPr lang="fa-IR" altLang="en-US"/>
                <a:t>، نسبت</a:t>
              </a:r>
              <a:endParaRPr lang="en-US" altLang="en-US"/>
            </a:p>
          </p:txBody>
        </p:sp>
        <p:sp>
          <p:nvSpPr>
            <p:cNvPr id="281610" name="Rectangle 11"/>
            <p:cNvSpPr>
              <a:spLocks noChangeArrowheads="1"/>
            </p:cNvSpPr>
            <p:nvPr/>
          </p:nvSpPr>
          <p:spPr bwMode="auto">
            <a:xfrm>
              <a:off x="392" y="1597"/>
              <a:ext cx="954" cy="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cap="sq">
                  <a:solidFill>
                    <a:srgbClr val="000000"/>
                  </a:solidFill>
                  <a:miter lim="800000"/>
                  <a:headEnd type="none" w="lg" len="lg"/>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r" rtl="1">
                <a:spcBef>
                  <a:spcPct val="20000"/>
                </a:spcBef>
                <a:buClr>
                  <a:schemeClr val="accent1"/>
                </a:buClr>
                <a:buChar char="•"/>
                <a:defRPr sz="2800">
                  <a:solidFill>
                    <a:schemeClr val="tx1"/>
                  </a:solidFill>
                  <a:latin typeface="Times New Roman" panose="02020603050405020304" pitchFamily="18" charset="0"/>
                  <a:cs typeface="B Nazanin" pitchFamily="2" charset="-78"/>
                </a:defRPr>
              </a:lvl1pPr>
              <a:lvl2pPr marL="742950" indent="-285750" algn="r" rtl="1">
                <a:spcBef>
                  <a:spcPct val="20000"/>
                </a:spcBef>
                <a:buClr>
                  <a:schemeClr val="hlink"/>
                </a:buClr>
                <a:buChar char="–"/>
                <a:defRPr sz="2400">
                  <a:solidFill>
                    <a:schemeClr val="tx1"/>
                  </a:solidFill>
                  <a:latin typeface="Times New Roman" panose="02020603050405020304" pitchFamily="18" charset="0"/>
                  <a:cs typeface="B Nazanin" pitchFamily="2" charset="-78"/>
                </a:defRPr>
              </a:lvl2pPr>
              <a:lvl3pPr marL="1143000" indent="-228600" algn="r" rtl="1">
                <a:spcBef>
                  <a:spcPct val="20000"/>
                </a:spcBef>
                <a:buClr>
                  <a:schemeClr val="accent1"/>
                </a:buClr>
                <a:buChar char="•"/>
                <a:defRPr sz="2000">
                  <a:solidFill>
                    <a:schemeClr val="tx1"/>
                  </a:solidFill>
                  <a:latin typeface="Times New Roman" panose="02020603050405020304" pitchFamily="18" charset="0"/>
                  <a:cs typeface="B Nazanin" pitchFamily="2" charset="-78"/>
                </a:defRPr>
              </a:lvl3pPr>
              <a:lvl4pPr marL="1600200" indent="-228600" algn="r" rtl="1">
                <a:spcBef>
                  <a:spcPct val="20000"/>
                </a:spcBef>
                <a:buClr>
                  <a:schemeClr val="folHlink"/>
                </a:buClr>
                <a:buChar char="–"/>
                <a:defRPr>
                  <a:solidFill>
                    <a:schemeClr val="tx1"/>
                  </a:solidFill>
                  <a:latin typeface="Times New Roman" panose="02020603050405020304" pitchFamily="18" charset="0"/>
                  <a:cs typeface="B Nazanin" pitchFamily="2" charset="-78"/>
                </a:defRPr>
              </a:lvl4pPr>
              <a:lvl5pPr marL="2057400" indent="-228600" algn="r" rtl="1">
                <a:spcBef>
                  <a:spcPct val="20000"/>
                </a:spcBef>
                <a:buClr>
                  <a:schemeClr val="accent1"/>
                </a:buClr>
                <a:buChar char="»"/>
                <a:defRPr>
                  <a:solidFill>
                    <a:schemeClr val="tx1"/>
                  </a:solidFill>
                  <a:latin typeface="Times New Roman" panose="02020603050405020304" pitchFamily="18" charset="0"/>
                  <a:cs typeface="B Nazanin" pitchFamily="2" charset="-78"/>
                </a:defRPr>
              </a:lvl5pPr>
              <a:lvl6pPr marL="25146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itchFamily="2" charset="-78"/>
                </a:defRPr>
              </a:lvl6pPr>
              <a:lvl7pPr marL="29718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itchFamily="2" charset="-78"/>
                </a:defRPr>
              </a:lvl7pPr>
              <a:lvl8pPr marL="34290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itchFamily="2" charset="-78"/>
                </a:defRPr>
              </a:lvl8pPr>
              <a:lvl9pPr marL="38862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itchFamily="2" charset="-78"/>
                </a:defRPr>
              </a:lvl9pPr>
            </a:lstStyle>
            <a:p>
              <a:pPr algn="l" rtl="0">
                <a:spcBef>
                  <a:spcPct val="0"/>
                </a:spcBef>
                <a:buClrTx/>
                <a:buFontTx/>
                <a:buNone/>
              </a:pPr>
              <a:r>
                <a:rPr lang="fa-IR" altLang="en-US"/>
                <a:t>چقدر است؟</a:t>
              </a:r>
              <a:endParaRPr lang="en-US" altLang="en-US"/>
            </a:p>
          </p:txBody>
        </p:sp>
      </p:grpSp>
    </p:spTree>
    <p:extLst>
      <p:ext uri="{BB962C8B-B14F-4D97-AF65-F5344CB8AC3E}">
        <p14:creationId xmlns:p14="http://schemas.microsoft.com/office/powerpoint/2010/main" val="650646228"/>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0" presetClass="entr" presetSubtype="0" fill="hold" grpId="0" nodeType="afterEffect">
                                  <p:stCondLst>
                                    <p:cond delay="0"/>
                                  </p:stCondLst>
                                  <p:childTnLst>
                                    <p:set>
                                      <p:cBhvr>
                                        <p:cTn id="6" dur="1" fill="hold">
                                          <p:stCondLst>
                                            <p:cond delay="0"/>
                                          </p:stCondLst>
                                        </p:cTn>
                                        <p:tgtEl>
                                          <p:spTgt spid="998402"/>
                                        </p:tgtEl>
                                        <p:attrNameLst>
                                          <p:attrName>style.visibility</p:attrName>
                                        </p:attrNameLst>
                                      </p:cBhvr>
                                      <p:to>
                                        <p:strVal val="visible"/>
                                      </p:to>
                                    </p:set>
                                    <p:animEffect transition="in" filter="fade">
                                      <p:cBhvr>
                                        <p:cTn id="7" dur="800" decel="100000"/>
                                        <p:tgtEl>
                                          <p:spTgt spid="998402"/>
                                        </p:tgtEl>
                                      </p:cBhvr>
                                    </p:animEffect>
                                    <p:anim calcmode="lin" valueType="num">
                                      <p:cBhvr>
                                        <p:cTn id="8" dur="800" decel="100000" fill="hold"/>
                                        <p:tgtEl>
                                          <p:spTgt spid="998402"/>
                                        </p:tgtEl>
                                        <p:attrNameLst>
                                          <p:attrName>style.rotation</p:attrName>
                                        </p:attrNameLst>
                                      </p:cBhvr>
                                      <p:tavLst>
                                        <p:tav tm="0">
                                          <p:val>
                                            <p:fltVal val="-90"/>
                                          </p:val>
                                        </p:tav>
                                        <p:tav tm="100000">
                                          <p:val>
                                            <p:fltVal val="0"/>
                                          </p:val>
                                        </p:tav>
                                      </p:tavLst>
                                    </p:anim>
                                    <p:anim calcmode="lin" valueType="num">
                                      <p:cBhvr>
                                        <p:cTn id="9" dur="800" decel="100000" fill="hold"/>
                                        <p:tgtEl>
                                          <p:spTgt spid="998402"/>
                                        </p:tgtEl>
                                        <p:attrNameLst>
                                          <p:attrName>ppt_x</p:attrName>
                                        </p:attrNameLst>
                                      </p:cBhvr>
                                      <p:tavLst>
                                        <p:tav tm="0">
                                          <p:val>
                                            <p:strVal val="#ppt_x+0.4"/>
                                          </p:val>
                                        </p:tav>
                                        <p:tav tm="100000">
                                          <p:val>
                                            <p:strVal val="#ppt_x-0.05"/>
                                          </p:val>
                                        </p:tav>
                                      </p:tavLst>
                                    </p:anim>
                                    <p:anim calcmode="lin" valueType="num">
                                      <p:cBhvr>
                                        <p:cTn id="10" dur="800" decel="100000" fill="hold"/>
                                        <p:tgtEl>
                                          <p:spTgt spid="998402"/>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998402"/>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998402"/>
                                        </p:tgtEl>
                                        <p:attrNameLst>
                                          <p:attrName>ppt_y</p:attrName>
                                        </p:attrNameLst>
                                      </p:cBhvr>
                                      <p:tavLst>
                                        <p:tav tm="0">
                                          <p:val>
                                            <p:strVal val="#ppt_y+0.1"/>
                                          </p:val>
                                        </p:tav>
                                        <p:tav tm="100000">
                                          <p:val>
                                            <p:strVal val="#ppt_y"/>
                                          </p:val>
                                        </p:tav>
                                      </p:tavLst>
                                    </p:anim>
                                  </p:childTnLst>
                                </p:cTn>
                              </p:par>
                            </p:childTnLst>
                          </p:cTn>
                        </p:par>
                        <p:par>
                          <p:cTn id="13" fill="hold" nodeType="afterGroup">
                            <p:stCondLst>
                              <p:cond delay="1000"/>
                            </p:stCondLst>
                            <p:childTnLst>
                              <p:par>
                                <p:cTn id="14" presetID="27" presetClass="entr" presetSubtype="0" fill="hold" grpId="0" nodeType="afterEffect">
                                  <p:stCondLst>
                                    <p:cond delay="0"/>
                                  </p:stCondLst>
                                  <p:iterate type="lt">
                                    <p:tmPct val="50000"/>
                                  </p:iterate>
                                  <p:childTnLst>
                                    <p:set>
                                      <p:cBhvr>
                                        <p:cTn id="15" dur="1" fill="hold">
                                          <p:stCondLst>
                                            <p:cond delay="0"/>
                                          </p:stCondLst>
                                        </p:cTn>
                                        <p:tgtEl>
                                          <p:spTgt spid="998403">
                                            <p:txEl>
                                              <p:pRg st="0" end="0"/>
                                            </p:txEl>
                                          </p:spTgt>
                                        </p:tgtEl>
                                        <p:attrNameLst>
                                          <p:attrName>style.visibility</p:attrName>
                                        </p:attrNameLst>
                                      </p:cBhvr>
                                      <p:to>
                                        <p:strVal val="visible"/>
                                      </p:to>
                                    </p:set>
                                    <p:anim calcmode="discrete" valueType="clr">
                                      <p:cBhvr override="childStyle">
                                        <p:cTn id="16" dur="80"/>
                                        <p:tgtEl>
                                          <p:spTgt spid="998403">
                                            <p:txEl>
                                              <p:pRg st="0" end="0"/>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17" dur="80"/>
                                        <p:tgtEl>
                                          <p:spTgt spid="998403">
                                            <p:txEl>
                                              <p:pRg st="0" end="0"/>
                                            </p:txEl>
                                          </p:spTgt>
                                        </p:tgtEl>
                                        <p:attrNameLst>
                                          <p:attrName>fillcolor</p:attrName>
                                        </p:attrNameLst>
                                      </p:cBhvr>
                                      <p:tavLst>
                                        <p:tav tm="0">
                                          <p:val>
                                            <p:clrVal>
                                              <a:schemeClr val="accent2"/>
                                            </p:clrVal>
                                          </p:val>
                                        </p:tav>
                                        <p:tav tm="50000">
                                          <p:val>
                                            <p:clrVal>
                                              <a:schemeClr val="hlink"/>
                                            </p:clrVal>
                                          </p:val>
                                        </p:tav>
                                      </p:tavLst>
                                    </p:anim>
                                    <p:set>
                                      <p:cBhvr>
                                        <p:cTn id="18" dur="80"/>
                                        <p:tgtEl>
                                          <p:spTgt spid="998403">
                                            <p:txEl>
                                              <p:pRg st="0" end="0"/>
                                            </p:txEl>
                                          </p:spTgt>
                                        </p:tgtEl>
                                        <p:attrNameLst>
                                          <p:attrName>fill.type</p:attrName>
                                        </p:attrNameLst>
                                      </p:cBhvr>
                                      <p:to>
                                        <p:strVal val="solid"/>
                                      </p:to>
                                    </p:set>
                                  </p:childTnLst>
                                </p:cTn>
                              </p:par>
                            </p:childTnLst>
                          </p:cTn>
                        </p:par>
                        <p:par>
                          <p:cTn id="19" fill="hold" nodeType="afterGroup">
                            <p:stCondLst>
                              <p:cond delay="3960"/>
                            </p:stCondLst>
                            <p:childTnLst>
                              <p:par>
                                <p:cTn id="20" presetID="15" presetClass="entr" presetSubtype="0" fill="hold" nodeType="afterEffect">
                                  <p:stCondLst>
                                    <p:cond delay="0"/>
                                  </p:stCondLst>
                                  <p:childTnLst>
                                    <p:set>
                                      <p:cBhvr>
                                        <p:cTn id="21" dur="1" fill="hold">
                                          <p:stCondLst>
                                            <p:cond delay="0"/>
                                          </p:stCondLst>
                                        </p:cTn>
                                        <p:tgtEl>
                                          <p:spTgt spid="998414"/>
                                        </p:tgtEl>
                                        <p:attrNameLst>
                                          <p:attrName>style.visibility</p:attrName>
                                        </p:attrNameLst>
                                      </p:cBhvr>
                                      <p:to>
                                        <p:strVal val="visible"/>
                                      </p:to>
                                    </p:set>
                                    <p:anim calcmode="lin" valueType="num">
                                      <p:cBhvr>
                                        <p:cTn id="22" dur="1000" fill="hold"/>
                                        <p:tgtEl>
                                          <p:spTgt spid="998414"/>
                                        </p:tgtEl>
                                        <p:attrNameLst>
                                          <p:attrName>ppt_w</p:attrName>
                                        </p:attrNameLst>
                                      </p:cBhvr>
                                      <p:tavLst>
                                        <p:tav tm="0">
                                          <p:val>
                                            <p:fltVal val="0"/>
                                          </p:val>
                                        </p:tav>
                                        <p:tav tm="100000">
                                          <p:val>
                                            <p:strVal val="#ppt_w"/>
                                          </p:val>
                                        </p:tav>
                                      </p:tavLst>
                                    </p:anim>
                                    <p:anim calcmode="lin" valueType="num">
                                      <p:cBhvr>
                                        <p:cTn id="23" dur="1000" fill="hold"/>
                                        <p:tgtEl>
                                          <p:spTgt spid="998414"/>
                                        </p:tgtEl>
                                        <p:attrNameLst>
                                          <p:attrName>ppt_h</p:attrName>
                                        </p:attrNameLst>
                                      </p:cBhvr>
                                      <p:tavLst>
                                        <p:tav tm="0">
                                          <p:val>
                                            <p:fltVal val="0"/>
                                          </p:val>
                                        </p:tav>
                                        <p:tav tm="100000">
                                          <p:val>
                                            <p:strVal val="#ppt_h"/>
                                          </p:val>
                                        </p:tav>
                                      </p:tavLst>
                                    </p:anim>
                                    <p:anim calcmode="lin" valueType="num">
                                      <p:cBhvr>
                                        <p:cTn id="24" dur="1000" fill="hold"/>
                                        <p:tgtEl>
                                          <p:spTgt spid="998414"/>
                                        </p:tgtEl>
                                        <p:attrNameLst>
                                          <p:attrName>ppt_x</p:attrName>
                                        </p:attrNameLst>
                                      </p:cBhvr>
                                      <p:tavLst>
                                        <p:tav tm="0" fmla="#ppt_x+(cos(-2*pi*(1-$))*-#ppt_x-sin(-2*pi*(1-$))*(1-#ppt_y))*(1-$)">
                                          <p:val>
                                            <p:fltVal val="0"/>
                                          </p:val>
                                        </p:tav>
                                        <p:tav tm="100000">
                                          <p:val>
                                            <p:fltVal val="1"/>
                                          </p:val>
                                        </p:tav>
                                      </p:tavLst>
                                    </p:anim>
                                    <p:anim calcmode="lin" valueType="num">
                                      <p:cBhvr>
                                        <p:cTn id="25" dur="1000" fill="hold"/>
                                        <p:tgtEl>
                                          <p:spTgt spid="998414"/>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98402" grpId="0"/>
      <p:bldP spid="998403" grpId="0" build="p"/>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9426" name="Rectangle 2"/>
          <p:cNvSpPr>
            <a:spLocks noGrp="1" noChangeArrowheads="1"/>
          </p:cNvSpPr>
          <p:nvPr>
            <p:ph type="title" sz="quarter"/>
          </p:nvPr>
        </p:nvSpPr>
        <p:spPr>
          <a:xfrm>
            <a:off x="2208213" y="574675"/>
            <a:ext cx="8001000" cy="838200"/>
          </a:xfrm>
        </p:spPr>
        <p:txBody>
          <a:bodyPr/>
          <a:lstStyle/>
          <a:p>
            <a:pPr eaLnBrk="1" hangingPunct="1"/>
            <a:r>
              <a:rPr lang="fa-IR" altLang="en-US" smtClean="0"/>
              <a:t>حل تمرين 5</a:t>
            </a:r>
            <a:endParaRPr lang="en-US" altLang="en-US" smtClean="0"/>
          </a:p>
        </p:txBody>
      </p:sp>
      <p:graphicFrame>
        <p:nvGraphicFramePr>
          <p:cNvPr id="282627" name="Object 10"/>
          <p:cNvGraphicFramePr>
            <a:graphicFrameLocks noChangeAspect="1"/>
          </p:cNvGraphicFramePr>
          <p:nvPr>
            <p:ph sz="quarter" idx="1"/>
          </p:nvPr>
        </p:nvGraphicFramePr>
        <p:xfrm>
          <a:off x="4057650" y="2311400"/>
          <a:ext cx="114300" cy="215900"/>
        </p:xfrm>
        <a:graphic>
          <a:graphicData uri="http://schemas.openxmlformats.org/presentationml/2006/ole">
            <mc:AlternateContent xmlns:mc="http://schemas.openxmlformats.org/markup-compatibility/2006">
              <mc:Choice xmlns:v="urn:schemas-microsoft-com:vml" Requires="v">
                <p:oleObj spid="_x0000_s23554" name="Equation" r:id="rId3" imgW="114151" imgH="215619" progId="Equation.3">
                  <p:embed/>
                </p:oleObj>
              </mc:Choice>
              <mc:Fallback>
                <p:oleObj name="Equation" r:id="rId3" imgW="114151" imgH="215619"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057650" y="2311400"/>
                        <a:ext cx="114300" cy="2159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999430" name="Object 6"/>
          <p:cNvGraphicFramePr>
            <a:graphicFrameLocks noChangeAspect="1"/>
          </p:cNvGraphicFramePr>
          <p:nvPr>
            <p:ph sz="quarter" idx="2"/>
          </p:nvPr>
        </p:nvGraphicFramePr>
        <p:xfrm>
          <a:off x="2208214" y="993775"/>
          <a:ext cx="2232025" cy="998538"/>
        </p:xfrm>
        <a:graphic>
          <a:graphicData uri="http://schemas.openxmlformats.org/presentationml/2006/ole">
            <mc:AlternateContent xmlns:mc="http://schemas.openxmlformats.org/markup-compatibility/2006">
              <mc:Choice xmlns:v="urn:schemas-microsoft-com:vml" Requires="v">
                <p:oleObj spid="_x0000_s23555" name="Equation" r:id="rId5" imgW="965200" imgH="431800" progId="Equation.3">
                  <p:embed/>
                </p:oleObj>
              </mc:Choice>
              <mc:Fallback>
                <p:oleObj name="Equation" r:id="rId5" imgW="965200" imgH="431800"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208214" y="993775"/>
                        <a:ext cx="2232025" cy="9985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999441" name="Object 17"/>
          <p:cNvGraphicFramePr>
            <a:graphicFrameLocks noChangeAspect="1"/>
          </p:cNvGraphicFramePr>
          <p:nvPr>
            <p:ph sz="quarter" idx="3"/>
          </p:nvPr>
        </p:nvGraphicFramePr>
        <p:xfrm>
          <a:off x="2436814" y="2297114"/>
          <a:ext cx="1944687" cy="987425"/>
        </p:xfrm>
        <a:graphic>
          <a:graphicData uri="http://schemas.openxmlformats.org/presentationml/2006/ole">
            <mc:AlternateContent xmlns:mc="http://schemas.openxmlformats.org/markup-compatibility/2006">
              <mc:Choice xmlns:v="urn:schemas-microsoft-com:vml" Requires="v">
                <p:oleObj spid="_x0000_s23556" name="Equation" r:id="rId7" imgW="850531" imgH="431613" progId="Equation.3">
                  <p:embed/>
                </p:oleObj>
              </mc:Choice>
              <mc:Fallback>
                <p:oleObj name="Equation" r:id="rId7" imgW="850531" imgH="431613" progId="Equation.3">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436814" y="2297114"/>
                        <a:ext cx="1944687" cy="9874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282630" name="Object 12"/>
          <p:cNvGraphicFramePr>
            <a:graphicFrameLocks noChangeAspect="1"/>
          </p:cNvGraphicFramePr>
          <p:nvPr/>
        </p:nvGraphicFramePr>
        <p:xfrm>
          <a:off x="6038850" y="3321050"/>
          <a:ext cx="114300" cy="215900"/>
        </p:xfrm>
        <a:graphic>
          <a:graphicData uri="http://schemas.openxmlformats.org/presentationml/2006/ole">
            <mc:AlternateContent xmlns:mc="http://schemas.openxmlformats.org/markup-compatibility/2006">
              <mc:Choice xmlns:v="urn:schemas-microsoft-com:vml" Requires="v">
                <p:oleObj spid="_x0000_s23557" name="Equation" r:id="rId9" imgW="114151" imgH="215619" progId="Equation.3">
                  <p:embed/>
                </p:oleObj>
              </mc:Choice>
              <mc:Fallback>
                <p:oleObj name="Equation" r:id="rId9" imgW="114151" imgH="215619"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038850" y="3321050"/>
                        <a:ext cx="114300" cy="2159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999443" name="Object 19"/>
          <p:cNvGraphicFramePr>
            <a:graphicFrameLocks noChangeAspect="1"/>
          </p:cNvGraphicFramePr>
          <p:nvPr>
            <p:ph sz="quarter" idx="4"/>
          </p:nvPr>
        </p:nvGraphicFramePr>
        <p:xfrm>
          <a:off x="6629401" y="1652588"/>
          <a:ext cx="2174875" cy="1027112"/>
        </p:xfrm>
        <a:graphic>
          <a:graphicData uri="http://schemas.openxmlformats.org/presentationml/2006/ole">
            <mc:AlternateContent xmlns:mc="http://schemas.openxmlformats.org/markup-compatibility/2006">
              <mc:Choice xmlns:v="urn:schemas-microsoft-com:vml" Requires="v">
                <p:oleObj spid="_x0000_s23558" name="Equation" r:id="rId10" imgW="914400" imgH="431800" progId="Equation.3">
                  <p:embed/>
                </p:oleObj>
              </mc:Choice>
              <mc:Fallback>
                <p:oleObj name="Equation" r:id="rId10" imgW="914400" imgH="431800" progId="Equation.3">
                  <p:embed/>
                  <p:pic>
                    <p:nvPicPr>
                      <p:cNvPr id="0" name=""/>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6629401" y="1652588"/>
                        <a:ext cx="2174875" cy="10271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999445" name="Object 21"/>
          <p:cNvGraphicFramePr>
            <a:graphicFrameLocks noChangeAspect="1"/>
          </p:cNvGraphicFramePr>
          <p:nvPr/>
        </p:nvGraphicFramePr>
        <p:xfrm>
          <a:off x="2135188" y="4005264"/>
          <a:ext cx="3816350" cy="1004887"/>
        </p:xfrm>
        <a:graphic>
          <a:graphicData uri="http://schemas.openxmlformats.org/presentationml/2006/ole">
            <mc:AlternateContent xmlns:mc="http://schemas.openxmlformats.org/markup-compatibility/2006">
              <mc:Choice xmlns:v="urn:schemas-microsoft-com:vml" Requires="v">
                <p:oleObj spid="_x0000_s23559" name="Equation" r:id="rId12" imgW="1637589" imgH="431613" progId="Equation.3">
                  <p:embed/>
                </p:oleObj>
              </mc:Choice>
              <mc:Fallback>
                <p:oleObj name="Equation" r:id="rId12" imgW="1637589" imgH="431613" progId="Equation.3">
                  <p:embed/>
                  <p:pic>
                    <p:nvPicPr>
                      <p:cNvPr id="0" name=""/>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2135188" y="4005264"/>
                        <a:ext cx="3816350" cy="10048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999446" name="Object 22"/>
          <p:cNvGraphicFramePr>
            <a:graphicFrameLocks noChangeAspect="1"/>
          </p:cNvGraphicFramePr>
          <p:nvPr/>
        </p:nvGraphicFramePr>
        <p:xfrm>
          <a:off x="6311901" y="4713288"/>
          <a:ext cx="3744913" cy="1016000"/>
        </p:xfrm>
        <a:graphic>
          <a:graphicData uri="http://schemas.openxmlformats.org/presentationml/2006/ole">
            <mc:AlternateContent xmlns:mc="http://schemas.openxmlformats.org/markup-compatibility/2006">
              <mc:Choice xmlns:v="urn:schemas-microsoft-com:vml" Requires="v">
                <p:oleObj spid="_x0000_s23560" name="Equation" r:id="rId14" imgW="1384300" imgH="431800" progId="Equation.3">
                  <p:embed/>
                </p:oleObj>
              </mc:Choice>
              <mc:Fallback>
                <p:oleObj name="Equation" r:id="rId14" imgW="1384300" imgH="431800" progId="Equation.3">
                  <p:embed/>
                  <p:pic>
                    <p:nvPicPr>
                      <p:cNvPr id="0" name=""/>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6311901" y="4713288"/>
                        <a:ext cx="3744913" cy="1016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999447" name="AutoShape 23"/>
          <p:cNvSpPr>
            <a:spLocks/>
          </p:cNvSpPr>
          <p:nvPr/>
        </p:nvSpPr>
        <p:spPr bwMode="auto">
          <a:xfrm>
            <a:off x="4570414" y="1219201"/>
            <a:ext cx="287337" cy="1851025"/>
          </a:xfrm>
          <a:prstGeom prst="rightBrace">
            <a:avLst>
              <a:gd name="adj1" fmla="val 53683"/>
              <a:gd name="adj2" fmla="val 50000"/>
            </a:avLst>
          </a:prstGeom>
          <a:noFill/>
          <a:ln w="28575" cap="sq">
            <a:solidFill>
              <a:srgbClr val="000000"/>
            </a:solidFill>
            <a:round/>
            <a:headEnd type="none" w="lg" len="lg"/>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r" rtl="1">
              <a:spcBef>
                <a:spcPct val="20000"/>
              </a:spcBef>
              <a:buClr>
                <a:schemeClr val="accent1"/>
              </a:buClr>
              <a:buChar char="•"/>
              <a:defRPr sz="2800">
                <a:solidFill>
                  <a:schemeClr val="tx1"/>
                </a:solidFill>
                <a:latin typeface="Times New Roman" panose="02020603050405020304" pitchFamily="18" charset="0"/>
                <a:cs typeface="B Nazanin" pitchFamily="2" charset="-78"/>
              </a:defRPr>
            </a:lvl1pPr>
            <a:lvl2pPr marL="742950" indent="-285750" algn="r" rtl="1">
              <a:spcBef>
                <a:spcPct val="20000"/>
              </a:spcBef>
              <a:buClr>
                <a:schemeClr val="hlink"/>
              </a:buClr>
              <a:buChar char="–"/>
              <a:defRPr sz="2400">
                <a:solidFill>
                  <a:schemeClr val="tx1"/>
                </a:solidFill>
                <a:latin typeface="Times New Roman" panose="02020603050405020304" pitchFamily="18" charset="0"/>
                <a:cs typeface="B Nazanin" pitchFamily="2" charset="-78"/>
              </a:defRPr>
            </a:lvl2pPr>
            <a:lvl3pPr marL="1143000" indent="-228600" algn="r" rtl="1">
              <a:spcBef>
                <a:spcPct val="20000"/>
              </a:spcBef>
              <a:buClr>
                <a:schemeClr val="accent1"/>
              </a:buClr>
              <a:buChar char="•"/>
              <a:defRPr sz="2000">
                <a:solidFill>
                  <a:schemeClr val="tx1"/>
                </a:solidFill>
                <a:latin typeface="Times New Roman" panose="02020603050405020304" pitchFamily="18" charset="0"/>
                <a:cs typeface="B Nazanin" pitchFamily="2" charset="-78"/>
              </a:defRPr>
            </a:lvl3pPr>
            <a:lvl4pPr marL="1600200" indent="-228600" algn="r" rtl="1">
              <a:spcBef>
                <a:spcPct val="20000"/>
              </a:spcBef>
              <a:buClr>
                <a:schemeClr val="folHlink"/>
              </a:buClr>
              <a:buChar char="–"/>
              <a:defRPr>
                <a:solidFill>
                  <a:schemeClr val="tx1"/>
                </a:solidFill>
                <a:latin typeface="Times New Roman" panose="02020603050405020304" pitchFamily="18" charset="0"/>
                <a:cs typeface="B Nazanin" pitchFamily="2" charset="-78"/>
              </a:defRPr>
            </a:lvl4pPr>
            <a:lvl5pPr marL="2057400" indent="-228600" algn="r" rtl="1">
              <a:spcBef>
                <a:spcPct val="20000"/>
              </a:spcBef>
              <a:buClr>
                <a:schemeClr val="accent1"/>
              </a:buClr>
              <a:buChar char="»"/>
              <a:defRPr>
                <a:solidFill>
                  <a:schemeClr val="tx1"/>
                </a:solidFill>
                <a:latin typeface="Times New Roman" panose="02020603050405020304" pitchFamily="18" charset="0"/>
                <a:cs typeface="B Nazanin" pitchFamily="2" charset="-78"/>
              </a:defRPr>
            </a:lvl5pPr>
            <a:lvl6pPr marL="25146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itchFamily="2" charset="-78"/>
              </a:defRPr>
            </a:lvl6pPr>
            <a:lvl7pPr marL="29718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itchFamily="2" charset="-78"/>
              </a:defRPr>
            </a:lvl7pPr>
            <a:lvl8pPr marL="34290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itchFamily="2" charset="-78"/>
              </a:defRPr>
            </a:lvl8pPr>
            <a:lvl9pPr marL="38862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itchFamily="2" charset="-78"/>
              </a:defRPr>
            </a:lvl9pPr>
          </a:lstStyle>
          <a:p>
            <a:pPr algn="ctr" rtl="0">
              <a:spcBef>
                <a:spcPct val="0"/>
              </a:spcBef>
              <a:buClrTx/>
              <a:buFontTx/>
              <a:buNone/>
            </a:pPr>
            <a:endParaRPr lang="fa-IR" altLang="fa-IR"/>
          </a:p>
        </p:txBody>
      </p:sp>
      <p:sp>
        <p:nvSpPr>
          <p:cNvPr id="999448" name="AutoShape 24"/>
          <p:cNvSpPr>
            <a:spLocks/>
          </p:cNvSpPr>
          <p:nvPr/>
        </p:nvSpPr>
        <p:spPr bwMode="auto">
          <a:xfrm>
            <a:off x="6024563" y="4149726"/>
            <a:ext cx="215900" cy="2066925"/>
          </a:xfrm>
          <a:prstGeom prst="rightBrace">
            <a:avLst>
              <a:gd name="adj1" fmla="val 79779"/>
              <a:gd name="adj2" fmla="val 50000"/>
            </a:avLst>
          </a:prstGeom>
          <a:noFill/>
          <a:ln w="28575" cap="sq">
            <a:solidFill>
              <a:srgbClr val="000000"/>
            </a:solidFill>
            <a:round/>
            <a:headEnd type="none" w="lg" len="lg"/>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r" rtl="1">
              <a:spcBef>
                <a:spcPct val="20000"/>
              </a:spcBef>
              <a:buClr>
                <a:schemeClr val="accent1"/>
              </a:buClr>
              <a:buChar char="•"/>
              <a:defRPr sz="2800">
                <a:solidFill>
                  <a:schemeClr val="tx1"/>
                </a:solidFill>
                <a:latin typeface="Times New Roman" panose="02020603050405020304" pitchFamily="18" charset="0"/>
                <a:cs typeface="B Nazanin" pitchFamily="2" charset="-78"/>
              </a:defRPr>
            </a:lvl1pPr>
            <a:lvl2pPr marL="742950" indent="-285750" algn="r" rtl="1">
              <a:spcBef>
                <a:spcPct val="20000"/>
              </a:spcBef>
              <a:buClr>
                <a:schemeClr val="hlink"/>
              </a:buClr>
              <a:buChar char="–"/>
              <a:defRPr sz="2400">
                <a:solidFill>
                  <a:schemeClr val="tx1"/>
                </a:solidFill>
                <a:latin typeface="Times New Roman" panose="02020603050405020304" pitchFamily="18" charset="0"/>
                <a:cs typeface="B Nazanin" pitchFamily="2" charset="-78"/>
              </a:defRPr>
            </a:lvl2pPr>
            <a:lvl3pPr marL="1143000" indent="-228600" algn="r" rtl="1">
              <a:spcBef>
                <a:spcPct val="20000"/>
              </a:spcBef>
              <a:buClr>
                <a:schemeClr val="accent1"/>
              </a:buClr>
              <a:buChar char="•"/>
              <a:defRPr sz="2000">
                <a:solidFill>
                  <a:schemeClr val="tx1"/>
                </a:solidFill>
                <a:latin typeface="Times New Roman" panose="02020603050405020304" pitchFamily="18" charset="0"/>
                <a:cs typeface="B Nazanin" pitchFamily="2" charset="-78"/>
              </a:defRPr>
            </a:lvl3pPr>
            <a:lvl4pPr marL="1600200" indent="-228600" algn="r" rtl="1">
              <a:spcBef>
                <a:spcPct val="20000"/>
              </a:spcBef>
              <a:buClr>
                <a:schemeClr val="folHlink"/>
              </a:buClr>
              <a:buChar char="–"/>
              <a:defRPr>
                <a:solidFill>
                  <a:schemeClr val="tx1"/>
                </a:solidFill>
                <a:latin typeface="Times New Roman" panose="02020603050405020304" pitchFamily="18" charset="0"/>
                <a:cs typeface="B Nazanin" pitchFamily="2" charset="-78"/>
              </a:defRPr>
            </a:lvl4pPr>
            <a:lvl5pPr marL="2057400" indent="-228600" algn="r" rtl="1">
              <a:spcBef>
                <a:spcPct val="20000"/>
              </a:spcBef>
              <a:buClr>
                <a:schemeClr val="accent1"/>
              </a:buClr>
              <a:buChar char="»"/>
              <a:defRPr>
                <a:solidFill>
                  <a:schemeClr val="tx1"/>
                </a:solidFill>
                <a:latin typeface="Times New Roman" panose="02020603050405020304" pitchFamily="18" charset="0"/>
                <a:cs typeface="B Nazanin" pitchFamily="2" charset="-78"/>
              </a:defRPr>
            </a:lvl5pPr>
            <a:lvl6pPr marL="25146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itchFamily="2" charset="-78"/>
              </a:defRPr>
            </a:lvl6pPr>
            <a:lvl7pPr marL="29718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itchFamily="2" charset="-78"/>
              </a:defRPr>
            </a:lvl7pPr>
            <a:lvl8pPr marL="34290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itchFamily="2" charset="-78"/>
              </a:defRPr>
            </a:lvl8pPr>
            <a:lvl9pPr marL="38862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itchFamily="2" charset="-78"/>
              </a:defRPr>
            </a:lvl9pPr>
          </a:lstStyle>
          <a:p>
            <a:pPr algn="ctr" rtl="0">
              <a:spcBef>
                <a:spcPct val="0"/>
              </a:spcBef>
              <a:buClrTx/>
              <a:buFontTx/>
              <a:buNone/>
            </a:pPr>
            <a:endParaRPr lang="fa-IR" altLang="fa-IR"/>
          </a:p>
        </p:txBody>
      </p:sp>
      <p:sp>
        <p:nvSpPr>
          <p:cNvPr id="999450" name="Rectangle 26"/>
          <p:cNvSpPr>
            <a:spLocks noChangeArrowheads="1"/>
          </p:cNvSpPr>
          <p:nvPr/>
        </p:nvSpPr>
        <p:spPr bwMode="auto">
          <a:xfrm>
            <a:off x="9093200" y="1801814"/>
            <a:ext cx="673582"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cap="sq">
                <a:solidFill>
                  <a:srgbClr val="000000"/>
                </a:solidFill>
                <a:miter lim="800000"/>
                <a:headEnd type="none" w="lg" len="lg"/>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r" rtl="1">
              <a:spcBef>
                <a:spcPct val="20000"/>
              </a:spcBef>
              <a:buClr>
                <a:schemeClr val="accent1"/>
              </a:buClr>
              <a:buChar char="•"/>
              <a:defRPr sz="2800">
                <a:solidFill>
                  <a:schemeClr val="tx1"/>
                </a:solidFill>
                <a:latin typeface="Times New Roman" panose="02020603050405020304" pitchFamily="18" charset="0"/>
                <a:cs typeface="B Nazanin" pitchFamily="2" charset="-78"/>
              </a:defRPr>
            </a:lvl1pPr>
            <a:lvl2pPr marL="742950" indent="-285750" algn="r" rtl="1">
              <a:spcBef>
                <a:spcPct val="20000"/>
              </a:spcBef>
              <a:buClr>
                <a:schemeClr val="hlink"/>
              </a:buClr>
              <a:buChar char="–"/>
              <a:defRPr sz="2400">
                <a:solidFill>
                  <a:schemeClr val="tx1"/>
                </a:solidFill>
                <a:latin typeface="Times New Roman" panose="02020603050405020304" pitchFamily="18" charset="0"/>
                <a:cs typeface="B Nazanin" pitchFamily="2" charset="-78"/>
              </a:defRPr>
            </a:lvl2pPr>
            <a:lvl3pPr marL="1143000" indent="-228600" algn="r" rtl="1">
              <a:spcBef>
                <a:spcPct val="20000"/>
              </a:spcBef>
              <a:buClr>
                <a:schemeClr val="accent1"/>
              </a:buClr>
              <a:buChar char="•"/>
              <a:defRPr sz="2000">
                <a:solidFill>
                  <a:schemeClr val="tx1"/>
                </a:solidFill>
                <a:latin typeface="Times New Roman" panose="02020603050405020304" pitchFamily="18" charset="0"/>
                <a:cs typeface="B Nazanin" pitchFamily="2" charset="-78"/>
              </a:defRPr>
            </a:lvl3pPr>
            <a:lvl4pPr marL="1600200" indent="-228600" algn="r" rtl="1">
              <a:spcBef>
                <a:spcPct val="20000"/>
              </a:spcBef>
              <a:buClr>
                <a:schemeClr val="folHlink"/>
              </a:buClr>
              <a:buChar char="–"/>
              <a:defRPr>
                <a:solidFill>
                  <a:schemeClr val="tx1"/>
                </a:solidFill>
                <a:latin typeface="Times New Roman" panose="02020603050405020304" pitchFamily="18" charset="0"/>
                <a:cs typeface="B Nazanin" pitchFamily="2" charset="-78"/>
              </a:defRPr>
            </a:lvl4pPr>
            <a:lvl5pPr marL="2057400" indent="-228600" algn="r" rtl="1">
              <a:spcBef>
                <a:spcPct val="20000"/>
              </a:spcBef>
              <a:buClr>
                <a:schemeClr val="accent1"/>
              </a:buClr>
              <a:buChar char="»"/>
              <a:defRPr>
                <a:solidFill>
                  <a:schemeClr val="tx1"/>
                </a:solidFill>
                <a:latin typeface="Times New Roman" panose="02020603050405020304" pitchFamily="18" charset="0"/>
                <a:cs typeface="B Nazanin" pitchFamily="2" charset="-78"/>
              </a:defRPr>
            </a:lvl5pPr>
            <a:lvl6pPr marL="25146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itchFamily="2" charset="-78"/>
              </a:defRPr>
            </a:lvl6pPr>
            <a:lvl7pPr marL="29718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itchFamily="2" charset="-78"/>
              </a:defRPr>
            </a:lvl7pPr>
            <a:lvl8pPr marL="34290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itchFamily="2" charset="-78"/>
              </a:defRPr>
            </a:lvl8pPr>
            <a:lvl9pPr marL="38862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itchFamily="2" charset="-78"/>
              </a:defRPr>
            </a:lvl9pPr>
          </a:lstStyle>
          <a:p>
            <a:pPr algn="l" rtl="0">
              <a:spcBef>
                <a:spcPct val="0"/>
              </a:spcBef>
              <a:buClrTx/>
              <a:buFontTx/>
              <a:buNone/>
            </a:pPr>
            <a:r>
              <a:rPr lang="fa-IR" altLang="en-US" sz="3200">
                <a:solidFill>
                  <a:srgbClr val="000000"/>
                </a:solidFill>
              </a:rPr>
              <a:t>(1)</a:t>
            </a:r>
            <a:endParaRPr lang="en-US" altLang="en-US" sz="3200">
              <a:solidFill>
                <a:srgbClr val="000000"/>
              </a:solidFill>
            </a:endParaRPr>
          </a:p>
        </p:txBody>
      </p:sp>
      <p:sp>
        <p:nvSpPr>
          <p:cNvPr id="999451" name="Rectangle 27"/>
          <p:cNvSpPr>
            <a:spLocks noChangeArrowheads="1"/>
          </p:cNvSpPr>
          <p:nvPr/>
        </p:nvSpPr>
        <p:spPr bwMode="auto">
          <a:xfrm>
            <a:off x="5348288" y="5513389"/>
            <a:ext cx="673582"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cap="sq">
                <a:solidFill>
                  <a:srgbClr val="000000"/>
                </a:solidFill>
                <a:miter lim="800000"/>
                <a:headEnd type="none" w="lg" len="lg"/>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r" rtl="1">
              <a:spcBef>
                <a:spcPct val="20000"/>
              </a:spcBef>
              <a:buClr>
                <a:schemeClr val="accent1"/>
              </a:buClr>
              <a:buChar char="•"/>
              <a:defRPr sz="2800">
                <a:solidFill>
                  <a:schemeClr val="tx1"/>
                </a:solidFill>
                <a:latin typeface="Times New Roman" panose="02020603050405020304" pitchFamily="18" charset="0"/>
                <a:cs typeface="B Nazanin" pitchFamily="2" charset="-78"/>
              </a:defRPr>
            </a:lvl1pPr>
            <a:lvl2pPr marL="742950" indent="-285750" algn="r" rtl="1">
              <a:spcBef>
                <a:spcPct val="20000"/>
              </a:spcBef>
              <a:buClr>
                <a:schemeClr val="hlink"/>
              </a:buClr>
              <a:buChar char="–"/>
              <a:defRPr sz="2400">
                <a:solidFill>
                  <a:schemeClr val="tx1"/>
                </a:solidFill>
                <a:latin typeface="Times New Roman" panose="02020603050405020304" pitchFamily="18" charset="0"/>
                <a:cs typeface="B Nazanin" pitchFamily="2" charset="-78"/>
              </a:defRPr>
            </a:lvl2pPr>
            <a:lvl3pPr marL="1143000" indent="-228600" algn="r" rtl="1">
              <a:spcBef>
                <a:spcPct val="20000"/>
              </a:spcBef>
              <a:buClr>
                <a:schemeClr val="accent1"/>
              </a:buClr>
              <a:buChar char="•"/>
              <a:defRPr sz="2000">
                <a:solidFill>
                  <a:schemeClr val="tx1"/>
                </a:solidFill>
                <a:latin typeface="Times New Roman" panose="02020603050405020304" pitchFamily="18" charset="0"/>
                <a:cs typeface="B Nazanin" pitchFamily="2" charset="-78"/>
              </a:defRPr>
            </a:lvl3pPr>
            <a:lvl4pPr marL="1600200" indent="-228600" algn="r" rtl="1">
              <a:spcBef>
                <a:spcPct val="20000"/>
              </a:spcBef>
              <a:buClr>
                <a:schemeClr val="folHlink"/>
              </a:buClr>
              <a:buChar char="–"/>
              <a:defRPr>
                <a:solidFill>
                  <a:schemeClr val="tx1"/>
                </a:solidFill>
                <a:latin typeface="Times New Roman" panose="02020603050405020304" pitchFamily="18" charset="0"/>
                <a:cs typeface="B Nazanin" pitchFamily="2" charset="-78"/>
              </a:defRPr>
            </a:lvl4pPr>
            <a:lvl5pPr marL="2057400" indent="-228600" algn="r" rtl="1">
              <a:spcBef>
                <a:spcPct val="20000"/>
              </a:spcBef>
              <a:buClr>
                <a:schemeClr val="accent1"/>
              </a:buClr>
              <a:buChar char="»"/>
              <a:defRPr>
                <a:solidFill>
                  <a:schemeClr val="tx1"/>
                </a:solidFill>
                <a:latin typeface="Times New Roman" panose="02020603050405020304" pitchFamily="18" charset="0"/>
                <a:cs typeface="B Nazanin" pitchFamily="2" charset="-78"/>
              </a:defRPr>
            </a:lvl5pPr>
            <a:lvl6pPr marL="25146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itchFamily="2" charset="-78"/>
              </a:defRPr>
            </a:lvl6pPr>
            <a:lvl7pPr marL="29718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itchFamily="2" charset="-78"/>
              </a:defRPr>
            </a:lvl7pPr>
            <a:lvl8pPr marL="34290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itchFamily="2" charset="-78"/>
              </a:defRPr>
            </a:lvl8pPr>
            <a:lvl9pPr marL="38862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itchFamily="2" charset="-78"/>
              </a:defRPr>
            </a:lvl9pPr>
          </a:lstStyle>
          <a:p>
            <a:pPr algn="l" rtl="0">
              <a:spcBef>
                <a:spcPct val="0"/>
              </a:spcBef>
              <a:buClrTx/>
              <a:buFontTx/>
              <a:buNone/>
            </a:pPr>
            <a:r>
              <a:rPr lang="fa-IR" altLang="en-US" sz="3200">
                <a:solidFill>
                  <a:srgbClr val="000000"/>
                </a:solidFill>
              </a:rPr>
              <a:t>(1)</a:t>
            </a:r>
            <a:endParaRPr lang="en-US" altLang="en-US" sz="3200">
              <a:solidFill>
                <a:srgbClr val="000000"/>
              </a:solidFill>
            </a:endParaRPr>
          </a:p>
        </p:txBody>
      </p:sp>
      <p:graphicFrame>
        <p:nvGraphicFramePr>
          <p:cNvPr id="999452" name="Object 28"/>
          <p:cNvGraphicFramePr>
            <a:graphicFrameLocks noChangeAspect="1"/>
          </p:cNvGraphicFramePr>
          <p:nvPr/>
        </p:nvGraphicFramePr>
        <p:xfrm>
          <a:off x="5030789" y="1820864"/>
          <a:ext cx="1570037" cy="542925"/>
        </p:xfrm>
        <a:graphic>
          <a:graphicData uri="http://schemas.openxmlformats.org/presentationml/2006/ole">
            <mc:AlternateContent xmlns:mc="http://schemas.openxmlformats.org/markup-compatibility/2006">
              <mc:Choice xmlns:v="urn:schemas-microsoft-com:vml" Requires="v">
                <p:oleObj spid="_x0000_s23561" name="Equation" r:id="rId16" imgW="660400" imgH="228600" progId="Equation.3">
                  <p:embed/>
                </p:oleObj>
              </mc:Choice>
              <mc:Fallback>
                <p:oleObj name="Equation" r:id="rId16" imgW="660400" imgH="228600" progId="Equation.3">
                  <p:embed/>
                  <p:pic>
                    <p:nvPicPr>
                      <p:cNvPr id="0" name=""/>
                      <p:cNvPicPr>
                        <a:picLocks noChangeAspect="1" noChangeArrowheads="1"/>
                      </p:cNvPicPr>
                      <p:nvPr/>
                    </p:nvPicPr>
                    <p:blipFill>
                      <a:blip r:embed="rId17">
                        <a:extLst>
                          <a:ext uri="{28A0092B-C50C-407E-A947-70E740481C1C}">
                            <a14:useLocalDpi xmlns:a14="http://schemas.microsoft.com/office/drawing/2010/main" val="0"/>
                          </a:ext>
                        </a:extLst>
                      </a:blip>
                      <a:srcRect/>
                      <a:stretch>
                        <a:fillRect/>
                      </a:stretch>
                    </p:blipFill>
                    <p:spPr bwMode="auto">
                      <a:xfrm>
                        <a:off x="5030789" y="1820864"/>
                        <a:ext cx="1570037" cy="5429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extLst>
      <p:ext uri="{BB962C8B-B14F-4D97-AF65-F5344CB8AC3E}">
        <p14:creationId xmlns:p14="http://schemas.microsoft.com/office/powerpoint/2010/main" val="2828716328"/>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0" presetClass="entr" presetSubtype="0" fill="hold" grpId="0" nodeType="afterEffect">
                                  <p:stCondLst>
                                    <p:cond delay="0"/>
                                  </p:stCondLst>
                                  <p:childTnLst>
                                    <p:set>
                                      <p:cBhvr>
                                        <p:cTn id="6" dur="1" fill="hold">
                                          <p:stCondLst>
                                            <p:cond delay="0"/>
                                          </p:stCondLst>
                                        </p:cTn>
                                        <p:tgtEl>
                                          <p:spTgt spid="999426"/>
                                        </p:tgtEl>
                                        <p:attrNameLst>
                                          <p:attrName>style.visibility</p:attrName>
                                        </p:attrNameLst>
                                      </p:cBhvr>
                                      <p:to>
                                        <p:strVal val="visible"/>
                                      </p:to>
                                    </p:set>
                                    <p:animEffect transition="in" filter="fade">
                                      <p:cBhvr>
                                        <p:cTn id="7" dur="800" decel="100000"/>
                                        <p:tgtEl>
                                          <p:spTgt spid="999426"/>
                                        </p:tgtEl>
                                      </p:cBhvr>
                                    </p:animEffect>
                                    <p:anim calcmode="lin" valueType="num">
                                      <p:cBhvr>
                                        <p:cTn id="8" dur="800" decel="100000" fill="hold"/>
                                        <p:tgtEl>
                                          <p:spTgt spid="999426"/>
                                        </p:tgtEl>
                                        <p:attrNameLst>
                                          <p:attrName>style.rotation</p:attrName>
                                        </p:attrNameLst>
                                      </p:cBhvr>
                                      <p:tavLst>
                                        <p:tav tm="0">
                                          <p:val>
                                            <p:fltVal val="-90"/>
                                          </p:val>
                                        </p:tav>
                                        <p:tav tm="100000">
                                          <p:val>
                                            <p:fltVal val="0"/>
                                          </p:val>
                                        </p:tav>
                                      </p:tavLst>
                                    </p:anim>
                                    <p:anim calcmode="lin" valueType="num">
                                      <p:cBhvr>
                                        <p:cTn id="9" dur="800" decel="100000" fill="hold"/>
                                        <p:tgtEl>
                                          <p:spTgt spid="999426"/>
                                        </p:tgtEl>
                                        <p:attrNameLst>
                                          <p:attrName>ppt_x</p:attrName>
                                        </p:attrNameLst>
                                      </p:cBhvr>
                                      <p:tavLst>
                                        <p:tav tm="0">
                                          <p:val>
                                            <p:strVal val="#ppt_x+0.4"/>
                                          </p:val>
                                        </p:tav>
                                        <p:tav tm="100000">
                                          <p:val>
                                            <p:strVal val="#ppt_x-0.05"/>
                                          </p:val>
                                        </p:tav>
                                      </p:tavLst>
                                    </p:anim>
                                    <p:anim calcmode="lin" valueType="num">
                                      <p:cBhvr>
                                        <p:cTn id="10" dur="800" decel="100000" fill="hold"/>
                                        <p:tgtEl>
                                          <p:spTgt spid="999426"/>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999426"/>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999426"/>
                                        </p:tgtEl>
                                        <p:attrNameLst>
                                          <p:attrName>ppt_y</p:attrName>
                                        </p:attrNameLst>
                                      </p:cBhvr>
                                      <p:tavLst>
                                        <p:tav tm="0">
                                          <p:val>
                                            <p:strVal val="#ppt_y+0.1"/>
                                          </p:val>
                                        </p:tav>
                                        <p:tav tm="100000">
                                          <p:val>
                                            <p:strVal val="#ppt_y"/>
                                          </p:val>
                                        </p:tav>
                                      </p:tavLst>
                                    </p:anim>
                                  </p:childTnLst>
                                </p:cTn>
                              </p:par>
                            </p:childTnLst>
                          </p:cTn>
                        </p:par>
                        <p:par>
                          <p:cTn id="13" fill="hold" nodeType="afterGroup">
                            <p:stCondLst>
                              <p:cond delay="1000"/>
                            </p:stCondLst>
                            <p:childTnLst>
                              <p:par>
                                <p:cTn id="14" presetID="42" presetClass="entr" presetSubtype="0" fill="hold" nodeType="afterEffect">
                                  <p:stCondLst>
                                    <p:cond delay="0"/>
                                  </p:stCondLst>
                                  <p:childTnLst>
                                    <p:set>
                                      <p:cBhvr>
                                        <p:cTn id="15" dur="1" fill="hold">
                                          <p:stCondLst>
                                            <p:cond delay="0"/>
                                          </p:stCondLst>
                                        </p:cTn>
                                        <p:tgtEl>
                                          <p:spTgt spid="999430"/>
                                        </p:tgtEl>
                                        <p:attrNameLst>
                                          <p:attrName>style.visibility</p:attrName>
                                        </p:attrNameLst>
                                      </p:cBhvr>
                                      <p:to>
                                        <p:strVal val="visible"/>
                                      </p:to>
                                    </p:set>
                                    <p:animEffect transition="in" filter="fade">
                                      <p:cBhvr>
                                        <p:cTn id="16" dur="1000"/>
                                        <p:tgtEl>
                                          <p:spTgt spid="999430"/>
                                        </p:tgtEl>
                                      </p:cBhvr>
                                    </p:animEffect>
                                    <p:anim calcmode="lin" valueType="num">
                                      <p:cBhvr>
                                        <p:cTn id="17" dur="1000" fill="hold"/>
                                        <p:tgtEl>
                                          <p:spTgt spid="999430"/>
                                        </p:tgtEl>
                                        <p:attrNameLst>
                                          <p:attrName>ppt_x</p:attrName>
                                        </p:attrNameLst>
                                      </p:cBhvr>
                                      <p:tavLst>
                                        <p:tav tm="0">
                                          <p:val>
                                            <p:strVal val="#ppt_x"/>
                                          </p:val>
                                        </p:tav>
                                        <p:tav tm="100000">
                                          <p:val>
                                            <p:strVal val="#ppt_x"/>
                                          </p:val>
                                        </p:tav>
                                      </p:tavLst>
                                    </p:anim>
                                    <p:anim calcmode="lin" valueType="num">
                                      <p:cBhvr>
                                        <p:cTn id="18" dur="1000" fill="hold"/>
                                        <p:tgtEl>
                                          <p:spTgt spid="999430"/>
                                        </p:tgtEl>
                                        <p:attrNameLst>
                                          <p:attrName>ppt_y</p:attrName>
                                        </p:attrNameLst>
                                      </p:cBhvr>
                                      <p:tavLst>
                                        <p:tav tm="0">
                                          <p:val>
                                            <p:strVal val="#ppt_y+.1"/>
                                          </p:val>
                                        </p:tav>
                                        <p:tav tm="100000">
                                          <p:val>
                                            <p:strVal val="#ppt_y"/>
                                          </p:val>
                                        </p:tav>
                                      </p:tavLst>
                                    </p:anim>
                                  </p:childTnLst>
                                </p:cTn>
                              </p:par>
                            </p:childTnLst>
                          </p:cTn>
                        </p:par>
                      </p:childTnLst>
                    </p:cTn>
                  </p:par>
                  <p:par>
                    <p:cTn id="19" fill="hold" nodeType="clickPar">
                      <p:stCondLst>
                        <p:cond delay="indefinite"/>
                      </p:stCondLst>
                      <p:childTnLst>
                        <p:par>
                          <p:cTn id="20" fill="hold" nodeType="withGroup">
                            <p:stCondLst>
                              <p:cond delay="0"/>
                            </p:stCondLst>
                            <p:childTnLst>
                              <p:par>
                                <p:cTn id="21" presetID="42" presetClass="entr" presetSubtype="0" fill="hold" nodeType="clickEffect">
                                  <p:stCondLst>
                                    <p:cond delay="0"/>
                                  </p:stCondLst>
                                  <p:childTnLst>
                                    <p:set>
                                      <p:cBhvr>
                                        <p:cTn id="22" dur="1" fill="hold">
                                          <p:stCondLst>
                                            <p:cond delay="0"/>
                                          </p:stCondLst>
                                        </p:cTn>
                                        <p:tgtEl>
                                          <p:spTgt spid="999441"/>
                                        </p:tgtEl>
                                        <p:attrNameLst>
                                          <p:attrName>style.visibility</p:attrName>
                                        </p:attrNameLst>
                                      </p:cBhvr>
                                      <p:to>
                                        <p:strVal val="visible"/>
                                      </p:to>
                                    </p:set>
                                    <p:animEffect transition="in" filter="fade">
                                      <p:cBhvr>
                                        <p:cTn id="23" dur="1000"/>
                                        <p:tgtEl>
                                          <p:spTgt spid="999441"/>
                                        </p:tgtEl>
                                      </p:cBhvr>
                                    </p:animEffect>
                                    <p:anim calcmode="lin" valueType="num">
                                      <p:cBhvr>
                                        <p:cTn id="24" dur="1000" fill="hold"/>
                                        <p:tgtEl>
                                          <p:spTgt spid="999441"/>
                                        </p:tgtEl>
                                        <p:attrNameLst>
                                          <p:attrName>ppt_x</p:attrName>
                                        </p:attrNameLst>
                                      </p:cBhvr>
                                      <p:tavLst>
                                        <p:tav tm="0">
                                          <p:val>
                                            <p:strVal val="#ppt_x"/>
                                          </p:val>
                                        </p:tav>
                                        <p:tav tm="100000">
                                          <p:val>
                                            <p:strVal val="#ppt_x"/>
                                          </p:val>
                                        </p:tav>
                                      </p:tavLst>
                                    </p:anim>
                                    <p:anim calcmode="lin" valueType="num">
                                      <p:cBhvr>
                                        <p:cTn id="25" dur="1000" fill="hold"/>
                                        <p:tgtEl>
                                          <p:spTgt spid="999441"/>
                                        </p:tgtEl>
                                        <p:attrNameLst>
                                          <p:attrName>ppt_y</p:attrName>
                                        </p:attrNameLst>
                                      </p:cBhvr>
                                      <p:tavLst>
                                        <p:tav tm="0">
                                          <p:val>
                                            <p:strVal val="#ppt_y+.1"/>
                                          </p:val>
                                        </p:tav>
                                        <p:tav tm="100000">
                                          <p:val>
                                            <p:strVal val="#ppt_y"/>
                                          </p:val>
                                        </p:tav>
                                      </p:tavLst>
                                    </p:anim>
                                  </p:childTnLst>
                                </p:cTn>
                              </p:par>
                            </p:childTnLst>
                          </p:cTn>
                        </p:par>
                      </p:childTnLst>
                    </p:cTn>
                  </p:par>
                  <p:par>
                    <p:cTn id="26" fill="hold" nodeType="clickPar">
                      <p:stCondLst>
                        <p:cond delay="indefinite"/>
                      </p:stCondLst>
                      <p:childTnLst>
                        <p:par>
                          <p:cTn id="27" fill="hold" nodeType="withGroup">
                            <p:stCondLst>
                              <p:cond delay="0"/>
                            </p:stCondLst>
                            <p:childTnLst>
                              <p:par>
                                <p:cTn id="28" presetID="49" presetClass="entr" presetSubtype="0" decel="100000" fill="hold" nodeType="clickEffect">
                                  <p:stCondLst>
                                    <p:cond delay="0"/>
                                  </p:stCondLst>
                                  <p:childTnLst>
                                    <p:set>
                                      <p:cBhvr>
                                        <p:cTn id="29" dur="1" fill="hold">
                                          <p:stCondLst>
                                            <p:cond delay="0"/>
                                          </p:stCondLst>
                                        </p:cTn>
                                        <p:tgtEl>
                                          <p:spTgt spid="999447"/>
                                        </p:tgtEl>
                                        <p:attrNameLst>
                                          <p:attrName>style.visibility</p:attrName>
                                        </p:attrNameLst>
                                      </p:cBhvr>
                                      <p:to>
                                        <p:strVal val="visible"/>
                                      </p:to>
                                    </p:set>
                                    <p:anim calcmode="lin" valueType="num">
                                      <p:cBhvr>
                                        <p:cTn id="30" dur="500" fill="hold"/>
                                        <p:tgtEl>
                                          <p:spTgt spid="999447"/>
                                        </p:tgtEl>
                                        <p:attrNameLst>
                                          <p:attrName>ppt_w</p:attrName>
                                        </p:attrNameLst>
                                      </p:cBhvr>
                                      <p:tavLst>
                                        <p:tav tm="0">
                                          <p:val>
                                            <p:fltVal val="0"/>
                                          </p:val>
                                        </p:tav>
                                        <p:tav tm="100000">
                                          <p:val>
                                            <p:strVal val="#ppt_w"/>
                                          </p:val>
                                        </p:tav>
                                      </p:tavLst>
                                    </p:anim>
                                    <p:anim calcmode="lin" valueType="num">
                                      <p:cBhvr>
                                        <p:cTn id="31" dur="500" fill="hold"/>
                                        <p:tgtEl>
                                          <p:spTgt spid="999447"/>
                                        </p:tgtEl>
                                        <p:attrNameLst>
                                          <p:attrName>ppt_h</p:attrName>
                                        </p:attrNameLst>
                                      </p:cBhvr>
                                      <p:tavLst>
                                        <p:tav tm="0">
                                          <p:val>
                                            <p:fltVal val="0"/>
                                          </p:val>
                                        </p:tav>
                                        <p:tav tm="100000">
                                          <p:val>
                                            <p:strVal val="#ppt_h"/>
                                          </p:val>
                                        </p:tav>
                                      </p:tavLst>
                                    </p:anim>
                                    <p:anim calcmode="lin" valueType="num">
                                      <p:cBhvr>
                                        <p:cTn id="32" dur="500" fill="hold"/>
                                        <p:tgtEl>
                                          <p:spTgt spid="999447"/>
                                        </p:tgtEl>
                                        <p:attrNameLst>
                                          <p:attrName>style.rotation</p:attrName>
                                        </p:attrNameLst>
                                      </p:cBhvr>
                                      <p:tavLst>
                                        <p:tav tm="0">
                                          <p:val>
                                            <p:fltVal val="360"/>
                                          </p:val>
                                        </p:tav>
                                        <p:tav tm="100000">
                                          <p:val>
                                            <p:fltVal val="0"/>
                                          </p:val>
                                        </p:tav>
                                      </p:tavLst>
                                    </p:anim>
                                    <p:animEffect transition="in" filter="fade">
                                      <p:cBhvr>
                                        <p:cTn id="33" dur="500"/>
                                        <p:tgtEl>
                                          <p:spTgt spid="999447"/>
                                        </p:tgtEl>
                                      </p:cBhvr>
                                    </p:animEffect>
                                  </p:childTnLst>
                                </p:cTn>
                              </p:par>
                            </p:childTnLst>
                          </p:cTn>
                        </p:par>
                        <p:par>
                          <p:cTn id="34" fill="hold" nodeType="afterGroup">
                            <p:stCondLst>
                              <p:cond delay="500"/>
                            </p:stCondLst>
                            <p:childTnLst>
                              <p:par>
                                <p:cTn id="35" presetID="42" presetClass="entr" presetSubtype="0" fill="hold" nodeType="afterEffect">
                                  <p:stCondLst>
                                    <p:cond delay="0"/>
                                  </p:stCondLst>
                                  <p:childTnLst>
                                    <p:set>
                                      <p:cBhvr>
                                        <p:cTn id="36" dur="1" fill="hold">
                                          <p:stCondLst>
                                            <p:cond delay="0"/>
                                          </p:stCondLst>
                                        </p:cTn>
                                        <p:tgtEl>
                                          <p:spTgt spid="999452"/>
                                        </p:tgtEl>
                                        <p:attrNameLst>
                                          <p:attrName>style.visibility</p:attrName>
                                        </p:attrNameLst>
                                      </p:cBhvr>
                                      <p:to>
                                        <p:strVal val="visible"/>
                                      </p:to>
                                    </p:set>
                                    <p:animEffect transition="in" filter="fade">
                                      <p:cBhvr>
                                        <p:cTn id="37" dur="1000"/>
                                        <p:tgtEl>
                                          <p:spTgt spid="999452"/>
                                        </p:tgtEl>
                                      </p:cBhvr>
                                    </p:animEffect>
                                    <p:anim calcmode="lin" valueType="num">
                                      <p:cBhvr>
                                        <p:cTn id="38" dur="1000" fill="hold"/>
                                        <p:tgtEl>
                                          <p:spTgt spid="999452"/>
                                        </p:tgtEl>
                                        <p:attrNameLst>
                                          <p:attrName>ppt_x</p:attrName>
                                        </p:attrNameLst>
                                      </p:cBhvr>
                                      <p:tavLst>
                                        <p:tav tm="0">
                                          <p:val>
                                            <p:strVal val="#ppt_x"/>
                                          </p:val>
                                        </p:tav>
                                        <p:tav tm="100000">
                                          <p:val>
                                            <p:strVal val="#ppt_x"/>
                                          </p:val>
                                        </p:tav>
                                      </p:tavLst>
                                    </p:anim>
                                    <p:anim calcmode="lin" valueType="num">
                                      <p:cBhvr>
                                        <p:cTn id="39" dur="1000" fill="hold"/>
                                        <p:tgtEl>
                                          <p:spTgt spid="999452"/>
                                        </p:tgtEl>
                                        <p:attrNameLst>
                                          <p:attrName>ppt_y</p:attrName>
                                        </p:attrNameLst>
                                      </p:cBhvr>
                                      <p:tavLst>
                                        <p:tav tm="0">
                                          <p:val>
                                            <p:strVal val="#ppt_y+.1"/>
                                          </p:val>
                                        </p:tav>
                                        <p:tav tm="100000">
                                          <p:val>
                                            <p:strVal val="#ppt_y"/>
                                          </p:val>
                                        </p:tav>
                                      </p:tavLst>
                                    </p:anim>
                                  </p:childTnLst>
                                </p:cTn>
                              </p:par>
                            </p:childTnLst>
                          </p:cTn>
                        </p:par>
                      </p:childTnLst>
                    </p:cTn>
                  </p:par>
                  <p:par>
                    <p:cTn id="40" fill="hold" nodeType="clickPar">
                      <p:stCondLst>
                        <p:cond delay="indefinite"/>
                      </p:stCondLst>
                      <p:childTnLst>
                        <p:par>
                          <p:cTn id="41" fill="hold" nodeType="withGroup">
                            <p:stCondLst>
                              <p:cond delay="0"/>
                            </p:stCondLst>
                            <p:childTnLst>
                              <p:par>
                                <p:cTn id="42" presetID="34" presetClass="entr" presetSubtype="0" fill="hold" nodeType="clickEffect">
                                  <p:stCondLst>
                                    <p:cond delay="0"/>
                                  </p:stCondLst>
                                  <p:childTnLst>
                                    <p:set>
                                      <p:cBhvr>
                                        <p:cTn id="43" dur="1" fill="hold">
                                          <p:stCondLst>
                                            <p:cond delay="0"/>
                                          </p:stCondLst>
                                        </p:cTn>
                                        <p:tgtEl>
                                          <p:spTgt spid="999443"/>
                                        </p:tgtEl>
                                        <p:attrNameLst>
                                          <p:attrName>style.visibility</p:attrName>
                                        </p:attrNameLst>
                                      </p:cBhvr>
                                      <p:to>
                                        <p:strVal val="visible"/>
                                      </p:to>
                                    </p:set>
                                    <p:anim from="(-#ppt_w/2)" to="(#ppt_x)" calcmode="lin" valueType="num">
                                      <p:cBhvr>
                                        <p:cTn id="44" dur="600" fill="hold">
                                          <p:stCondLst>
                                            <p:cond delay="0"/>
                                          </p:stCondLst>
                                        </p:cTn>
                                        <p:tgtEl>
                                          <p:spTgt spid="999443"/>
                                        </p:tgtEl>
                                        <p:attrNameLst>
                                          <p:attrName>ppt_x</p:attrName>
                                        </p:attrNameLst>
                                      </p:cBhvr>
                                    </p:anim>
                                    <p:anim from="0" to="-1.0" calcmode="lin" valueType="num">
                                      <p:cBhvr>
                                        <p:cTn id="45" dur="200" decel="50000" autoRev="1" fill="hold">
                                          <p:stCondLst>
                                            <p:cond delay="600"/>
                                          </p:stCondLst>
                                        </p:cTn>
                                        <p:tgtEl>
                                          <p:spTgt spid="999443"/>
                                        </p:tgtEl>
                                        <p:attrNameLst>
                                          <p:attrName>xshear</p:attrName>
                                        </p:attrNameLst>
                                      </p:cBhvr>
                                    </p:anim>
                                    <p:animScale>
                                      <p:cBhvr>
                                        <p:cTn id="46" dur="200" decel="100000" autoRev="1" fill="hold">
                                          <p:stCondLst>
                                            <p:cond delay="600"/>
                                          </p:stCondLst>
                                        </p:cTn>
                                        <p:tgtEl>
                                          <p:spTgt spid="999443"/>
                                        </p:tgtEl>
                                      </p:cBhvr>
                                      <p:from x="100000" y="100000"/>
                                      <p:to x="80000" y="100000"/>
                                    </p:animScale>
                                    <p:anim by="(#ppt_h/3+#ppt_w*0.1)" calcmode="lin" valueType="num">
                                      <p:cBhvr additive="sum">
                                        <p:cTn id="47" dur="200" decel="100000" autoRev="1" fill="hold">
                                          <p:stCondLst>
                                            <p:cond delay="600"/>
                                          </p:stCondLst>
                                        </p:cTn>
                                        <p:tgtEl>
                                          <p:spTgt spid="999443"/>
                                        </p:tgtEl>
                                        <p:attrNameLst>
                                          <p:attrName>ppt_x</p:attrName>
                                        </p:attrNameLst>
                                      </p:cBhvr>
                                    </p:anim>
                                  </p:childTnLst>
                                </p:cTn>
                              </p:par>
                            </p:childTnLst>
                          </p:cTn>
                        </p:par>
                        <p:par>
                          <p:cTn id="48" fill="hold" nodeType="afterGroup">
                            <p:stCondLst>
                              <p:cond delay="1000"/>
                            </p:stCondLst>
                            <p:childTnLst>
                              <p:par>
                                <p:cTn id="49" presetID="26" presetClass="entr" presetSubtype="0" fill="hold" grpId="0" nodeType="afterEffect">
                                  <p:stCondLst>
                                    <p:cond delay="0"/>
                                  </p:stCondLst>
                                  <p:childTnLst>
                                    <p:set>
                                      <p:cBhvr>
                                        <p:cTn id="50" dur="1" fill="hold">
                                          <p:stCondLst>
                                            <p:cond delay="0"/>
                                          </p:stCondLst>
                                        </p:cTn>
                                        <p:tgtEl>
                                          <p:spTgt spid="999450"/>
                                        </p:tgtEl>
                                        <p:attrNameLst>
                                          <p:attrName>style.visibility</p:attrName>
                                        </p:attrNameLst>
                                      </p:cBhvr>
                                      <p:to>
                                        <p:strVal val="visible"/>
                                      </p:to>
                                    </p:set>
                                    <p:animEffect transition="in" filter="wipe(down)">
                                      <p:cBhvr>
                                        <p:cTn id="51" dur="580">
                                          <p:stCondLst>
                                            <p:cond delay="0"/>
                                          </p:stCondLst>
                                        </p:cTn>
                                        <p:tgtEl>
                                          <p:spTgt spid="999450"/>
                                        </p:tgtEl>
                                      </p:cBhvr>
                                    </p:animEffect>
                                    <p:anim calcmode="lin" valueType="num">
                                      <p:cBhvr>
                                        <p:cTn id="52" dur="1822" tmFilter="0,0; 0.14,0.36; 0.43,0.73; 0.71,0.91; 1.0,1.0">
                                          <p:stCondLst>
                                            <p:cond delay="0"/>
                                          </p:stCondLst>
                                        </p:cTn>
                                        <p:tgtEl>
                                          <p:spTgt spid="999450"/>
                                        </p:tgtEl>
                                        <p:attrNameLst>
                                          <p:attrName>ppt_x</p:attrName>
                                        </p:attrNameLst>
                                      </p:cBhvr>
                                      <p:tavLst>
                                        <p:tav tm="0">
                                          <p:val>
                                            <p:strVal val="#ppt_x-0.25"/>
                                          </p:val>
                                        </p:tav>
                                        <p:tav tm="100000">
                                          <p:val>
                                            <p:strVal val="#ppt_x"/>
                                          </p:val>
                                        </p:tav>
                                      </p:tavLst>
                                    </p:anim>
                                    <p:anim calcmode="lin" valueType="num">
                                      <p:cBhvr>
                                        <p:cTn id="53" dur="664" tmFilter="0.0,0.0; 0.25,0.07; 0.50,0.2; 0.75,0.467; 1.0,1.0">
                                          <p:stCondLst>
                                            <p:cond delay="0"/>
                                          </p:stCondLst>
                                        </p:cTn>
                                        <p:tgtEl>
                                          <p:spTgt spid="999450"/>
                                        </p:tgtEl>
                                        <p:attrNameLst>
                                          <p:attrName>ppt_y</p:attrName>
                                        </p:attrNameLst>
                                      </p:cBhvr>
                                      <p:tavLst>
                                        <p:tav tm="0" fmla="#ppt_y-sin(pi*$)/3">
                                          <p:val>
                                            <p:fltVal val="0.5"/>
                                          </p:val>
                                        </p:tav>
                                        <p:tav tm="100000">
                                          <p:val>
                                            <p:fltVal val="1"/>
                                          </p:val>
                                        </p:tav>
                                      </p:tavLst>
                                    </p:anim>
                                    <p:anim calcmode="lin" valueType="num">
                                      <p:cBhvr>
                                        <p:cTn id="54" dur="664" tmFilter="0, 0; 0.125,0.2665; 0.25,0.4; 0.375,0.465; 0.5,0.5;  0.625,0.535; 0.75,0.6; 0.875,0.7335; 1,1">
                                          <p:stCondLst>
                                            <p:cond delay="664"/>
                                          </p:stCondLst>
                                        </p:cTn>
                                        <p:tgtEl>
                                          <p:spTgt spid="999450"/>
                                        </p:tgtEl>
                                        <p:attrNameLst>
                                          <p:attrName>ppt_y</p:attrName>
                                        </p:attrNameLst>
                                      </p:cBhvr>
                                      <p:tavLst>
                                        <p:tav tm="0" fmla="#ppt_y-sin(pi*$)/9">
                                          <p:val>
                                            <p:fltVal val="0"/>
                                          </p:val>
                                        </p:tav>
                                        <p:tav tm="100000">
                                          <p:val>
                                            <p:fltVal val="1"/>
                                          </p:val>
                                        </p:tav>
                                      </p:tavLst>
                                    </p:anim>
                                    <p:anim calcmode="lin" valueType="num">
                                      <p:cBhvr>
                                        <p:cTn id="55" dur="332" tmFilter="0, 0; 0.125,0.2665; 0.25,0.4; 0.375,0.465; 0.5,0.5;  0.625,0.535; 0.75,0.6; 0.875,0.7335; 1,1">
                                          <p:stCondLst>
                                            <p:cond delay="1324"/>
                                          </p:stCondLst>
                                        </p:cTn>
                                        <p:tgtEl>
                                          <p:spTgt spid="999450"/>
                                        </p:tgtEl>
                                        <p:attrNameLst>
                                          <p:attrName>ppt_y</p:attrName>
                                        </p:attrNameLst>
                                      </p:cBhvr>
                                      <p:tavLst>
                                        <p:tav tm="0" fmla="#ppt_y-sin(pi*$)/27">
                                          <p:val>
                                            <p:fltVal val="0"/>
                                          </p:val>
                                        </p:tav>
                                        <p:tav tm="100000">
                                          <p:val>
                                            <p:fltVal val="1"/>
                                          </p:val>
                                        </p:tav>
                                      </p:tavLst>
                                    </p:anim>
                                    <p:anim calcmode="lin" valueType="num">
                                      <p:cBhvr>
                                        <p:cTn id="56" dur="164" tmFilter="0, 0; 0.125,0.2665; 0.25,0.4; 0.375,0.465; 0.5,0.5;  0.625,0.535; 0.75,0.6; 0.875,0.7335; 1,1">
                                          <p:stCondLst>
                                            <p:cond delay="1656"/>
                                          </p:stCondLst>
                                        </p:cTn>
                                        <p:tgtEl>
                                          <p:spTgt spid="999450"/>
                                        </p:tgtEl>
                                        <p:attrNameLst>
                                          <p:attrName>ppt_y</p:attrName>
                                        </p:attrNameLst>
                                      </p:cBhvr>
                                      <p:tavLst>
                                        <p:tav tm="0" fmla="#ppt_y-sin(pi*$)/81">
                                          <p:val>
                                            <p:fltVal val="0"/>
                                          </p:val>
                                        </p:tav>
                                        <p:tav tm="100000">
                                          <p:val>
                                            <p:fltVal val="1"/>
                                          </p:val>
                                        </p:tav>
                                      </p:tavLst>
                                    </p:anim>
                                    <p:animScale>
                                      <p:cBhvr>
                                        <p:cTn id="57" dur="26">
                                          <p:stCondLst>
                                            <p:cond delay="650"/>
                                          </p:stCondLst>
                                        </p:cTn>
                                        <p:tgtEl>
                                          <p:spTgt spid="999450"/>
                                        </p:tgtEl>
                                      </p:cBhvr>
                                      <p:to x="100000" y="60000"/>
                                    </p:animScale>
                                    <p:animScale>
                                      <p:cBhvr>
                                        <p:cTn id="58" dur="166" decel="50000">
                                          <p:stCondLst>
                                            <p:cond delay="676"/>
                                          </p:stCondLst>
                                        </p:cTn>
                                        <p:tgtEl>
                                          <p:spTgt spid="999450"/>
                                        </p:tgtEl>
                                      </p:cBhvr>
                                      <p:to x="100000" y="100000"/>
                                    </p:animScale>
                                    <p:animScale>
                                      <p:cBhvr>
                                        <p:cTn id="59" dur="26">
                                          <p:stCondLst>
                                            <p:cond delay="1312"/>
                                          </p:stCondLst>
                                        </p:cTn>
                                        <p:tgtEl>
                                          <p:spTgt spid="999450"/>
                                        </p:tgtEl>
                                      </p:cBhvr>
                                      <p:to x="100000" y="80000"/>
                                    </p:animScale>
                                    <p:animScale>
                                      <p:cBhvr>
                                        <p:cTn id="60" dur="166" decel="50000">
                                          <p:stCondLst>
                                            <p:cond delay="1338"/>
                                          </p:stCondLst>
                                        </p:cTn>
                                        <p:tgtEl>
                                          <p:spTgt spid="999450"/>
                                        </p:tgtEl>
                                      </p:cBhvr>
                                      <p:to x="100000" y="100000"/>
                                    </p:animScale>
                                    <p:animScale>
                                      <p:cBhvr>
                                        <p:cTn id="61" dur="26">
                                          <p:stCondLst>
                                            <p:cond delay="1642"/>
                                          </p:stCondLst>
                                        </p:cTn>
                                        <p:tgtEl>
                                          <p:spTgt spid="999450"/>
                                        </p:tgtEl>
                                      </p:cBhvr>
                                      <p:to x="100000" y="90000"/>
                                    </p:animScale>
                                    <p:animScale>
                                      <p:cBhvr>
                                        <p:cTn id="62" dur="166" decel="50000">
                                          <p:stCondLst>
                                            <p:cond delay="1668"/>
                                          </p:stCondLst>
                                        </p:cTn>
                                        <p:tgtEl>
                                          <p:spTgt spid="999450"/>
                                        </p:tgtEl>
                                      </p:cBhvr>
                                      <p:to x="100000" y="100000"/>
                                    </p:animScale>
                                    <p:animScale>
                                      <p:cBhvr>
                                        <p:cTn id="63" dur="26">
                                          <p:stCondLst>
                                            <p:cond delay="1808"/>
                                          </p:stCondLst>
                                        </p:cTn>
                                        <p:tgtEl>
                                          <p:spTgt spid="999450"/>
                                        </p:tgtEl>
                                      </p:cBhvr>
                                      <p:to x="100000" y="95000"/>
                                    </p:animScale>
                                    <p:animScale>
                                      <p:cBhvr>
                                        <p:cTn id="64" dur="166" decel="50000">
                                          <p:stCondLst>
                                            <p:cond delay="1834"/>
                                          </p:stCondLst>
                                        </p:cTn>
                                        <p:tgtEl>
                                          <p:spTgt spid="999450"/>
                                        </p:tgtEl>
                                      </p:cBhvr>
                                      <p:to x="100000" y="100000"/>
                                    </p:animScale>
                                  </p:childTnLst>
                                </p:cTn>
                              </p:par>
                            </p:childTnLst>
                          </p:cTn>
                        </p:par>
                        <p:par>
                          <p:cTn id="65" fill="hold" nodeType="afterGroup">
                            <p:stCondLst>
                              <p:cond delay="3000"/>
                            </p:stCondLst>
                            <p:childTnLst>
                              <p:par>
                                <p:cTn id="66" presetID="35" presetClass="emph" presetSubtype="0" repeatCount="2000" fill="hold" grpId="1" nodeType="afterEffect">
                                  <p:stCondLst>
                                    <p:cond delay="0"/>
                                  </p:stCondLst>
                                  <p:childTnLst>
                                    <p:anim calcmode="discrete" valueType="str">
                                      <p:cBhvr>
                                        <p:cTn id="67" dur="1000" fill="hold"/>
                                        <p:tgtEl>
                                          <p:spTgt spid="999450"/>
                                        </p:tgtEl>
                                        <p:attrNameLst>
                                          <p:attrName>style.visibility</p:attrName>
                                        </p:attrNameLst>
                                      </p:cBhvr>
                                      <p:tavLst>
                                        <p:tav tm="0">
                                          <p:val>
                                            <p:strVal val="hidden"/>
                                          </p:val>
                                        </p:tav>
                                        <p:tav tm="50000">
                                          <p:val>
                                            <p:strVal val="visible"/>
                                          </p:val>
                                        </p:tav>
                                      </p:tavLst>
                                    </p:anim>
                                  </p:childTnLst>
                                </p:cTn>
                              </p:par>
                            </p:childTnLst>
                          </p:cTn>
                        </p:par>
                      </p:childTnLst>
                    </p:cTn>
                  </p:par>
                  <p:par>
                    <p:cTn id="68" fill="hold" nodeType="clickPar">
                      <p:stCondLst>
                        <p:cond delay="indefinite"/>
                      </p:stCondLst>
                      <p:childTnLst>
                        <p:par>
                          <p:cTn id="69" fill="hold" nodeType="withGroup">
                            <p:stCondLst>
                              <p:cond delay="0"/>
                            </p:stCondLst>
                            <p:childTnLst>
                              <p:par>
                                <p:cTn id="70" presetID="42" presetClass="entr" presetSubtype="0" fill="hold" nodeType="clickEffect">
                                  <p:stCondLst>
                                    <p:cond delay="0"/>
                                  </p:stCondLst>
                                  <p:childTnLst>
                                    <p:set>
                                      <p:cBhvr>
                                        <p:cTn id="71" dur="1" fill="hold">
                                          <p:stCondLst>
                                            <p:cond delay="0"/>
                                          </p:stCondLst>
                                        </p:cTn>
                                        <p:tgtEl>
                                          <p:spTgt spid="999445"/>
                                        </p:tgtEl>
                                        <p:attrNameLst>
                                          <p:attrName>style.visibility</p:attrName>
                                        </p:attrNameLst>
                                      </p:cBhvr>
                                      <p:to>
                                        <p:strVal val="visible"/>
                                      </p:to>
                                    </p:set>
                                    <p:animEffect transition="in" filter="fade">
                                      <p:cBhvr>
                                        <p:cTn id="72" dur="1000"/>
                                        <p:tgtEl>
                                          <p:spTgt spid="999445"/>
                                        </p:tgtEl>
                                      </p:cBhvr>
                                    </p:animEffect>
                                    <p:anim calcmode="lin" valueType="num">
                                      <p:cBhvr>
                                        <p:cTn id="73" dur="1000" fill="hold"/>
                                        <p:tgtEl>
                                          <p:spTgt spid="999445"/>
                                        </p:tgtEl>
                                        <p:attrNameLst>
                                          <p:attrName>ppt_x</p:attrName>
                                        </p:attrNameLst>
                                      </p:cBhvr>
                                      <p:tavLst>
                                        <p:tav tm="0">
                                          <p:val>
                                            <p:strVal val="#ppt_x"/>
                                          </p:val>
                                        </p:tav>
                                        <p:tav tm="100000">
                                          <p:val>
                                            <p:strVal val="#ppt_x"/>
                                          </p:val>
                                        </p:tav>
                                      </p:tavLst>
                                    </p:anim>
                                    <p:anim calcmode="lin" valueType="num">
                                      <p:cBhvr>
                                        <p:cTn id="74" dur="1000" fill="hold"/>
                                        <p:tgtEl>
                                          <p:spTgt spid="999445"/>
                                        </p:tgtEl>
                                        <p:attrNameLst>
                                          <p:attrName>ppt_y</p:attrName>
                                        </p:attrNameLst>
                                      </p:cBhvr>
                                      <p:tavLst>
                                        <p:tav tm="0">
                                          <p:val>
                                            <p:strVal val="#ppt_y+.1"/>
                                          </p:val>
                                        </p:tav>
                                        <p:tav tm="100000">
                                          <p:val>
                                            <p:strVal val="#ppt_y"/>
                                          </p:val>
                                        </p:tav>
                                      </p:tavLst>
                                    </p:anim>
                                  </p:childTnLst>
                                </p:cTn>
                              </p:par>
                            </p:childTnLst>
                          </p:cTn>
                        </p:par>
                      </p:childTnLst>
                    </p:cTn>
                  </p:par>
                  <p:par>
                    <p:cTn id="75" fill="hold" nodeType="clickPar">
                      <p:stCondLst>
                        <p:cond delay="indefinite"/>
                      </p:stCondLst>
                      <p:childTnLst>
                        <p:par>
                          <p:cTn id="76" fill="hold" nodeType="withGroup">
                            <p:stCondLst>
                              <p:cond delay="0"/>
                            </p:stCondLst>
                            <p:childTnLst>
                              <p:par>
                                <p:cTn id="77" presetID="26" presetClass="entr" presetSubtype="0" fill="hold" grpId="0" nodeType="clickEffect">
                                  <p:stCondLst>
                                    <p:cond delay="0"/>
                                  </p:stCondLst>
                                  <p:childTnLst>
                                    <p:set>
                                      <p:cBhvr>
                                        <p:cTn id="78" dur="1" fill="hold">
                                          <p:stCondLst>
                                            <p:cond delay="0"/>
                                          </p:stCondLst>
                                        </p:cTn>
                                        <p:tgtEl>
                                          <p:spTgt spid="999451"/>
                                        </p:tgtEl>
                                        <p:attrNameLst>
                                          <p:attrName>style.visibility</p:attrName>
                                        </p:attrNameLst>
                                      </p:cBhvr>
                                      <p:to>
                                        <p:strVal val="visible"/>
                                      </p:to>
                                    </p:set>
                                    <p:animEffect transition="in" filter="wipe(down)">
                                      <p:cBhvr>
                                        <p:cTn id="79" dur="580">
                                          <p:stCondLst>
                                            <p:cond delay="0"/>
                                          </p:stCondLst>
                                        </p:cTn>
                                        <p:tgtEl>
                                          <p:spTgt spid="999451"/>
                                        </p:tgtEl>
                                      </p:cBhvr>
                                    </p:animEffect>
                                    <p:anim calcmode="lin" valueType="num">
                                      <p:cBhvr>
                                        <p:cTn id="80" dur="1822" tmFilter="0,0; 0.14,0.36; 0.43,0.73; 0.71,0.91; 1.0,1.0">
                                          <p:stCondLst>
                                            <p:cond delay="0"/>
                                          </p:stCondLst>
                                        </p:cTn>
                                        <p:tgtEl>
                                          <p:spTgt spid="999451"/>
                                        </p:tgtEl>
                                        <p:attrNameLst>
                                          <p:attrName>ppt_x</p:attrName>
                                        </p:attrNameLst>
                                      </p:cBhvr>
                                      <p:tavLst>
                                        <p:tav tm="0">
                                          <p:val>
                                            <p:strVal val="#ppt_x-0.25"/>
                                          </p:val>
                                        </p:tav>
                                        <p:tav tm="100000">
                                          <p:val>
                                            <p:strVal val="#ppt_x"/>
                                          </p:val>
                                        </p:tav>
                                      </p:tavLst>
                                    </p:anim>
                                    <p:anim calcmode="lin" valueType="num">
                                      <p:cBhvr>
                                        <p:cTn id="81" dur="664" tmFilter="0.0,0.0; 0.25,0.07; 0.50,0.2; 0.75,0.467; 1.0,1.0">
                                          <p:stCondLst>
                                            <p:cond delay="0"/>
                                          </p:stCondLst>
                                        </p:cTn>
                                        <p:tgtEl>
                                          <p:spTgt spid="999451"/>
                                        </p:tgtEl>
                                        <p:attrNameLst>
                                          <p:attrName>ppt_y</p:attrName>
                                        </p:attrNameLst>
                                      </p:cBhvr>
                                      <p:tavLst>
                                        <p:tav tm="0" fmla="#ppt_y-sin(pi*$)/3">
                                          <p:val>
                                            <p:fltVal val="0.5"/>
                                          </p:val>
                                        </p:tav>
                                        <p:tav tm="100000">
                                          <p:val>
                                            <p:fltVal val="1"/>
                                          </p:val>
                                        </p:tav>
                                      </p:tavLst>
                                    </p:anim>
                                    <p:anim calcmode="lin" valueType="num">
                                      <p:cBhvr>
                                        <p:cTn id="82" dur="664" tmFilter="0, 0; 0.125,0.2665; 0.25,0.4; 0.375,0.465; 0.5,0.5;  0.625,0.535; 0.75,0.6; 0.875,0.7335; 1,1">
                                          <p:stCondLst>
                                            <p:cond delay="664"/>
                                          </p:stCondLst>
                                        </p:cTn>
                                        <p:tgtEl>
                                          <p:spTgt spid="999451"/>
                                        </p:tgtEl>
                                        <p:attrNameLst>
                                          <p:attrName>ppt_y</p:attrName>
                                        </p:attrNameLst>
                                      </p:cBhvr>
                                      <p:tavLst>
                                        <p:tav tm="0" fmla="#ppt_y-sin(pi*$)/9">
                                          <p:val>
                                            <p:fltVal val="0"/>
                                          </p:val>
                                        </p:tav>
                                        <p:tav tm="100000">
                                          <p:val>
                                            <p:fltVal val="1"/>
                                          </p:val>
                                        </p:tav>
                                      </p:tavLst>
                                    </p:anim>
                                    <p:anim calcmode="lin" valueType="num">
                                      <p:cBhvr>
                                        <p:cTn id="83" dur="332" tmFilter="0, 0; 0.125,0.2665; 0.25,0.4; 0.375,0.465; 0.5,0.5;  0.625,0.535; 0.75,0.6; 0.875,0.7335; 1,1">
                                          <p:stCondLst>
                                            <p:cond delay="1324"/>
                                          </p:stCondLst>
                                        </p:cTn>
                                        <p:tgtEl>
                                          <p:spTgt spid="999451"/>
                                        </p:tgtEl>
                                        <p:attrNameLst>
                                          <p:attrName>ppt_y</p:attrName>
                                        </p:attrNameLst>
                                      </p:cBhvr>
                                      <p:tavLst>
                                        <p:tav tm="0" fmla="#ppt_y-sin(pi*$)/27">
                                          <p:val>
                                            <p:fltVal val="0"/>
                                          </p:val>
                                        </p:tav>
                                        <p:tav tm="100000">
                                          <p:val>
                                            <p:fltVal val="1"/>
                                          </p:val>
                                        </p:tav>
                                      </p:tavLst>
                                    </p:anim>
                                    <p:anim calcmode="lin" valueType="num">
                                      <p:cBhvr>
                                        <p:cTn id="84" dur="164" tmFilter="0, 0; 0.125,0.2665; 0.25,0.4; 0.375,0.465; 0.5,0.5;  0.625,0.535; 0.75,0.6; 0.875,0.7335; 1,1">
                                          <p:stCondLst>
                                            <p:cond delay="1656"/>
                                          </p:stCondLst>
                                        </p:cTn>
                                        <p:tgtEl>
                                          <p:spTgt spid="999451"/>
                                        </p:tgtEl>
                                        <p:attrNameLst>
                                          <p:attrName>ppt_y</p:attrName>
                                        </p:attrNameLst>
                                      </p:cBhvr>
                                      <p:tavLst>
                                        <p:tav tm="0" fmla="#ppt_y-sin(pi*$)/81">
                                          <p:val>
                                            <p:fltVal val="0"/>
                                          </p:val>
                                        </p:tav>
                                        <p:tav tm="100000">
                                          <p:val>
                                            <p:fltVal val="1"/>
                                          </p:val>
                                        </p:tav>
                                      </p:tavLst>
                                    </p:anim>
                                    <p:animScale>
                                      <p:cBhvr>
                                        <p:cTn id="85" dur="26">
                                          <p:stCondLst>
                                            <p:cond delay="650"/>
                                          </p:stCondLst>
                                        </p:cTn>
                                        <p:tgtEl>
                                          <p:spTgt spid="999451"/>
                                        </p:tgtEl>
                                      </p:cBhvr>
                                      <p:to x="100000" y="60000"/>
                                    </p:animScale>
                                    <p:animScale>
                                      <p:cBhvr>
                                        <p:cTn id="86" dur="166" decel="50000">
                                          <p:stCondLst>
                                            <p:cond delay="676"/>
                                          </p:stCondLst>
                                        </p:cTn>
                                        <p:tgtEl>
                                          <p:spTgt spid="999451"/>
                                        </p:tgtEl>
                                      </p:cBhvr>
                                      <p:to x="100000" y="100000"/>
                                    </p:animScale>
                                    <p:animScale>
                                      <p:cBhvr>
                                        <p:cTn id="87" dur="26">
                                          <p:stCondLst>
                                            <p:cond delay="1312"/>
                                          </p:stCondLst>
                                        </p:cTn>
                                        <p:tgtEl>
                                          <p:spTgt spid="999451"/>
                                        </p:tgtEl>
                                      </p:cBhvr>
                                      <p:to x="100000" y="80000"/>
                                    </p:animScale>
                                    <p:animScale>
                                      <p:cBhvr>
                                        <p:cTn id="88" dur="166" decel="50000">
                                          <p:stCondLst>
                                            <p:cond delay="1338"/>
                                          </p:stCondLst>
                                        </p:cTn>
                                        <p:tgtEl>
                                          <p:spTgt spid="999451"/>
                                        </p:tgtEl>
                                      </p:cBhvr>
                                      <p:to x="100000" y="100000"/>
                                    </p:animScale>
                                    <p:animScale>
                                      <p:cBhvr>
                                        <p:cTn id="89" dur="26">
                                          <p:stCondLst>
                                            <p:cond delay="1642"/>
                                          </p:stCondLst>
                                        </p:cTn>
                                        <p:tgtEl>
                                          <p:spTgt spid="999451"/>
                                        </p:tgtEl>
                                      </p:cBhvr>
                                      <p:to x="100000" y="90000"/>
                                    </p:animScale>
                                    <p:animScale>
                                      <p:cBhvr>
                                        <p:cTn id="90" dur="166" decel="50000">
                                          <p:stCondLst>
                                            <p:cond delay="1668"/>
                                          </p:stCondLst>
                                        </p:cTn>
                                        <p:tgtEl>
                                          <p:spTgt spid="999451"/>
                                        </p:tgtEl>
                                      </p:cBhvr>
                                      <p:to x="100000" y="100000"/>
                                    </p:animScale>
                                    <p:animScale>
                                      <p:cBhvr>
                                        <p:cTn id="91" dur="26">
                                          <p:stCondLst>
                                            <p:cond delay="1808"/>
                                          </p:stCondLst>
                                        </p:cTn>
                                        <p:tgtEl>
                                          <p:spTgt spid="999451"/>
                                        </p:tgtEl>
                                      </p:cBhvr>
                                      <p:to x="100000" y="95000"/>
                                    </p:animScale>
                                    <p:animScale>
                                      <p:cBhvr>
                                        <p:cTn id="92" dur="166" decel="50000">
                                          <p:stCondLst>
                                            <p:cond delay="1834"/>
                                          </p:stCondLst>
                                        </p:cTn>
                                        <p:tgtEl>
                                          <p:spTgt spid="999451"/>
                                        </p:tgtEl>
                                      </p:cBhvr>
                                      <p:to x="100000" y="100000"/>
                                    </p:animScale>
                                  </p:childTnLst>
                                </p:cTn>
                              </p:par>
                            </p:childTnLst>
                          </p:cTn>
                        </p:par>
                        <p:par>
                          <p:cTn id="93" fill="hold" nodeType="afterGroup">
                            <p:stCondLst>
                              <p:cond delay="2000"/>
                            </p:stCondLst>
                            <p:childTnLst>
                              <p:par>
                                <p:cTn id="94" presetID="49" presetClass="entr" presetSubtype="0" decel="100000" fill="hold" nodeType="afterEffect">
                                  <p:stCondLst>
                                    <p:cond delay="0"/>
                                  </p:stCondLst>
                                  <p:childTnLst>
                                    <p:set>
                                      <p:cBhvr>
                                        <p:cTn id="95" dur="1" fill="hold">
                                          <p:stCondLst>
                                            <p:cond delay="0"/>
                                          </p:stCondLst>
                                        </p:cTn>
                                        <p:tgtEl>
                                          <p:spTgt spid="999448"/>
                                        </p:tgtEl>
                                        <p:attrNameLst>
                                          <p:attrName>style.visibility</p:attrName>
                                        </p:attrNameLst>
                                      </p:cBhvr>
                                      <p:to>
                                        <p:strVal val="visible"/>
                                      </p:to>
                                    </p:set>
                                    <p:anim calcmode="lin" valueType="num">
                                      <p:cBhvr>
                                        <p:cTn id="96" dur="500" fill="hold"/>
                                        <p:tgtEl>
                                          <p:spTgt spid="999448"/>
                                        </p:tgtEl>
                                        <p:attrNameLst>
                                          <p:attrName>ppt_w</p:attrName>
                                        </p:attrNameLst>
                                      </p:cBhvr>
                                      <p:tavLst>
                                        <p:tav tm="0">
                                          <p:val>
                                            <p:fltVal val="0"/>
                                          </p:val>
                                        </p:tav>
                                        <p:tav tm="100000">
                                          <p:val>
                                            <p:strVal val="#ppt_w"/>
                                          </p:val>
                                        </p:tav>
                                      </p:tavLst>
                                    </p:anim>
                                    <p:anim calcmode="lin" valueType="num">
                                      <p:cBhvr>
                                        <p:cTn id="97" dur="500" fill="hold"/>
                                        <p:tgtEl>
                                          <p:spTgt spid="999448"/>
                                        </p:tgtEl>
                                        <p:attrNameLst>
                                          <p:attrName>ppt_h</p:attrName>
                                        </p:attrNameLst>
                                      </p:cBhvr>
                                      <p:tavLst>
                                        <p:tav tm="0">
                                          <p:val>
                                            <p:fltVal val="0"/>
                                          </p:val>
                                        </p:tav>
                                        <p:tav tm="100000">
                                          <p:val>
                                            <p:strVal val="#ppt_h"/>
                                          </p:val>
                                        </p:tav>
                                      </p:tavLst>
                                    </p:anim>
                                    <p:anim calcmode="lin" valueType="num">
                                      <p:cBhvr>
                                        <p:cTn id="98" dur="500" fill="hold"/>
                                        <p:tgtEl>
                                          <p:spTgt spid="999448"/>
                                        </p:tgtEl>
                                        <p:attrNameLst>
                                          <p:attrName>style.rotation</p:attrName>
                                        </p:attrNameLst>
                                      </p:cBhvr>
                                      <p:tavLst>
                                        <p:tav tm="0">
                                          <p:val>
                                            <p:fltVal val="360"/>
                                          </p:val>
                                        </p:tav>
                                        <p:tav tm="100000">
                                          <p:val>
                                            <p:fltVal val="0"/>
                                          </p:val>
                                        </p:tav>
                                      </p:tavLst>
                                    </p:anim>
                                    <p:animEffect transition="in" filter="fade">
                                      <p:cBhvr>
                                        <p:cTn id="99" dur="500"/>
                                        <p:tgtEl>
                                          <p:spTgt spid="999448"/>
                                        </p:tgtEl>
                                      </p:cBhvr>
                                    </p:animEffect>
                                  </p:childTnLst>
                                </p:cTn>
                              </p:par>
                            </p:childTnLst>
                          </p:cTn>
                        </p:par>
                        <p:par>
                          <p:cTn id="100" fill="hold" nodeType="afterGroup">
                            <p:stCondLst>
                              <p:cond delay="2500"/>
                            </p:stCondLst>
                            <p:childTnLst>
                              <p:par>
                                <p:cTn id="101" presetID="34" presetClass="entr" presetSubtype="0" fill="hold" nodeType="afterEffect">
                                  <p:stCondLst>
                                    <p:cond delay="0"/>
                                  </p:stCondLst>
                                  <p:childTnLst>
                                    <p:set>
                                      <p:cBhvr>
                                        <p:cTn id="102" dur="1" fill="hold">
                                          <p:stCondLst>
                                            <p:cond delay="0"/>
                                          </p:stCondLst>
                                        </p:cTn>
                                        <p:tgtEl>
                                          <p:spTgt spid="999446"/>
                                        </p:tgtEl>
                                        <p:attrNameLst>
                                          <p:attrName>style.visibility</p:attrName>
                                        </p:attrNameLst>
                                      </p:cBhvr>
                                      <p:to>
                                        <p:strVal val="visible"/>
                                      </p:to>
                                    </p:set>
                                    <p:anim from="(-#ppt_w/2)" to="(#ppt_x)" calcmode="lin" valueType="num">
                                      <p:cBhvr>
                                        <p:cTn id="103" dur="600" fill="hold">
                                          <p:stCondLst>
                                            <p:cond delay="0"/>
                                          </p:stCondLst>
                                        </p:cTn>
                                        <p:tgtEl>
                                          <p:spTgt spid="999446"/>
                                        </p:tgtEl>
                                        <p:attrNameLst>
                                          <p:attrName>ppt_x</p:attrName>
                                        </p:attrNameLst>
                                      </p:cBhvr>
                                    </p:anim>
                                    <p:anim from="0" to="-1.0" calcmode="lin" valueType="num">
                                      <p:cBhvr>
                                        <p:cTn id="104" dur="200" decel="50000" autoRev="1" fill="hold">
                                          <p:stCondLst>
                                            <p:cond delay="600"/>
                                          </p:stCondLst>
                                        </p:cTn>
                                        <p:tgtEl>
                                          <p:spTgt spid="999446"/>
                                        </p:tgtEl>
                                        <p:attrNameLst>
                                          <p:attrName>xshear</p:attrName>
                                        </p:attrNameLst>
                                      </p:cBhvr>
                                    </p:anim>
                                    <p:animScale>
                                      <p:cBhvr>
                                        <p:cTn id="105" dur="200" decel="100000" autoRev="1" fill="hold">
                                          <p:stCondLst>
                                            <p:cond delay="600"/>
                                          </p:stCondLst>
                                        </p:cTn>
                                        <p:tgtEl>
                                          <p:spTgt spid="999446"/>
                                        </p:tgtEl>
                                      </p:cBhvr>
                                      <p:from x="100000" y="100000"/>
                                      <p:to x="80000" y="100000"/>
                                    </p:animScale>
                                    <p:anim by="(#ppt_h/3+#ppt_w*0.1)" calcmode="lin" valueType="num">
                                      <p:cBhvr additive="sum">
                                        <p:cTn id="106" dur="200" decel="100000" autoRev="1" fill="hold">
                                          <p:stCondLst>
                                            <p:cond delay="600"/>
                                          </p:stCondLst>
                                        </p:cTn>
                                        <p:tgtEl>
                                          <p:spTgt spid="999446"/>
                                        </p:tgtEl>
                                        <p:attrNameLst>
                                          <p:attrName>ppt_x</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99426" grpId="0"/>
      <p:bldP spid="999450" grpId="0"/>
      <p:bldP spid="999450" grpId="1"/>
      <p:bldP spid="999451"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3826" name="Rectangle 2"/>
          <p:cNvSpPr>
            <a:spLocks noGrp="1" noChangeArrowheads="1"/>
          </p:cNvSpPr>
          <p:nvPr>
            <p:ph type="title"/>
          </p:nvPr>
        </p:nvSpPr>
        <p:spPr>
          <a:xfrm>
            <a:off x="2271713" y="452438"/>
            <a:ext cx="8001000" cy="838200"/>
          </a:xfrm>
        </p:spPr>
        <p:txBody>
          <a:bodyPr/>
          <a:lstStyle/>
          <a:p>
            <a:pPr eaLnBrk="1" hangingPunct="1"/>
            <a:r>
              <a:rPr lang="fa-IR" altLang="en-US" smtClean="0"/>
              <a:t>جريان الكتريكي و يكاي آن </a:t>
            </a:r>
            <a:endParaRPr lang="en-US" altLang="en-US" smtClean="0"/>
          </a:p>
        </p:txBody>
      </p:sp>
      <p:graphicFrame>
        <p:nvGraphicFramePr>
          <p:cNvPr id="973828" name="Object 4"/>
          <p:cNvGraphicFramePr>
            <a:graphicFrameLocks noChangeAspect="1"/>
          </p:cNvGraphicFramePr>
          <p:nvPr>
            <p:ph sz="quarter" idx="2"/>
          </p:nvPr>
        </p:nvGraphicFramePr>
        <p:xfrm>
          <a:off x="2187576" y="1730376"/>
          <a:ext cx="1114425" cy="1152525"/>
        </p:xfrm>
        <a:graphic>
          <a:graphicData uri="http://schemas.openxmlformats.org/presentationml/2006/ole">
            <mc:AlternateContent xmlns:mc="http://schemas.openxmlformats.org/markup-compatibility/2006">
              <mc:Choice xmlns:v="urn:schemas-microsoft-com:vml" Requires="v">
                <p:oleObj spid="_x0000_s1026" name="Equation" r:id="rId3" imgW="380835" imgH="393529" progId="Equation.3">
                  <p:embed/>
                </p:oleObj>
              </mc:Choice>
              <mc:Fallback>
                <p:oleObj name="Equation" r:id="rId3" imgW="380835" imgH="393529"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187576" y="1730376"/>
                        <a:ext cx="1114425" cy="11525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973830" name="Object 6"/>
          <p:cNvGraphicFramePr>
            <a:graphicFrameLocks noChangeAspect="1"/>
          </p:cNvGraphicFramePr>
          <p:nvPr>
            <p:ph sz="quarter" idx="3"/>
          </p:nvPr>
        </p:nvGraphicFramePr>
        <p:xfrm>
          <a:off x="2208214" y="5097464"/>
          <a:ext cx="1366837" cy="1177925"/>
        </p:xfrm>
        <a:graphic>
          <a:graphicData uri="http://schemas.openxmlformats.org/presentationml/2006/ole">
            <mc:AlternateContent xmlns:mc="http://schemas.openxmlformats.org/markup-compatibility/2006">
              <mc:Choice xmlns:v="urn:schemas-microsoft-com:vml" Requires="v">
                <p:oleObj spid="_x0000_s1027" name="Equation" r:id="rId5" imgW="457002" imgH="393529" progId="Equation.3">
                  <p:embed/>
                </p:oleObj>
              </mc:Choice>
              <mc:Fallback>
                <p:oleObj name="Equation" r:id="rId5" imgW="457002" imgH="393529"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208214" y="5097464"/>
                        <a:ext cx="1366837" cy="11779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256005" name="Object 8"/>
          <p:cNvGraphicFramePr>
            <a:graphicFrameLocks noChangeAspect="1"/>
          </p:cNvGraphicFramePr>
          <p:nvPr/>
        </p:nvGraphicFramePr>
        <p:xfrm>
          <a:off x="6038850" y="3321051"/>
          <a:ext cx="476250" cy="900113"/>
        </p:xfrm>
        <a:graphic>
          <a:graphicData uri="http://schemas.openxmlformats.org/presentationml/2006/ole">
            <mc:AlternateContent xmlns:mc="http://schemas.openxmlformats.org/markup-compatibility/2006">
              <mc:Choice xmlns:v="urn:schemas-microsoft-com:vml" Requires="v">
                <p:oleObj spid="_x0000_s1028" name="Equation" r:id="rId7" imgW="114151" imgH="215619" progId="Equation.3">
                  <p:embed/>
                </p:oleObj>
              </mc:Choice>
              <mc:Fallback>
                <p:oleObj name="Equation" r:id="rId7" imgW="114151" imgH="215619" progId="Equation.3">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6038850" y="3321051"/>
                        <a:ext cx="476250" cy="9001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973881" name="Group 57"/>
          <p:cNvGraphicFramePr>
            <a:graphicFrameLocks noGrp="1"/>
          </p:cNvGraphicFramePr>
          <p:nvPr/>
        </p:nvGraphicFramePr>
        <p:xfrm>
          <a:off x="3648075" y="2852739"/>
          <a:ext cx="4560888" cy="935037"/>
        </p:xfrm>
        <a:graphic>
          <a:graphicData uri="http://schemas.openxmlformats.org/drawingml/2006/table">
            <a:tbl>
              <a:tblPr/>
              <a:tblGrid>
                <a:gridCol w="1103313">
                  <a:extLst>
                    <a:ext uri="{9D8B030D-6E8A-4147-A177-3AD203B41FA5}">
                      <a16:colId xmlns:a16="http://schemas.microsoft.com/office/drawing/2014/main" xmlns="" val="3647598972"/>
                    </a:ext>
                  </a:extLst>
                </a:gridCol>
                <a:gridCol w="1368425">
                  <a:extLst>
                    <a:ext uri="{9D8B030D-6E8A-4147-A177-3AD203B41FA5}">
                      <a16:colId xmlns:a16="http://schemas.microsoft.com/office/drawing/2014/main" xmlns="" val="2164097059"/>
                    </a:ext>
                  </a:extLst>
                </a:gridCol>
                <a:gridCol w="2089150">
                  <a:extLst>
                    <a:ext uri="{9D8B030D-6E8A-4147-A177-3AD203B41FA5}">
                      <a16:colId xmlns:a16="http://schemas.microsoft.com/office/drawing/2014/main" xmlns="" val="2402592278"/>
                    </a:ext>
                  </a:extLst>
                </a:gridCol>
              </a:tblGrid>
              <a:tr h="339114">
                <a:tc>
                  <a:txBody>
                    <a:bodyPr/>
                    <a:lstStyle>
                      <a:lvl1pPr algn="r" rtl="1">
                        <a:spcBef>
                          <a:spcPct val="20000"/>
                        </a:spcBef>
                        <a:buClr>
                          <a:schemeClr val="accent1"/>
                        </a:buClr>
                        <a:defRPr sz="2400">
                          <a:solidFill>
                            <a:schemeClr val="tx1"/>
                          </a:solidFill>
                          <a:latin typeface="Times New Roman" panose="02020603050405020304" pitchFamily="18" charset="0"/>
                          <a:cs typeface="B Nazanin" panose="00000400000000000000" pitchFamily="2" charset="-78"/>
                        </a:defRPr>
                      </a:lvl1pPr>
                      <a:lvl2pPr algn="r" rtl="1">
                        <a:spcBef>
                          <a:spcPct val="20000"/>
                        </a:spcBef>
                        <a:buClr>
                          <a:schemeClr val="hlink"/>
                        </a:buClr>
                        <a:defRPr sz="2000">
                          <a:solidFill>
                            <a:schemeClr val="tx1"/>
                          </a:solidFill>
                          <a:latin typeface="Times New Roman" panose="02020603050405020304" pitchFamily="18" charset="0"/>
                          <a:cs typeface="B Nazanin" panose="00000400000000000000" pitchFamily="2" charset="-78"/>
                        </a:defRPr>
                      </a:lvl2pPr>
                      <a:lvl3pPr algn="r" rtl="1">
                        <a:spcBef>
                          <a:spcPct val="20000"/>
                        </a:spcBef>
                        <a:buClr>
                          <a:schemeClr val="accent1"/>
                        </a:buClr>
                        <a:defRPr>
                          <a:solidFill>
                            <a:schemeClr val="tx1"/>
                          </a:solidFill>
                          <a:latin typeface="Times New Roman" panose="02020603050405020304" pitchFamily="18" charset="0"/>
                          <a:cs typeface="B Nazanin" panose="00000400000000000000" pitchFamily="2" charset="-78"/>
                        </a:defRPr>
                      </a:lvl3pPr>
                      <a:lvl4pPr algn="r" rtl="1">
                        <a:spcBef>
                          <a:spcPct val="20000"/>
                        </a:spcBef>
                        <a:buClr>
                          <a:schemeClr val="folHlink"/>
                        </a:buClr>
                        <a:defRPr sz="1600">
                          <a:solidFill>
                            <a:schemeClr val="tx1"/>
                          </a:solidFill>
                          <a:latin typeface="Times New Roman" panose="02020603050405020304" pitchFamily="18" charset="0"/>
                          <a:cs typeface="B Nazanin" panose="00000400000000000000" pitchFamily="2" charset="-78"/>
                        </a:defRPr>
                      </a:lvl4pPr>
                      <a:lvl5pPr algn="r" rtl="1">
                        <a:spcBef>
                          <a:spcPct val="20000"/>
                        </a:spcBef>
                        <a:buClr>
                          <a:schemeClr val="accent1"/>
                        </a:buClr>
                        <a:defRPr sz="1600">
                          <a:solidFill>
                            <a:schemeClr val="tx1"/>
                          </a:solidFill>
                          <a:latin typeface="Times New Roman" panose="02020603050405020304" pitchFamily="18" charset="0"/>
                          <a:cs typeface="B Nazanin" panose="00000400000000000000" pitchFamily="2" charset="-78"/>
                        </a:defRPr>
                      </a:lvl5pPr>
                      <a:lvl6pPr algn="r" rtl="1" fontAlgn="base">
                        <a:spcBef>
                          <a:spcPct val="20000"/>
                        </a:spcBef>
                        <a:spcAft>
                          <a:spcPct val="0"/>
                        </a:spcAft>
                        <a:buClr>
                          <a:schemeClr val="accent1"/>
                        </a:buClr>
                        <a:defRPr sz="1600">
                          <a:solidFill>
                            <a:schemeClr val="tx1"/>
                          </a:solidFill>
                          <a:latin typeface="Times New Roman" panose="02020603050405020304" pitchFamily="18" charset="0"/>
                          <a:cs typeface="B Nazanin" panose="00000400000000000000" pitchFamily="2" charset="-78"/>
                        </a:defRPr>
                      </a:lvl6pPr>
                      <a:lvl7pPr algn="r" rtl="1" fontAlgn="base">
                        <a:spcBef>
                          <a:spcPct val="20000"/>
                        </a:spcBef>
                        <a:spcAft>
                          <a:spcPct val="0"/>
                        </a:spcAft>
                        <a:buClr>
                          <a:schemeClr val="accent1"/>
                        </a:buClr>
                        <a:defRPr sz="1600">
                          <a:solidFill>
                            <a:schemeClr val="tx1"/>
                          </a:solidFill>
                          <a:latin typeface="Times New Roman" panose="02020603050405020304" pitchFamily="18" charset="0"/>
                          <a:cs typeface="B Nazanin" panose="00000400000000000000" pitchFamily="2" charset="-78"/>
                        </a:defRPr>
                      </a:lvl7pPr>
                      <a:lvl8pPr algn="r" rtl="1" fontAlgn="base">
                        <a:spcBef>
                          <a:spcPct val="20000"/>
                        </a:spcBef>
                        <a:spcAft>
                          <a:spcPct val="0"/>
                        </a:spcAft>
                        <a:buClr>
                          <a:schemeClr val="accent1"/>
                        </a:buClr>
                        <a:defRPr sz="1600">
                          <a:solidFill>
                            <a:schemeClr val="tx1"/>
                          </a:solidFill>
                          <a:latin typeface="Times New Roman" panose="02020603050405020304" pitchFamily="18" charset="0"/>
                          <a:cs typeface="B Nazanin" panose="00000400000000000000" pitchFamily="2" charset="-78"/>
                        </a:defRPr>
                      </a:lvl8pPr>
                      <a:lvl9pPr algn="r" rtl="1" fontAlgn="base">
                        <a:spcBef>
                          <a:spcPct val="20000"/>
                        </a:spcBef>
                        <a:spcAft>
                          <a:spcPct val="0"/>
                        </a:spcAft>
                        <a:buClr>
                          <a:schemeClr val="accent1"/>
                        </a:buClr>
                        <a:defRPr sz="1600">
                          <a:solidFill>
                            <a:schemeClr val="tx1"/>
                          </a:solidFill>
                          <a:latin typeface="Times New Roman" panose="02020603050405020304" pitchFamily="18" charset="0"/>
                          <a:cs typeface="B Nazanin" panose="00000400000000000000" pitchFamily="2" charset="-78"/>
                        </a:defRPr>
                      </a:lvl9pPr>
                    </a:lstStyle>
                    <a:p>
                      <a:pPr marL="0" marR="0" lvl="0" indent="0" algn="ctr" defTabSz="914400" rtl="1" eaLnBrk="1" fontAlgn="base" latinLnBrk="0" hangingPunct="1">
                        <a:lnSpc>
                          <a:spcPct val="100000"/>
                        </a:lnSpc>
                        <a:spcBef>
                          <a:spcPct val="20000"/>
                        </a:spcBef>
                        <a:spcAft>
                          <a:spcPct val="0"/>
                        </a:spcAft>
                        <a:buClr>
                          <a:schemeClr val="accent1"/>
                        </a:buClr>
                        <a:buSzTx/>
                        <a:buFontTx/>
                        <a:buNone/>
                        <a:tabLst/>
                      </a:pPr>
                      <a:r>
                        <a:rPr kumimoji="0" lang="fa-IR" altLang="en-US" sz="1700" b="0" i="0" u="none" strike="noStrike" cap="none" normalizeH="0" baseline="0" smtClean="0">
                          <a:ln>
                            <a:noFill/>
                          </a:ln>
                          <a:solidFill>
                            <a:srgbClr val="000000"/>
                          </a:solidFill>
                          <a:effectLst/>
                          <a:latin typeface="Times New Roman" panose="02020603050405020304" pitchFamily="18" charset="0"/>
                          <a:cs typeface="B Nazanin" panose="00000400000000000000" pitchFamily="2" charset="-78"/>
                        </a:rPr>
                        <a:t>بار </a:t>
                      </a:r>
                      <a:r>
                        <a:rPr kumimoji="0" lang="en-US" altLang="en-US" sz="1700" b="0" i="0" u="none" strike="noStrike" cap="none" normalizeH="0" baseline="0" smtClean="0">
                          <a:ln>
                            <a:noFill/>
                          </a:ln>
                          <a:solidFill>
                            <a:srgbClr val="000000"/>
                          </a:solidFill>
                          <a:effectLst/>
                          <a:latin typeface="Times New Roman" panose="02020603050405020304" pitchFamily="18" charset="0"/>
                          <a:cs typeface="B Nazanin" panose="00000400000000000000" pitchFamily="2" charset="-78"/>
                        </a:rPr>
                        <a:t>q</a:t>
                      </a:r>
                    </a:p>
                  </a:txBody>
                  <a:tcPr marT="33107" marB="33107" horzOverflow="overflow">
                    <a:lnL w="12700" cap="flat" cmpd="sng" algn="ctr">
                      <a:solidFill>
                        <a:srgbClr val="3333FF"/>
                      </a:solidFill>
                      <a:prstDash val="solid"/>
                      <a:round/>
                      <a:headEnd type="none" w="lg" len="lg"/>
                      <a:tailEnd type="none" w="med" len="med"/>
                    </a:lnL>
                    <a:lnR w="12700" cap="flat" cmpd="sng" algn="ctr">
                      <a:solidFill>
                        <a:schemeClr val="tx1"/>
                      </a:solidFill>
                      <a:prstDash val="solid"/>
                      <a:round/>
                      <a:headEnd type="none" w="lg" len="lg"/>
                      <a:tailEnd type="none" w="med" len="med"/>
                    </a:lnR>
                    <a:lnT w="12700" cap="flat" cmpd="sng" algn="ctr">
                      <a:solidFill>
                        <a:srgbClr val="3333FF"/>
                      </a:solidFill>
                      <a:prstDash val="solid"/>
                      <a:round/>
                      <a:headEnd type="none" w="lg" len="lg"/>
                      <a:tailEnd type="none" w="med" len="med"/>
                    </a:lnT>
                    <a:lnB w="12700" cap="flat" cmpd="sng" algn="ctr">
                      <a:solidFill>
                        <a:srgbClr val="3333FF"/>
                      </a:solidFill>
                      <a:prstDash val="solid"/>
                      <a:round/>
                      <a:headEnd type="none" w="lg" len="lg"/>
                      <a:tailEnd type="none" w="med" len="med"/>
                    </a:lnB>
                    <a:lnTlToBr>
                      <a:noFill/>
                    </a:lnTlToBr>
                    <a:lnBlToTr>
                      <a:noFill/>
                    </a:lnBlToTr>
                    <a:gradFill rotWithShape="1">
                      <a:gsLst>
                        <a:gs pos="0">
                          <a:schemeClr val="hlink">
                            <a:gamma/>
                            <a:shade val="54902"/>
                            <a:invGamma/>
                          </a:schemeClr>
                        </a:gs>
                        <a:gs pos="50000">
                          <a:schemeClr val="hlink"/>
                        </a:gs>
                        <a:gs pos="100000">
                          <a:schemeClr val="hlink">
                            <a:gamma/>
                            <a:shade val="54902"/>
                            <a:invGamma/>
                          </a:schemeClr>
                        </a:gs>
                      </a:gsLst>
                      <a:lin ang="2700000" scaled="1"/>
                    </a:gradFill>
                  </a:tcPr>
                </a:tc>
                <a:tc>
                  <a:txBody>
                    <a:bodyPr/>
                    <a:lstStyle>
                      <a:lvl1pPr algn="r" rtl="1">
                        <a:spcBef>
                          <a:spcPct val="20000"/>
                        </a:spcBef>
                        <a:buClr>
                          <a:schemeClr val="accent1"/>
                        </a:buClr>
                        <a:defRPr sz="2400">
                          <a:solidFill>
                            <a:schemeClr val="tx1"/>
                          </a:solidFill>
                          <a:latin typeface="Times New Roman" panose="02020603050405020304" pitchFamily="18" charset="0"/>
                          <a:cs typeface="B Nazanin" panose="00000400000000000000" pitchFamily="2" charset="-78"/>
                        </a:defRPr>
                      </a:lvl1pPr>
                      <a:lvl2pPr algn="r" rtl="1">
                        <a:spcBef>
                          <a:spcPct val="20000"/>
                        </a:spcBef>
                        <a:buClr>
                          <a:schemeClr val="hlink"/>
                        </a:buClr>
                        <a:defRPr sz="2000">
                          <a:solidFill>
                            <a:schemeClr val="tx1"/>
                          </a:solidFill>
                          <a:latin typeface="Times New Roman" panose="02020603050405020304" pitchFamily="18" charset="0"/>
                          <a:cs typeface="B Nazanin" panose="00000400000000000000" pitchFamily="2" charset="-78"/>
                        </a:defRPr>
                      </a:lvl2pPr>
                      <a:lvl3pPr algn="r" rtl="1">
                        <a:spcBef>
                          <a:spcPct val="20000"/>
                        </a:spcBef>
                        <a:buClr>
                          <a:schemeClr val="accent1"/>
                        </a:buClr>
                        <a:defRPr>
                          <a:solidFill>
                            <a:schemeClr val="tx1"/>
                          </a:solidFill>
                          <a:latin typeface="Times New Roman" panose="02020603050405020304" pitchFamily="18" charset="0"/>
                          <a:cs typeface="B Nazanin" panose="00000400000000000000" pitchFamily="2" charset="-78"/>
                        </a:defRPr>
                      </a:lvl3pPr>
                      <a:lvl4pPr algn="r" rtl="1">
                        <a:spcBef>
                          <a:spcPct val="20000"/>
                        </a:spcBef>
                        <a:buClr>
                          <a:schemeClr val="folHlink"/>
                        </a:buClr>
                        <a:defRPr sz="1600">
                          <a:solidFill>
                            <a:schemeClr val="tx1"/>
                          </a:solidFill>
                          <a:latin typeface="Times New Roman" panose="02020603050405020304" pitchFamily="18" charset="0"/>
                          <a:cs typeface="B Nazanin" panose="00000400000000000000" pitchFamily="2" charset="-78"/>
                        </a:defRPr>
                      </a:lvl4pPr>
                      <a:lvl5pPr algn="r" rtl="1">
                        <a:spcBef>
                          <a:spcPct val="20000"/>
                        </a:spcBef>
                        <a:buClr>
                          <a:schemeClr val="accent1"/>
                        </a:buClr>
                        <a:defRPr sz="1600">
                          <a:solidFill>
                            <a:schemeClr val="tx1"/>
                          </a:solidFill>
                          <a:latin typeface="Times New Roman" panose="02020603050405020304" pitchFamily="18" charset="0"/>
                          <a:cs typeface="B Nazanin" panose="00000400000000000000" pitchFamily="2" charset="-78"/>
                        </a:defRPr>
                      </a:lvl5pPr>
                      <a:lvl6pPr algn="r" rtl="1" fontAlgn="base">
                        <a:spcBef>
                          <a:spcPct val="20000"/>
                        </a:spcBef>
                        <a:spcAft>
                          <a:spcPct val="0"/>
                        </a:spcAft>
                        <a:buClr>
                          <a:schemeClr val="accent1"/>
                        </a:buClr>
                        <a:defRPr sz="1600">
                          <a:solidFill>
                            <a:schemeClr val="tx1"/>
                          </a:solidFill>
                          <a:latin typeface="Times New Roman" panose="02020603050405020304" pitchFamily="18" charset="0"/>
                          <a:cs typeface="B Nazanin" panose="00000400000000000000" pitchFamily="2" charset="-78"/>
                        </a:defRPr>
                      </a:lvl6pPr>
                      <a:lvl7pPr algn="r" rtl="1" fontAlgn="base">
                        <a:spcBef>
                          <a:spcPct val="20000"/>
                        </a:spcBef>
                        <a:spcAft>
                          <a:spcPct val="0"/>
                        </a:spcAft>
                        <a:buClr>
                          <a:schemeClr val="accent1"/>
                        </a:buClr>
                        <a:defRPr sz="1600">
                          <a:solidFill>
                            <a:schemeClr val="tx1"/>
                          </a:solidFill>
                          <a:latin typeface="Times New Roman" panose="02020603050405020304" pitchFamily="18" charset="0"/>
                          <a:cs typeface="B Nazanin" panose="00000400000000000000" pitchFamily="2" charset="-78"/>
                        </a:defRPr>
                      </a:lvl7pPr>
                      <a:lvl8pPr algn="r" rtl="1" fontAlgn="base">
                        <a:spcBef>
                          <a:spcPct val="20000"/>
                        </a:spcBef>
                        <a:spcAft>
                          <a:spcPct val="0"/>
                        </a:spcAft>
                        <a:buClr>
                          <a:schemeClr val="accent1"/>
                        </a:buClr>
                        <a:defRPr sz="1600">
                          <a:solidFill>
                            <a:schemeClr val="tx1"/>
                          </a:solidFill>
                          <a:latin typeface="Times New Roman" panose="02020603050405020304" pitchFamily="18" charset="0"/>
                          <a:cs typeface="B Nazanin" panose="00000400000000000000" pitchFamily="2" charset="-78"/>
                        </a:defRPr>
                      </a:lvl8pPr>
                      <a:lvl9pPr algn="r" rtl="1" fontAlgn="base">
                        <a:spcBef>
                          <a:spcPct val="20000"/>
                        </a:spcBef>
                        <a:spcAft>
                          <a:spcPct val="0"/>
                        </a:spcAft>
                        <a:buClr>
                          <a:schemeClr val="accent1"/>
                        </a:buClr>
                        <a:defRPr sz="1600">
                          <a:solidFill>
                            <a:schemeClr val="tx1"/>
                          </a:solidFill>
                          <a:latin typeface="Times New Roman" panose="02020603050405020304" pitchFamily="18" charset="0"/>
                          <a:cs typeface="B Nazanin" panose="00000400000000000000" pitchFamily="2" charset="-78"/>
                        </a:defRPr>
                      </a:lvl9pPr>
                    </a:lstStyle>
                    <a:p>
                      <a:pPr marL="0" marR="0" lvl="0" indent="0" algn="ctr" defTabSz="914400" rtl="1" eaLnBrk="1" fontAlgn="base" latinLnBrk="0" hangingPunct="1">
                        <a:lnSpc>
                          <a:spcPct val="100000"/>
                        </a:lnSpc>
                        <a:spcBef>
                          <a:spcPct val="20000"/>
                        </a:spcBef>
                        <a:spcAft>
                          <a:spcPct val="0"/>
                        </a:spcAft>
                        <a:buClr>
                          <a:schemeClr val="accent1"/>
                        </a:buClr>
                        <a:buSzTx/>
                        <a:buFontTx/>
                        <a:buNone/>
                        <a:tabLst/>
                      </a:pPr>
                      <a:r>
                        <a:rPr kumimoji="0" lang="fa-IR" altLang="en-US" sz="1700" b="0" i="0" u="none" strike="noStrike" cap="none" normalizeH="0" baseline="0" smtClean="0">
                          <a:ln>
                            <a:noFill/>
                          </a:ln>
                          <a:solidFill>
                            <a:srgbClr val="000000"/>
                          </a:solidFill>
                          <a:effectLst/>
                          <a:latin typeface="Times New Roman" panose="02020603050405020304" pitchFamily="18" charset="0"/>
                          <a:cs typeface="B Nazanin" panose="00000400000000000000" pitchFamily="2" charset="-78"/>
                        </a:rPr>
                        <a:t>زمان </a:t>
                      </a:r>
                      <a:r>
                        <a:rPr kumimoji="0" lang="en-US" altLang="en-US" sz="1700" b="0" i="0" u="none" strike="noStrike" cap="none" normalizeH="0" baseline="0" smtClean="0">
                          <a:ln>
                            <a:noFill/>
                          </a:ln>
                          <a:solidFill>
                            <a:srgbClr val="000000"/>
                          </a:solidFill>
                          <a:effectLst/>
                          <a:latin typeface="Times New Roman" panose="02020603050405020304" pitchFamily="18" charset="0"/>
                          <a:cs typeface="B Nazanin" panose="00000400000000000000" pitchFamily="2" charset="-78"/>
                        </a:rPr>
                        <a:t>t</a:t>
                      </a:r>
                    </a:p>
                  </a:txBody>
                  <a:tcPr marT="33107" marB="33107" horzOverflow="overflow">
                    <a:lnL w="12700" cap="flat" cmpd="sng" algn="ctr">
                      <a:solidFill>
                        <a:schemeClr val="tx1"/>
                      </a:solidFill>
                      <a:prstDash val="solid"/>
                      <a:round/>
                      <a:headEnd type="none" w="lg" len="lg"/>
                      <a:tailEnd type="none" w="med" len="med"/>
                    </a:lnL>
                    <a:lnR w="12700" cap="flat" cmpd="sng" algn="ctr">
                      <a:solidFill>
                        <a:srgbClr val="3333FF"/>
                      </a:solidFill>
                      <a:prstDash val="solid"/>
                      <a:round/>
                      <a:headEnd type="none" w="lg" len="lg"/>
                      <a:tailEnd type="none" w="med" len="med"/>
                    </a:lnR>
                    <a:lnT w="12700" cap="flat" cmpd="sng" algn="ctr">
                      <a:solidFill>
                        <a:srgbClr val="3333FF"/>
                      </a:solidFill>
                      <a:prstDash val="solid"/>
                      <a:round/>
                      <a:headEnd type="none" w="lg" len="lg"/>
                      <a:tailEnd type="none" w="med" len="med"/>
                    </a:lnT>
                    <a:lnB w="12700" cap="flat" cmpd="sng" algn="ctr">
                      <a:solidFill>
                        <a:srgbClr val="3333FF"/>
                      </a:solidFill>
                      <a:prstDash val="solid"/>
                      <a:round/>
                      <a:headEnd type="none" w="lg" len="lg"/>
                      <a:tailEnd type="none" w="med" len="med"/>
                    </a:lnB>
                    <a:lnTlToBr>
                      <a:noFill/>
                    </a:lnTlToBr>
                    <a:lnBlToTr>
                      <a:noFill/>
                    </a:lnBlToTr>
                    <a:gradFill rotWithShape="1">
                      <a:gsLst>
                        <a:gs pos="0">
                          <a:schemeClr val="hlink">
                            <a:gamma/>
                            <a:shade val="54902"/>
                            <a:invGamma/>
                          </a:schemeClr>
                        </a:gs>
                        <a:gs pos="50000">
                          <a:schemeClr val="hlink"/>
                        </a:gs>
                        <a:gs pos="100000">
                          <a:schemeClr val="hlink">
                            <a:gamma/>
                            <a:shade val="54902"/>
                            <a:invGamma/>
                          </a:schemeClr>
                        </a:gs>
                      </a:gsLst>
                      <a:lin ang="2700000" scaled="1"/>
                    </a:gradFill>
                  </a:tcPr>
                </a:tc>
                <a:tc>
                  <a:txBody>
                    <a:bodyPr/>
                    <a:lstStyle>
                      <a:lvl1pPr algn="r" rtl="1">
                        <a:spcBef>
                          <a:spcPct val="20000"/>
                        </a:spcBef>
                        <a:buClr>
                          <a:schemeClr val="accent1"/>
                        </a:buClr>
                        <a:defRPr sz="2400">
                          <a:solidFill>
                            <a:schemeClr val="tx1"/>
                          </a:solidFill>
                          <a:latin typeface="Times New Roman" panose="02020603050405020304" pitchFamily="18" charset="0"/>
                          <a:cs typeface="B Nazanin" panose="00000400000000000000" pitchFamily="2" charset="-78"/>
                        </a:defRPr>
                      </a:lvl1pPr>
                      <a:lvl2pPr algn="r" rtl="1">
                        <a:spcBef>
                          <a:spcPct val="20000"/>
                        </a:spcBef>
                        <a:buClr>
                          <a:schemeClr val="hlink"/>
                        </a:buClr>
                        <a:defRPr sz="2000">
                          <a:solidFill>
                            <a:schemeClr val="tx1"/>
                          </a:solidFill>
                          <a:latin typeface="Times New Roman" panose="02020603050405020304" pitchFamily="18" charset="0"/>
                          <a:cs typeface="B Nazanin" panose="00000400000000000000" pitchFamily="2" charset="-78"/>
                        </a:defRPr>
                      </a:lvl2pPr>
                      <a:lvl3pPr algn="r" rtl="1">
                        <a:spcBef>
                          <a:spcPct val="20000"/>
                        </a:spcBef>
                        <a:buClr>
                          <a:schemeClr val="accent1"/>
                        </a:buClr>
                        <a:defRPr>
                          <a:solidFill>
                            <a:schemeClr val="tx1"/>
                          </a:solidFill>
                          <a:latin typeface="Times New Roman" panose="02020603050405020304" pitchFamily="18" charset="0"/>
                          <a:cs typeface="B Nazanin" panose="00000400000000000000" pitchFamily="2" charset="-78"/>
                        </a:defRPr>
                      </a:lvl3pPr>
                      <a:lvl4pPr algn="r" rtl="1">
                        <a:spcBef>
                          <a:spcPct val="20000"/>
                        </a:spcBef>
                        <a:buClr>
                          <a:schemeClr val="folHlink"/>
                        </a:buClr>
                        <a:defRPr sz="1600">
                          <a:solidFill>
                            <a:schemeClr val="tx1"/>
                          </a:solidFill>
                          <a:latin typeface="Times New Roman" panose="02020603050405020304" pitchFamily="18" charset="0"/>
                          <a:cs typeface="B Nazanin" panose="00000400000000000000" pitchFamily="2" charset="-78"/>
                        </a:defRPr>
                      </a:lvl4pPr>
                      <a:lvl5pPr algn="r" rtl="1">
                        <a:spcBef>
                          <a:spcPct val="20000"/>
                        </a:spcBef>
                        <a:buClr>
                          <a:schemeClr val="accent1"/>
                        </a:buClr>
                        <a:defRPr sz="1600">
                          <a:solidFill>
                            <a:schemeClr val="tx1"/>
                          </a:solidFill>
                          <a:latin typeface="Times New Roman" panose="02020603050405020304" pitchFamily="18" charset="0"/>
                          <a:cs typeface="B Nazanin" panose="00000400000000000000" pitchFamily="2" charset="-78"/>
                        </a:defRPr>
                      </a:lvl5pPr>
                      <a:lvl6pPr algn="r" rtl="1" fontAlgn="base">
                        <a:spcBef>
                          <a:spcPct val="20000"/>
                        </a:spcBef>
                        <a:spcAft>
                          <a:spcPct val="0"/>
                        </a:spcAft>
                        <a:buClr>
                          <a:schemeClr val="accent1"/>
                        </a:buClr>
                        <a:defRPr sz="1600">
                          <a:solidFill>
                            <a:schemeClr val="tx1"/>
                          </a:solidFill>
                          <a:latin typeface="Times New Roman" panose="02020603050405020304" pitchFamily="18" charset="0"/>
                          <a:cs typeface="B Nazanin" panose="00000400000000000000" pitchFamily="2" charset="-78"/>
                        </a:defRPr>
                      </a:lvl6pPr>
                      <a:lvl7pPr algn="r" rtl="1" fontAlgn="base">
                        <a:spcBef>
                          <a:spcPct val="20000"/>
                        </a:spcBef>
                        <a:spcAft>
                          <a:spcPct val="0"/>
                        </a:spcAft>
                        <a:buClr>
                          <a:schemeClr val="accent1"/>
                        </a:buClr>
                        <a:defRPr sz="1600">
                          <a:solidFill>
                            <a:schemeClr val="tx1"/>
                          </a:solidFill>
                          <a:latin typeface="Times New Roman" panose="02020603050405020304" pitchFamily="18" charset="0"/>
                          <a:cs typeface="B Nazanin" panose="00000400000000000000" pitchFamily="2" charset="-78"/>
                        </a:defRPr>
                      </a:lvl7pPr>
                      <a:lvl8pPr algn="r" rtl="1" fontAlgn="base">
                        <a:spcBef>
                          <a:spcPct val="20000"/>
                        </a:spcBef>
                        <a:spcAft>
                          <a:spcPct val="0"/>
                        </a:spcAft>
                        <a:buClr>
                          <a:schemeClr val="accent1"/>
                        </a:buClr>
                        <a:defRPr sz="1600">
                          <a:solidFill>
                            <a:schemeClr val="tx1"/>
                          </a:solidFill>
                          <a:latin typeface="Times New Roman" panose="02020603050405020304" pitchFamily="18" charset="0"/>
                          <a:cs typeface="B Nazanin" panose="00000400000000000000" pitchFamily="2" charset="-78"/>
                        </a:defRPr>
                      </a:lvl8pPr>
                      <a:lvl9pPr algn="r" rtl="1" fontAlgn="base">
                        <a:spcBef>
                          <a:spcPct val="20000"/>
                        </a:spcBef>
                        <a:spcAft>
                          <a:spcPct val="0"/>
                        </a:spcAft>
                        <a:buClr>
                          <a:schemeClr val="accent1"/>
                        </a:buClr>
                        <a:defRPr sz="1600">
                          <a:solidFill>
                            <a:schemeClr val="tx1"/>
                          </a:solidFill>
                          <a:latin typeface="Times New Roman" panose="02020603050405020304" pitchFamily="18" charset="0"/>
                          <a:cs typeface="B Nazanin" panose="00000400000000000000" pitchFamily="2" charset="-78"/>
                        </a:defRPr>
                      </a:lvl9pPr>
                    </a:lstStyle>
                    <a:p>
                      <a:pPr marL="0" marR="0" lvl="0" indent="0" algn="ctr" defTabSz="914400" rtl="1" eaLnBrk="1" fontAlgn="base" latinLnBrk="0" hangingPunct="1">
                        <a:lnSpc>
                          <a:spcPct val="100000"/>
                        </a:lnSpc>
                        <a:spcBef>
                          <a:spcPct val="20000"/>
                        </a:spcBef>
                        <a:spcAft>
                          <a:spcPct val="0"/>
                        </a:spcAft>
                        <a:buClr>
                          <a:schemeClr val="accent1"/>
                        </a:buClr>
                        <a:buSzTx/>
                        <a:buFontTx/>
                        <a:buNone/>
                        <a:tabLst/>
                      </a:pPr>
                      <a:r>
                        <a:rPr kumimoji="0" lang="fa-IR" altLang="en-US" sz="1700" b="0" i="0" u="none" strike="noStrike" cap="none" normalizeH="0" baseline="0" smtClean="0">
                          <a:ln>
                            <a:noFill/>
                          </a:ln>
                          <a:solidFill>
                            <a:srgbClr val="000000"/>
                          </a:solidFill>
                          <a:effectLst/>
                          <a:latin typeface="Times New Roman" panose="02020603050405020304" pitchFamily="18" charset="0"/>
                          <a:cs typeface="B Nazanin" panose="00000400000000000000" pitchFamily="2" charset="-78"/>
                        </a:rPr>
                        <a:t>جريان </a:t>
                      </a:r>
                      <a:r>
                        <a:rPr kumimoji="0" lang="en-US" altLang="en-US" sz="1700" b="0" i="0" u="none" strike="noStrike" cap="none" normalizeH="0" baseline="0" smtClean="0">
                          <a:ln>
                            <a:noFill/>
                          </a:ln>
                          <a:solidFill>
                            <a:srgbClr val="000000"/>
                          </a:solidFill>
                          <a:effectLst/>
                          <a:latin typeface="Times New Roman" panose="02020603050405020304" pitchFamily="18" charset="0"/>
                          <a:cs typeface="B Nazanin" panose="00000400000000000000" pitchFamily="2" charset="-78"/>
                        </a:rPr>
                        <a:t>I</a:t>
                      </a:r>
                    </a:p>
                  </a:txBody>
                  <a:tcPr marT="33107" marB="33107" horzOverflow="overflow">
                    <a:lnL w="12700" cap="flat" cmpd="sng" algn="ctr">
                      <a:solidFill>
                        <a:srgbClr val="3333FF"/>
                      </a:solidFill>
                      <a:prstDash val="solid"/>
                      <a:round/>
                      <a:headEnd type="none" w="lg" len="lg"/>
                      <a:tailEnd type="none" w="med" len="med"/>
                    </a:lnL>
                    <a:lnR w="12700" cap="flat" cmpd="sng" algn="ctr">
                      <a:solidFill>
                        <a:srgbClr val="3333FF"/>
                      </a:solidFill>
                      <a:prstDash val="solid"/>
                      <a:round/>
                      <a:headEnd type="none" w="lg" len="lg"/>
                      <a:tailEnd type="none" w="med" len="med"/>
                    </a:lnR>
                    <a:lnT w="12700" cap="flat" cmpd="sng" algn="ctr">
                      <a:solidFill>
                        <a:srgbClr val="3333FF"/>
                      </a:solidFill>
                      <a:prstDash val="solid"/>
                      <a:round/>
                      <a:headEnd type="none" w="lg" len="lg"/>
                      <a:tailEnd type="none" w="med" len="med"/>
                    </a:lnT>
                    <a:lnB w="12700" cap="flat" cmpd="sng" algn="ctr">
                      <a:solidFill>
                        <a:srgbClr val="3333FF"/>
                      </a:solidFill>
                      <a:prstDash val="solid"/>
                      <a:round/>
                      <a:headEnd type="none" w="lg" len="lg"/>
                      <a:tailEnd type="none" w="med" len="med"/>
                    </a:lnB>
                    <a:lnTlToBr>
                      <a:noFill/>
                    </a:lnTlToBr>
                    <a:lnBlToTr>
                      <a:noFill/>
                    </a:lnBlToTr>
                    <a:gradFill rotWithShape="1">
                      <a:gsLst>
                        <a:gs pos="0">
                          <a:schemeClr val="hlink">
                            <a:gamma/>
                            <a:shade val="54902"/>
                            <a:invGamma/>
                          </a:schemeClr>
                        </a:gs>
                        <a:gs pos="50000">
                          <a:schemeClr val="hlink"/>
                        </a:gs>
                        <a:gs pos="100000">
                          <a:schemeClr val="hlink">
                            <a:gamma/>
                            <a:shade val="54902"/>
                            <a:invGamma/>
                          </a:schemeClr>
                        </a:gs>
                      </a:gsLst>
                      <a:lin ang="2700000" scaled="1"/>
                    </a:gradFill>
                  </a:tcPr>
                </a:tc>
                <a:extLst>
                  <a:ext uri="{0D108BD9-81ED-4DB2-BD59-A6C34878D82A}">
                    <a16:rowId xmlns:a16="http://schemas.microsoft.com/office/drawing/2014/main" xmlns="" val="155750774"/>
                  </a:ext>
                </a:extLst>
              </a:tr>
              <a:tr h="595923">
                <a:tc>
                  <a:txBody>
                    <a:bodyPr/>
                    <a:lstStyle>
                      <a:lvl1pPr algn="r" rtl="1">
                        <a:spcBef>
                          <a:spcPct val="20000"/>
                        </a:spcBef>
                        <a:buClr>
                          <a:schemeClr val="accent1"/>
                        </a:buClr>
                        <a:defRPr sz="2400">
                          <a:solidFill>
                            <a:schemeClr val="tx1"/>
                          </a:solidFill>
                          <a:latin typeface="Times New Roman" panose="02020603050405020304" pitchFamily="18" charset="0"/>
                          <a:cs typeface="B Nazanin" panose="00000400000000000000" pitchFamily="2" charset="-78"/>
                        </a:defRPr>
                      </a:lvl1pPr>
                      <a:lvl2pPr algn="r" rtl="1">
                        <a:spcBef>
                          <a:spcPct val="20000"/>
                        </a:spcBef>
                        <a:buClr>
                          <a:schemeClr val="hlink"/>
                        </a:buClr>
                        <a:defRPr sz="2000">
                          <a:solidFill>
                            <a:schemeClr val="tx1"/>
                          </a:solidFill>
                          <a:latin typeface="Times New Roman" panose="02020603050405020304" pitchFamily="18" charset="0"/>
                          <a:cs typeface="B Nazanin" panose="00000400000000000000" pitchFamily="2" charset="-78"/>
                        </a:defRPr>
                      </a:lvl2pPr>
                      <a:lvl3pPr algn="r" rtl="1">
                        <a:spcBef>
                          <a:spcPct val="20000"/>
                        </a:spcBef>
                        <a:buClr>
                          <a:schemeClr val="accent1"/>
                        </a:buClr>
                        <a:defRPr>
                          <a:solidFill>
                            <a:schemeClr val="tx1"/>
                          </a:solidFill>
                          <a:latin typeface="Times New Roman" panose="02020603050405020304" pitchFamily="18" charset="0"/>
                          <a:cs typeface="B Nazanin" panose="00000400000000000000" pitchFamily="2" charset="-78"/>
                        </a:defRPr>
                      </a:lvl3pPr>
                      <a:lvl4pPr algn="r" rtl="1">
                        <a:spcBef>
                          <a:spcPct val="20000"/>
                        </a:spcBef>
                        <a:buClr>
                          <a:schemeClr val="folHlink"/>
                        </a:buClr>
                        <a:defRPr sz="1600">
                          <a:solidFill>
                            <a:schemeClr val="tx1"/>
                          </a:solidFill>
                          <a:latin typeface="Times New Roman" panose="02020603050405020304" pitchFamily="18" charset="0"/>
                          <a:cs typeface="B Nazanin" panose="00000400000000000000" pitchFamily="2" charset="-78"/>
                        </a:defRPr>
                      </a:lvl4pPr>
                      <a:lvl5pPr algn="r" rtl="1">
                        <a:spcBef>
                          <a:spcPct val="20000"/>
                        </a:spcBef>
                        <a:buClr>
                          <a:schemeClr val="accent1"/>
                        </a:buClr>
                        <a:defRPr sz="1600">
                          <a:solidFill>
                            <a:schemeClr val="tx1"/>
                          </a:solidFill>
                          <a:latin typeface="Times New Roman" panose="02020603050405020304" pitchFamily="18" charset="0"/>
                          <a:cs typeface="B Nazanin" panose="00000400000000000000" pitchFamily="2" charset="-78"/>
                        </a:defRPr>
                      </a:lvl5pPr>
                      <a:lvl6pPr algn="r" rtl="1" fontAlgn="base">
                        <a:spcBef>
                          <a:spcPct val="20000"/>
                        </a:spcBef>
                        <a:spcAft>
                          <a:spcPct val="0"/>
                        </a:spcAft>
                        <a:buClr>
                          <a:schemeClr val="accent1"/>
                        </a:buClr>
                        <a:defRPr sz="1600">
                          <a:solidFill>
                            <a:schemeClr val="tx1"/>
                          </a:solidFill>
                          <a:latin typeface="Times New Roman" panose="02020603050405020304" pitchFamily="18" charset="0"/>
                          <a:cs typeface="B Nazanin" panose="00000400000000000000" pitchFamily="2" charset="-78"/>
                        </a:defRPr>
                      </a:lvl6pPr>
                      <a:lvl7pPr algn="r" rtl="1" fontAlgn="base">
                        <a:spcBef>
                          <a:spcPct val="20000"/>
                        </a:spcBef>
                        <a:spcAft>
                          <a:spcPct val="0"/>
                        </a:spcAft>
                        <a:buClr>
                          <a:schemeClr val="accent1"/>
                        </a:buClr>
                        <a:defRPr sz="1600">
                          <a:solidFill>
                            <a:schemeClr val="tx1"/>
                          </a:solidFill>
                          <a:latin typeface="Times New Roman" panose="02020603050405020304" pitchFamily="18" charset="0"/>
                          <a:cs typeface="B Nazanin" panose="00000400000000000000" pitchFamily="2" charset="-78"/>
                        </a:defRPr>
                      </a:lvl7pPr>
                      <a:lvl8pPr algn="r" rtl="1" fontAlgn="base">
                        <a:spcBef>
                          <a:spcPct val="20000"/>
                        </a:spcBef>
                        <a:spcAft>
                          <a:spcPct val="0"/>
                        </a:spcAft>
                        <a:buClr>
                          <a:schemeClr val="accent1"/>
                        </a:buClr>
                        <a:defRPr sz="1600">
                          <a:solidFill>
                            <a:schemeClr val="tx1"/>
                          </a:solidFill>
                          <a:latin typeface="Times New Roman" panose="02020603050405020304" pitchFamily="18" charset="0"/>
                          <a:cs typeface="B Nazanin" panose="00000400000000000000" pitchFamily="2" charset="-78"/>
                        </a:defRPr>
                      </a:lvl8pPr>
                      <a:lvl9pPr algn="r" rtl="1" fontAlgn="base">
                        <a:spcBef>
                          <a:spcPct val="20000"/>
                        </a:spcBef>
                        <a:spcAft>
                          <a:spcPct val="0"/>
                        </a:spcAft>
                        <a:buClr>
                          <a:schemeClr val="accent1"/>
                        </a:buClr>
                        <a:defRPr sz="1600">
                          <a:solidFill>
                            <a:schemeClr val="tx1"/>
                          </a:solidFill>
                          <a:latin typeface="Times New Roman" panose="02020603050405020304" pitchFamily="18" charset="0"/>
                          <a:cs typeface="B Nazanin" panose="00000400000000000000" pitchFamily="2" charset="-78"/>
                        </a:defRPr>
                      </a:lvl9pPr>
                    </a:lstStyle>
                    <a:p>
                      <a:pPr marL="0" marR="0" lvl="0" indent="0" algn="ctr" defTabSz="914400" rtl="1" eaLnBrk="1" fontAlgn="base" latinLnBrk="0" hangingPunct="1">
                        <a:lnSpc>
                          <a:spcPct val="100000"/>
                        </a:lnSpc>
                        <a:spcBef>
                          <a:spcPct val="20000"/>
                        </a:spcBef>
                        <a:spcAft>
                          <a:spcPct val="0"/>
                        </a:spcAft>
                        <a:buClr>
                          <a:schemeClr val="accent1"/>
                        </a:buClr>
                        <a:buSzTx/>
                        <a:buFontTx/>
                        <a:buNone/>
                        <a:tabLst/>
                      </a:pPr>
                      <a:r>
                        <a:rPr kumimoji="0" lang="en-US" altLang="en-US" sz="1700" b="0" i="0" u="none" strike="noStrike" cap="none" normalizeH="0" baseline="0" smtClean="0">
                          <a:ln>
                            <a:noFill/>
                          </a:ln>
                          <a:solidFill>
                            <a:srgbClr val="000000"/>
                          </a:solidFill>
                          <a:effectLst/>
                          <a:latin typeface="Times New Roman" panose="02020603050405020304" pitchFamily="18" charset="0"/>
                          <a:cs typeface="B Nazanin" panose="00000400000000000000" pitchFamily="2" charset="-78"/>
                        </a:rPr>
                        <a:t>C</a:t>
                      </a:r>
                    </a:p>
                  </a:txBody>
                  <a:tcPr marT="33107" marB="33107" horzOverflow="overflow">
                    <a:lnL w="12700" cap="flat" cmpd="sng" algn="ctr">
                      <a:solidFill>
                        <a:srgbClr val="3333FF"/>
                      </a:solidFill>
                      <a:prstDash val="solid"/>
                      <a:round/>
                      <a:headEnd type="none" w="lg" len="lg"/>
                      <a:tailEnd type="none" w="med" len="med"/>
                    </a:lnL>
                    <a:lnR w="12700" cap="flat" cmpd="sng" algn="ctr">
                      <a:solidFill>
                        <a:schemeClr val="tx1"/>
                      </a:solidFill>
                      <a:prstDash val="solid"/>
                      <a:round/>
                      <a:headEnd type="none" w="lg" len="lg"/>
                      <a:tailEnd type="none" w="med" len="med"/>
                    </a:lnR>
                    <a:lnT w="12700" cap="flat" cmpd="sng" algn="ctr">
                      <a:solidFill>
                        <a:srgbClr val="3333FF"/>
                      </a:solidFill>
                      <a:prstDash val="solid"/>
                      <a:round/>
                      <a:headEnd type="none" w="lg" len="lg"/>
                      <a:tailEnd type="none" w="med" len="med"/>
                    </a:lnT>
                    <a:lnB w="12700" cap="flat" cmpd="sng" algn="ctr">
                      <a:solidFill>
                        <a:srgbClr val="3333FF"/>
                      </a:solidFill>
                      <a:prstDash val="solid"/>
                      <a:round/>
                      <a:headEnd type="none" w="lg" len="lg"/>
                      <a:tailEnd type="none" w="med" len="med"/>
                    </a:lnB>
                    <a:lnTlToBr>
                      <a:noFill/>
                    </a:lnTlToBr>
                    <a:lnBlToTr>
                      <a:noFill/>
                    </a:lnBlToTr>
                    <a:gradFill rotWithShape="1">
                      <a:gsLst>
                        <a:gs pos="0">
                          <a:schemeClr val="hlink">
                            <a:gamma/>
                            <a:shade val="54902"/>
                            <a:invGamma/>
                          </a:schemeClr>
                        </a:gs>
                        <a:gs pos="50000">
                          <a:schemeClr val="hlink"/>
                        </a:gs>
                        <a:gs pos="100000">
                          <a:schemeClr val="hlink">
                            <a:gamma/>
                            <a:shade val="54902"/>
                            <a:invGamma/>
                          </a:schemeClr>
                        </a:gs>
                      </a:gsLst>
                      <a:lin ang="2700000" scaled="1"/>
                    </a:gradFill>
                  </a:tcPr>
                </a:tc>
                <a:tc>
                  <a:txBody>
                    <a:bodyPr/>
                    <a:lstStyle>
                      <a:lvl1pPr algn="r" rtl="1">
                        <a:spcBef>
                          <a:spcPct val="20000"/>
                        </a:spcBef>
                        <a:buClr>
                          <a:schemeClr val="accent1"/>
                        </a:buClr>
                        <a:defRPr sz="2400">
                          <a:solidFill>
                            <a:schemeClr val="tx1"/>
                          </a:solidFill>
                          <a:latin typeface="Times New Roman" panose="02020603050405020304" pitchFamily="18" charset="0"/>
                          <a:cs typeface="B Nazanin" panose="00000400000000000000" pitchFamily="2" charset="-78"/>
                        </a:defRPr>
                      </a:lvl1pPr>
                      <a:lvl2pPr algn="r" rtl="1">
                        <a:spcBef>
                          <a:spcPct val="20000"/>
                        </a:spcBef>
                        <a:buClr>
                          <a:schemeClr val="hlink"/>
                        </a:buClr>
                        <a:defRPr sz="2000">
                          <a:solidFill>
                            <a:schemeClr val="tx1"/>
                          </a:solidFill>
                          <a:latin typeface="Times New Roman" panose="02020603050405020304" pitchFamily="18" charset="0"/>
                          <a:cs typeface="B Nazanin" panose="00000400000000000000" pitchFamily="2" charset="-78"/>
                        </a:defRPr>
                      </a:lvl2pPr>
                      <a:lvl3pPr algn="r" rtl="1">
                        <a:spcBef>
                          <a:spcPct val="20000"/>
                        </a:spcBef>
                        <a:buClr>
                          <a:schemeClr val="accent1"/>
                        </a:buClr>
                        <a:defRPr>
                          <a:solidFill>
                            <a:schemeClr val="tx1"/>
                          </a:solidFill>
                          <a:latin typeface="Times New Roman" panose="02020603050405020304" pitchFamily="18" charset="0"/>
                          <a:cs typeface="B Nazanin" panose="00000400000000000000" pitchFamily="2" charset="-78"/>
                        </a:defRPr>
                      </a:lvl3pPr>
                      <a:lvl4pPr algn="r" rtl="1">
                        <a:spcBef>
                          <a:spcPct val="20000"/>
                        </a:spcBef>
                        <a:buClr>
                          <a:schemeClr val="folHlink"/>
                        </a:buClr>
                        <a:defRPr sz="1600">
                          <a:solidFill>
                            <a:schemeClr val="tx1"/>
                          </a:solidFill>
                          <a:latin typeface="Times New Roman" panose="02020603050405020304" pitchFamily="18" charset="0"/>
                          <a:cs typeface="B Nazanin" panose="00000400000000000000" pitchFamily="2" charset="-78"/>
                        </a:defRPr>
                      </a:lvl4pPr>
                      <a:lvl5pPr algn="r" rtl="1">
                        <a:spcBef>
                          <a:spcPct val="20000"/>
                        </a:spcBef>
                        <a:buClr>
                          <a:schemeClr val="accent1"/>
                        </a:buClr>
                        <a:defRPr sz="1600">
                          <a:solidFill>
                            <a:schemeClr val="tx1"/>
                          </a:solidFill>
                          <a:latin typeface="Times New Roman" panose="02020603050405020304" pitchFamily="18" charset="0"/>
                          <a:cs typeface="B Nazanin" panose="00000400000000000000" pitchFamily="2" charset="-78"/>
                        </a:defRPr>
                      </a:lvl5pPr>
                      <a:lvl6pPr algn="r" rtl="1" fontAlgn="base">
                        <a:spcBef>
                          <a:spcPct val="20000"/>
                        </a:spcBef>
                        <a:spcAft>
                          <a:spcPct val="0"/>
                        </a:spcAft>
                        <a:buClr>
                          <a:schemeClr val="accent1"/>
                        </a:buClr>
                        <a:defRPr sz="1600">
                          <a:solidFill>
                            <a:schemeClr val="tx1"/>
                          </a:solidFill>
                          <a:latin typeface="Times New Roman" panose="02020603050405020304" pitchFamily="18" charset="0"/>
                          <a:cs typeface="B Nazanin" panose="00000400000000000000" pitchFamily="2" charset="-78"/>
                        </a:defRPr>
                      </a:lvl6pPr>
                      <a:lvl7pPr algn="r" rtl="1" fontAlgn="base">
                        <a:spcBef>
                          <a:spcPct val="20000"/>
                        </a:spcBef>
                        <a:spcAft>
                          <a:spcPct val="0"/>
                        </a:spcAft>
                        <a:buClr>
                          <a:schemeClr val="accent1"/>
                        </a:buClr>
                        <a:defRPr sz="1600">
                          <a:solidFill>
                            <a:schemeClr val="tx1"/>
                          </a:solidFill>
                          <a:latin typeface="Times New Roman" panose="02020603050405020304" pitchFamily="18" charset="0"/>
                          <a:cs typeface="B Nazanin" panose="00000400000000000000" pitchFamily="2" charset="-78"/>
                        </a:defRPr>
                      </a:lvl7pPr>
                      <a:lvl8pPr algn="r" rtl="1" fontAlgn="base">
                        <a:spcBef>
                          <a:spcPct val="20000"/>
                        </a:spcBef>
                        <a:spcAft>
                          <a:spcPct val="0"/>
                        </a:spcAft>
                        <a:buClr>
                          <a:schemeClr val="accent1"/>
                        </a:buClr>
                        <a:defRPr sz="1600">
                          <a:solidFill>
                            <a:schemeClr val="tx1"/>
                          </a:solidFill>
                          <a:latin typeface="Times New Roman" panose="02020603050405020304" pitchFamily="18" charset="0"/>
                          <a:cs typeface="B Nazanin" panose="00000400000000000000" pitchFamily="2" charset="-78"/>
                        </a:defRPr>
                      </a:lvl8pPr>
                      <a:lvl9pPr algn="r" rtl="1" fontAlgn="base">
                        <a:spcBef>
                          <a:spcPct val="20000"/>
                        </a:spcBef>
                        <a:spcAft>
                          <a:spcPct val="0"/>
                        </a:spcAft>
                        <a:buClr>
                          <a:schemeClr val="accent1"/>
                        </a:buClr>
                        <a:defRPr sz="1600">
                          <a:solidFill>
                            <a:schemeClr val="tx1"/>
                          </a:solidFill>
                          <a:latin typeface="Times New Roman" panose="02020603050405020304" pitchFamily="18" charset="0"/>
                          <a:cs typeface="B Nazanin" panose="00000400000000000000" pitchFamily="2" charset="-78"/>
                        </a:defRPr>
                      </a:lvl9pPr>
                    </a:lstStyle>
                    <a:p>
                      <a:pPr marL="0" marR="0" lvl="0" indent="0" algn="ctr" defTabSz="914400" rtl="1" eaLnBrk="1" fontAlgn="base" latinLnBrk="0" hangingPunct="1">
                        <a:lnSpc>
                          <a:spcPct val="100000"/>
                        </a:lnSpc>
                        <a:spcBef>
                          <a:spcPct val="20000"/>
                        </a:spcBef>
                        <a:spcAft>
                          <a:spcPct val="0"/>
                        </a:spcAft>
                        <a:buClr>
                          <a:schemeClr val="accent1"/>
                        </a:buClr>
                        <a:buSzTx/>
                        <a:buFontTx/>
                        <a:buNone/>
                        <a:tabLst/>
                      </a:pPr>
                      <a:r>
                        <a:rPr kumimoji="0" lang="en-US" altLang="en-US" sz="1700" b="0" i="0" u="none" strike="noStrike" cap="none" normalizeH="0" baseline="0" smtClean="0">
                          <a:ln>
                            <a:noFill/>
                          </a:ln>
                          <a:solidFill>
                            <a:srgbClr val="000000"/>
                          </a:solidFill>
                          <a:effectLst/>
                          <a:latin typeface="Times New Roman" panose="02020603050405020304" pitchFamily="18" charset="0"/>
                          <a:cs typeface="B Nazanin" panose="00000400000000000000" pitchFamily="2" charset="-78"/>
                        </a:rPr>
                        <a:t>Sec</a:t>
                      </a:r>
                    </a:p>
                  </a:txBody>
                  <a:tcPr marT="33107" marB="33107" horzOverflow="overflow">
                    <a:lnL w="12700" cap="flat" cmpd="sng" algn="ctr">
                      <a:solidFill>
                        <a:schemeClr val="tx1"/>
                      </a:solidFill>
                      <a:prstDash val="solid"/>
                      <a:round/>
                      <a:headEnd type="none" w="lg" len="lg"/>
                      <a:tailEnd type="none" w="med" len="med"/>
                    </a:lnL>
                    <a:lnR w="12700" cap="flat" cmpd="sng" algn="ctr">
                      <a:solidFill>
                        <a:srgbClr val="3333FF"/>
                      </a:solidFill>
                      <a:prstDash val="solid"/>
                      <a:round/>
                      <a:headEnd type="none" w="lg" len="lg"/>
                      <a:tailEnd type="none" w="med" len="med"/>
                    </a:lnR>
                    <a:lnT w="12700" cap="flat" cmpd="sng" algn="ctr">
                      <a:solidFill>
                        <a:srgbClr val="3333FF"/>
                      </a:solidFill>
                      <a:prstDash val="solid"/>
                      <a:round/>
                      <a:headEnd type="none" w="lg" len="lg"/>
                      <a:tailEnd type="none" w="med" len="med"/>
                    </a:lnT>
                    <a:lnB w="12700" cap="flat" cmpd="sng" algn="ctr">
                      <a:solidFill>
                        <a:srgbClr val="3333FF"/>
                      </a:solidFill>
                      <a:prstDash val="solid"/>
                      <a:round/>
                      <a:headEnd type="none" w="lg" len="lg"/>
                      <a:tailEnd type="none" w="med" len="med"/>
                    </a:lnB>
                    <a:lnTlToBr>
                      <a:noFill/>
                    </a:lnTlToBr>
                    <a:lnBlToTr>
                      <a:noFill/>
                    </a:lnBlToTr>
                    <a:gradFill rotWithShape="1">
                      <a:gsLst>
                        <a:gs pos="0">
                          <a:schemeClr val="hlink">
                            <a:gamma/>
                            <a:shade val="54902"/>
                            <a:invGamma/>
                          </a:schemeClr>
                        </a:gs>
                        <a:gs pos="50000">
                          <a:schemeClr val="hlink"/>
                        </a:gs>
                        <a:gs pos="100000">
                          <a:schemeClr val="hlink">
                            <a:gamma/>
                            <a:shade val="54902"/>
                            <a:invGamma/>
                          </a:schemeClr>
                        </a:gs>
                      </a:gsLst>
                      <a:lin ang="2700000" scaled="1"/>
                    </a:gradFill>
                  </a:tcPr>
                </a:tc>
                <a:tc>
                  <a:txBody>
                    <a:bodyPr/>
                    <a:lstStyle>
                      <a:lvl1pPr algn="r" rtl="1">
                        <a:spcBef>
                          <a:spcPct val="20000"/>
                        </a:spcBef>
                        <a:buClr>
                          <a:schemeClr val="accent1"/>
                        </a:buClr>
                        <a:defRPr sz="2400">
                          <a:solidFill>
                            <a:schemeClr val="tx1"/>
                          </a:solidFill>
                          <a:latin typeface="Times New Roman" panose="02020603050405020304" pitchFamily="18" charset="0"/>
                          <a:cs typeface="B Nazanin" panose="00000400000000000000" pitchFamily="2" charset="-78"/>
                        </a:defRPr>
                      </a:lvl1pPr>
                      <a:lvl2pPr algn="r" rtl="1">
                        <a:spcBef>
                          <a:spcPct val="20000"/>
                        </a:spcBef>
                        <a:buClr>
                          <a:schemeClr val="hlink"/>
                        </a:buClr>
                        <a:defRPr sz="2000">
                          <a:solidFill>
                            <a:schemeClr val="tx1"/>
                          </a:solidFill>
                          <a:latin typeface="Times New Roman" panose="02020603050405020304" pitchFamily="18" charset="0"/>
                          <a:cs typeface="B Nazanin" panose="00000400000000000000" pitchFamily="2" charset="-78"/>
                        </a:defRPr>
                      </a:lvl2pPr>
                      <a:lvl3pPr algn="r" rtl="1">
                        <a:spcBef>
                          <a:spcPct val="20000"/>
                        </a:spcBef>
                        <a:buClr>
                          <a:schemeClr val="accent1"/>
                        </a:buClr>
                        <a:defRPr>
                          <a:solidFill>
                            <a:schemeClr val="tx1"/>
                          </a:solidFill>
                          <a:latin typeface="Times New Roman" panose="02020603050405020304" pitchFamily="18" charset="0"/>
                          <a:cs typeface="B Nazanin" panose="00000400000000000000" pitchFamily="2" charset="-78"/>
                        </a:defRPr>
                      </a:lvl3pPr>
                      <a:lvl4pPr algn="r" rtl="1">
                        <a:spcBef>
                          <a:spcPct val="20000"/>
                        </a:spcBef>
                        <a:buClr>
                          <a:schemeClr val="folHlink"/>
                        </a:buClr>
                        <a:defRPr sz="1600">
                          <a:solidFill>
                            <a:schemeClr val="tx1"/>
                          </a:solidFill>
                          <a:latin typeface="Times New Roman" panose="02020603050405020304" pitchFamily="18" charset="0"/>
                          <a:cs typeface="B Nazanin" panose="00000400000000000000" pitchFamily="2" charset="-78"/>
                        </a:defRPr>
                      </a:lvl4pPr>
                      <a:lvl5pPr algn="r" rtl="1">
                        <a:spcBef>
                          <a:spcPct val="20000"/>
                        </a:spcBef>
                        <a:buClr>
                          <a:schemeClr val="accent1"/>
                        </a:buClr>
                        <a:defRPr sz="1600">
                          <a:solidFill>
                            <a:schemeClr val="tx1"/>
                          </a:solidFill>
                          <a:latin typeface="Times New Roman" panose="02020603050405020304" pitchFamily="18" charset="0"/>
                          <a:cs typeface="B Nazanin" panose="00000400000000000000" pitchFamily="2" charset="-78"/>
                        </a:defRPr>
                      </a:lvl5pPr>
                      <a:lvl6pPr algn="r" rtl="1" fontAlgn="base">
                        <a:spcBef>
                          <a:spcPct val="20000"/>
                        </a:spcBef>
                        <a:spcAft>
                          <a:spcPct val="0"/>
                        </a:spcAft>
                        <a:buClr>
                          <a:schemeClr val="accent1"/>
                        </a:buClr>
                        <a:defRPr sz="1600">
                          <a:solidFill>
                            <a:schemeClr val="tx1"/>
                          </a:solidFill>
                          <a:latin typeface="Times New Roman" panose="02020603050405020304" pitchFamily="18" charset="0"/>
                          <a:cs typeface="B Nazanin" panose="00000400000000000000" pitchFamily="2" charset="-78"/>
                        </a:defRPr>
                      </a:lvl6pPr>
                      <a:lvl7pPr algn="r" rtl="1" fontAlgn="base">
                        <a:spcBef>
                          <a:spcPct val="20000"/>
                        </a:spcBef>
                        <a:spcAft>
                          <a:spcPct val="0"/>
                        </a:spcAft>
                        <a:buClr>
                          <a:schemeClr val="accent1"/>
                        </a:buClr>
                        <a:defRPr sz="1600">
                          <a:solidFill>
                            <a:schemeClr val="tx1"/>
                          </a:solidFill>
                          <a:latin typeface="Times New Roman" panose="02020603050405020304" pitchFamily="18" charset="0"/>
                          <a:cs typeface="B Nazanin" panose="00000400000000000000" pitchFamily="2" charset="-78"/>
                        </a:defRPr>
                      </a:lvl7pPr>
                      <a:lvl8pPr algn="r" rtl="1" fontAlgn="base">
                        <a:spcBef>
                          <a:spcPct val="20000"/>
                        </a:spcBef>
                        <a:spcAft>
                          <a:spcPct val="0"/>
                        </a:spcAft>
                        <a:buClr>
                          <a:schemeClr val="accent1"/>
                        </a:buClr>
                        <a:defRPr sz="1600">
                          <a:solidFill>
                            <a:schemeClr val="tx1"/>
                          </a:solidFill>
                          <a:latin typeface="Times New Roman" panose="02020603050405020304" pitchFamily="18" charset="0"/>
                          <a:cs typeface="B Nazanin" panose="00000400000000000000" pitchFamily="2" charset="-78"/>
                        </a:defRPr>
                      </a:lvl8pPr>
                      <a:lvl9pPr algn="r" rtl="1" fontAlgn="base">
                        <a:spcBef>
                          <a:spcPct val="20000"/>
                        </a:spcBef>
                        <a:spcAft>
                          <a:spcPct val="0"/>
                        </a:spcAft>
                        <a:buClr>
                          <a:schemeClr val="accent1"/>
                        </a:buClr>
                        <a:defRPr sz="1600">
                          <a:solidFill>
                            <a:schemeClr val="tx1"/>
                          </a:solidFill>
                          <a:latin typeface="Times New Roman" panose="02020603050405020304" pitchFamily="18" charset="0"/>
                          <a:cs typeface="B Nazanin" panose="00000400000000000000" pitchFamily="2" charset="-78"/>
                        </a:defRPr>
                      </a:lvl9pPr>
                    </a:lstStyle>
                    <a:p>
                      <a:pPr marL="0" marR="0" lvl="0" indent="0" algn="ctr" defTabSz="914400" rtl="1" eaLnBrk="1" fontAlgn="base" latinLnBrk="0" hangingPunct="1">
                        <a:lnSpc>
                          <a:spcPct val="100000"/>
                        </a:lnSpc>
                        <a:spcBef>
                          <a:spcPct val="20000"/>
                        </a:spcBef>
                        <a:spcAft>
                          <a:spcPct val="0"/>
                        </a:spcAft>
                        <a:buClr>
                          <a:schemeClr val="accent1"/>
                        </a:buClr>
                        <a:buSzTx/>
                        <a:buFontTx/>
                        <a:buNone/>
                        <a:tabLst/>
                      </a:pPr>
                      <a:r>
                        <a:rPr kumimoji="0" lang="en-US" altLang="en-US" sz="1700" b="0" i="0" u="none" strike="noStrike" cap="none" normalizeH="0" baseline="0" smtClean="0">
                          <a:ln>
                            <a:noFill/>
                          </a:ln>
                          <a:solidFill>
                            <a:srgbClr val="000000"/>
                          </a:solidFill>
                          <a:effectLst/>
                          <a:latin typeface="Times New Roman" panose="02020603050405020304" pitchFamily="18" charset="0"/>
                          <a:cs typeface="B Nazanin" panose="00000400000000000000" pitchFamily="2" charset="-78"/>
                        </a:rPr>
                        <a:t>C/Sec </a:t>
                      </a:r>
                      <a:r>
                        <a:rPr kumimoji="0" lang="fa-IR" altLang="en-US" sz="1700" b="0" i="0" u="none" strike="noStrike" cap="none" normalizeH="0" baseline="0" smtClean="0">
                          <a:ln>
                            <a:noFill/>
                          </a:ln>
                          <a:solidFill>
                            <a:srgbClr val="000000"/>
                          </a:solidFill>
                          <a:effectLst/>
                          <a:latin typeface="Times New Roman" panose="02020603050405020304" pitchFamily="18" charset="0"/>
                          <a:cs typeface="B Nazanin" panose="00000400000000000000" pitchFamily="2" charset="-78"/>
                        </a:rPr>
                        <a:t>يا </a:t>
                      </a:r>
                      <a:r>
                        <a:rPr kumimoji="0" lang="en-US" altLang="en-US" sz="1700" b="0" i="0" u="none" strike="noStrike" cap="none" normalizeH="0" baseline="0" smtClean="0">
                          <a:ln>
                            <a:noFill/>
                          </a:ln>
                          <a:solidFill>
                            <a:srgbClr val="000000"/>
                          </a:solidFill>
                          <a:effectLst/>
                          <a:latin typeface="Times New Roman" panose="02020603050405020304" pitchFamily="18" charset="0"/>
                          <a:cs typeface="B Nazanin" panose="00000400000000000000" pitchFamily="2" charset="-78"/>
                        </a:rPr>
                        <a:t>Amp</a:t>
                      </a:r>
                    </a:p>
                  </a:txBody>
                  <a:tcPr marT="33107" marB="33107" horzOverflow="overflow">
                    <a:lnL w="12700" cap="flat" cmpd="sng" algn="ctr">
                      <a:solidFill>
                        <a:srgbClr val="3333FF"/>
                      </a:solidFill>
                      <a:prstDash val="solid"/>
                      <a:round/>
                      <a:headEnd type="none" w="lg" len="lg"/>
                      <a:tailEnd type="none" w="med" len="med"/>
                    </a:lnL>
                    <a:lnR w="12700" cap="flat" cmpd="sng" algn="ctr">
                      <a:solidFill>
                        <a:srgbClr val="3333FF"/>
                      </a:solidFill>
                      <a:prstDash val="solid"/>
                      <a:round/>
                      <a:headEnd type="none" w="lg" len="lg"/>
                      <a:tailEnd type="none" w="med" len="med"/>
                    </a:lnR>
                    <a:lnT w="12700" cap="flat" cmpd="sng" algn="ctr">
                      <a:solidFill>
                        <a:srgbClr val="3333FF"/>
                      </a:solidFill>
                      <a:prstDash val="solid"/>
                      <a:round/>
                      <a:headEnd type="none" w="lg" len="lg"/>
                      <a:tailEnd type="none" w="med" len="med"/>
                    </a:lnT>
                    <a:lnB w="12700" cap="flat" cmpd="sng" algn="ctr">
                      <a:solidFill>
                        <a:srgbClr val="3333FF"/>
                      </a:solidFill>
                      <a:prstDash val="solid"/>
                      <a:round/>
                      <a:headEnd type="none" w="lg" len="lg"/>
                      <a:tailEnd type="none" w="med" len="med"/>
                    </a:lnB>
                    <a:lnTlToBr>
                      <a:noFill/>
                    </a:lnTlToBr>
                    <a:lnBlToTr>
                      <a:noFill/>
                    </a:lnBlToTr>
                    <a:gradFill rotWithShape="1">
                      <a:gsLst>
                        <a:gs pos="0">
                          <a:schemeClr val="hlink">
                            <a:gamma/>
                            <a:shade val="54902"/>
                            <a:invGamma/>
                          </a:schemeClr>
                        </a:gs>
                        <a:gs pos="50000">
                          <a:schemeClr val="hlink"/>
                        </a:gs>
                        <a:gs pos="100000">
                          <a:schemeClr val="hlink">
                            <a:gamma/>
                            <a:shade val="54902"/>
                            <a:invGamma/>
                          </a:schemeClr>
                        </a:gs>
                      </a:gsLst>
                      <a:lin ang="2700000" scaled="1"/>
                    </a:gradFill>
                  </a:tcPr>
                </a:tc>
                <a:extLst>
                  <a:ext uri="{0D108BD9-81ED-4DB2-BD59-A6C34878D82A}">
                    <a16:rowId xmlns:a16="http://schemas.microsoft.com/office/drawing/2014/main" xmlns="" val="212242589"/>
                  </a:ext>
                </a:extLst>
              </a:tr>
            </a:tbl>
          </a:graphicData>
        </a:graphic>
      </p:graphicFrame>
      <p:sp>
        <p:nvSpPr>
          <p:cNvPr id="973882" name="Rectangle 58"/>
          <p:cNvSpPr>
            <a:spLocks noChangeArrowheads="1"/>
          </p:cNvSpPr>
          <p:nvPr/>
        </p:nvSpPr>
        <p:spPr bwMode="auto">
          <a:xfrm>
            <a:off x="2111578" y="1268413"/>
            <a:ext cx="7661072"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cap="sq">
                <a:solidFill>
                  <a:srgbClr val="000000"/>
                </a:solidFill>
                <a:miter lim="800000"/>
                <a:headEnd type="none" w="lg" len="lg"/>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r" rtl="1">
              <a:spcBef>
                <a:spcPct val="20000"/>
              </a:spcBef>
              <a:buClr>
                <a:schemeClr val="accent1"/>
              </a:buClr>
              <a:buChar char="•"/>
              <a:defRPr sz="2800">
                <a:solidFill>
                  <a:schemeClr val="tx1"/>
                </a:solidFill>
                <a:latin typeface="Times New Roman" panose="02020603050405020304" pitchFamily="18" charset="0"/>
                <a:cs typeface="B Nazanin" panose="00000400000000000000" pitchFamily="2" charset="-78"/>
              </a:defRPr>
            </a:lvl1pPr>
            <a:lvl2pPr marL="742950" indent="-285750" algn="r" rtl="1">
              <a:spcBef>
                <a:spcPct val="20000"/>
              </a:spcBef>
              <a:buClr>
                <a:schemeClr val="hlink"/>
              </a:buClr>
              <a:buChar char="–"/>
              <a:defRPr sz="2400">
                <a:solidFill>
                  <a:schemeClr val="tx1"/>
                </a:solidFill>
                <a:latin typeface="Times New Roman" panose="02020603050405020304" pitchFamily="18" charset="0"/>
                <a:cs typeface="B Nazanin" panose="00000400000000000000" pitchFamily="2" charset="-78"/>
              </a:defRPr>
            </a:lvl2pPr>
            <a:lvl3pPr marL="1143000" indent="-228600" algn="r" rtl="1">
              <a:spcBef>
                <a:spcPct val="20000"/>
              </a:spcBef>
              <a:buClr>
                <a:schemeClr val="accent1"/>
              </a:buClr>
              <a:buChar char="•"/>
              <a:defRPr sz="2000">
                <a:solidFill>
                  <a:schemeClr val="tx1"/>
                </a:solidFill>
                <a:latin typeface="Times New Roman" panose="02020603050405020304" pitchFamily="18" charset="0"/>
                <a:cs typeface="B Nazanin" panose="00000400000000000000" pitchFamily="2" charset="-78"/>
              </a:defRPr>
            </a:lvl3pPr>
            <a:lvl4pPr marL="1600200" indent="-228600" algn="r" rtl="1">
              <a:spcBef>
                <a:spcPct val="20000"/>
              </a:spcBef>
              <a:buClr>
                <a:schemeClr val="folHlink"/>
              </a:buClr>
              <a:buChar char="–"/>
              <a:defRPr>
                <a:solidFill>
                  <a:schemeClr val="tx1"/>
                </a:solidFill>
                <a:latin typeface="Times New Roman" panose="02020603050405020304" pitchFamily="18" charset="0"/>
                <a:cs typeface="B Nazanin" panose="00000400000000000000" pitchFamily="2" charset="-78"/>
              </a:defRPr>
            </a:lvl4pPr>
            <a:lvl5pPr marL="2057400" indent="-228600" algn="r" rtl="1">
              <a:spcBef>
                <a:spcPct val="20000"/>
              </a:spcBef>
              <a:buClr>
                <a:schemeClr val="accent1"/>
              </a:buClr>
              <a:buChar char="»"/>
              <a:defRPr>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9pPr>
          </a:lstStyle>
          <a:p>
            <a:pPr>
              <a:spcBef>
                <a:spcPct val="0"/>
              </a:spcBef>
              <a:buClrTx/>
              <a:buFontTx/>
              <a:buNone/>
            </a:pPr>
            <a:r>
              <a:rPr lang="fa-IR" altLang="en-US"/>
              <a:t>بار خالص </a:t>
            </a:r>
            <a:r>
              <a:rPr lang="en-US" altLang="en-US">
                <a:solidFill>
                  <a:schemeClr val="tx2"/>
                </a:solidFill>
              </a:rPr>
              <a:t>q</a:t>
            </a:r>
            <a:r>
              <a:rPr lang="fa-IR" altLang="en-US"/>
              <a:t> كه در واحد زمان از هر مقطع رسانا عبور مي‌كند :</a:t>
            </a:r>
            <a:endParaRPr lang="en-US" altLang="en-US"/>
          </a:p>
        </p:txBody>
      </p:sp>
      <p:sp>
        <p:nvSpPr>
          <p:cNvPr id="973883" name="Rectangle 59"/>
          <p:cNvSpPr>
            <a:spLocks noChangeArrowheads="1"/>
          </p:cNvSpPr>
          <p:nvPr/>
        </p:nvSpPr>
        <p:spPr bwMode="auto">
          <a:xfrm>
            <a:off x="2552700" y="4437063"/>
            <a:ext cx="8036174"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cap="sq">
                <a:solidFill>
                  <a:srgbClr val="000000"/>
                </a:solidFill>
                <a:miter lim="800000"/>
                <a:headEnd type="none" w="lg" len="lg"/>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r" rtl="1">
              <a:spcBef>
                <a:spcPct val="20000"/>
              </a:spcBef>
              <a:buClr>
                <a:schemeClr val="accent1"/>
              </a:buClr>
              <a:buChar char="•"/>
              <a:defRPr sz="2800">
                <a:solidFill>
                  <a:schemeClr val="tx1"/>
                </a:solidFill>
                <a:latin typeface="Times New Roman" panose="02020603050405020304" pitchFamily="18" charset="0"/>
                <a:cs typeface="B Nazanin" panose="00000400000000000000" pitchFamily="2" charset="-78"/>
              </a:defRPr>
            </a:lvl1pPr>
            <a:lvl2pPr marL="742950" indent="-285750" algn="r" rtl="1">
              <a:spcBef>
                <a:spcPct val="20000"/>
              </a:spcBef>
              <a:buClr>
                <a:schemeClr val="hlink"/>
              </a:buClr>
              <a:buChar char="–"/>
              <a:defRPr sz="2400">
                <a:solidFill>
                  <a:schemeClr val="tx1"/>
                </a:solidFill>
                <a:latin typeface="Times New Roman" panose="02020603050405020304" pitchFamily="18" charset="0"/>
                <a:cs typeface="B Nazanin" panose="00000400000000000000" pitchFamily="2" charset="-78"/>
              </a:defRPr>
            </a:lvl2pPr>
            <a:lvl3pPr marL="1143000" indent="-228600" algn="r" rtl="1">
              <a:spcBef>
                <a:spcPct val="20000"/>
              </a:spcBef>
              <a:buClr>
                <a:schemeClr val="accent1"/>
              </a:buClr>
              <a:buChar char="•"/>
              <a:defRPr sz="2000">
                <a:solidFill>
                  <a:schemeClr val="tx1"/>
                </a:solidFill>
                <a:latin typeface="Times New Roman" panose="02020603050405020304" pitchFamily="18" charset="0"/>
                <a:cs typeface="B Nazanin" panose="00000400000000000000" pitchFamily="2" charset="-78"/>
              </a:defRPr>
            </a:lvl3pPr>
            <a:lvl4pPr marL="1600200" indent="-228600" algn="r" rtl="1">
              <a:spcBef>
                <a:spcPct val="20000"/>
              </a:spcBef>
              <a:buClr>
                <a:schemeClr val="folHlink"/>
              </a:buClr>
              <a:buChar char="–"/>
              <a:defRPr>
                <a:solidFill>
                  <a:schemeClr val="tx1"/>
                </a:solidFill>
                <a:latin typeface="Times New Roman" panose="02020603050405020304" pitchFamily="18" charset="0"/>
                <a:cs typeface="B Nazanin" panose="00000400000000000000" pitchFamily="2" charset="-78"/>
              </a:defRPr>
            </a:lvl4pPr>
            <a:lvl5pPr marL="2057400" indent="-228600" algn="r" rtl="1">
              <a:spcBef>
                <a:spcPct val="20000"/>
              </a:spcBef>
              <a:buClr>
                <a:schemeClr val="accent1"/>
              </a:buClr>
              <a:buChar char="»"/>
              <a:defRPr>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9pPr>
          </a:lstStyle>
          <a:p>
            <a:pPr algn="l" eaLnBrk="1" hangingPunct="1">
              <a:buFontTx/>
              <a:buNone/>
            </a:pPr>
            <a:r>
              <a:rPr lang="fa-IR" altLang="en-US"/>
              <a:t>اگر بار نسبت به زمان تغيير كند ، جريان هم با زمان تغيير مي‌كند : </a:t>
            </a:r>
            <a:endParaRPr lang="en-US" altLang="en-US"/>
          </a:p>
        </p:txBody>
      </p:sp>
    </p:spTree>
    <p:extLst>
      <p:ext uri="{BB962C8B-B14F-4D97-AF65-F5344CB8AC3E}">
        <p14:creationId xmlns:p14="http://schemas.microsoft.com/office/powerpoint/2010/main" val="373108872"/>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0" presetClass="entr" presetSubtype="0" fill="hold" grpId="0" nodeType="afterEffect">
                                  <p:stCondLst>
                                    <p:cond delay="0"/>
                                  </p:stCondLst>
                                  <p:childTnLst>
                                    <p:set>
                                      <p:cBhvr>
                                        <p:cTn id="6" dur="1" fill="hold">
                                          <p:stCondLst>
                                            <p:cond delay="0"/>
                                          </p:stCondLst>
                                        </p:cTn>
                                        <p:tgtEl>
                                          <p:spTgt spid="973826"/>
                                        </p:tgtEl>
                                        <p:attrNameLst>
                                          <p:attrName>style.visibility</p:attrName>
                                        </p:attrNameLst>
                                      </p:cBhvr>
                                      <p:to>
                                        <p:strVal val="visible"/>
                                      </p:to>
                                    </p:set>
                                    <p:animEffect transition="in" filter="fade">
                                      <p:cBhvr>
                                        <p:cTn id="7" dur="800" decel="100000"/>
                                        <p:tgtEl>
                                          <p:spTgt spid="973826"/>
                                        </p:tgtEl>
                                      </p:cBhvr>
                                    </p:animEffect>
                                    <p:anim calcmode="lin" valueType="num">
                                      <p:cBhvr>
                                        <p:cTn id="8" dur="800" decel="100000" fill="hold"/>
                                        <p:tgtEl>
                                          <p:spTgt spid="973826"/>
                                        </p:tgtEl>
                                        <p:attrNameLst>
                                          <p:attrName>style.rotation</p:attrName>
                                        </p:attrNameLst>
                                      </p:cBhvr>
                                      <p:tavLst>
                                        <p:tav tm="0">
                                          <p:val>
                                            <p:fltVal val="-90"/>
                                          </p:val>
                                        </p:tav>
                                        <p:tav tm="100000">
                                          <p:val>
                                            <p:fltVal val="0"/>
                                          </p:val>
                                        </p:tav>
                                      </p:tavLst>
                                    </p:anim>
                                    <p:anim calcmode="lin" valueType="num">
                                      <p:cBhvr>
                                        <p:cTn id="9" dur="800" decel="100000" fill="hold"/>
                                        <p:tgtEl>
                                          <p:spTgt spid="973826"/>
                                        </p:tgtEl>
                                        <p:attrNameLst>
                                          <p:attrName>ppt_x</p:attrName>
                                        </p:attrNameLst>
                                      </p:cBhvr>
                                      <p:tavLst>
                                        <p:tav tm="0">
                                          <p:val>
                                            <p:strVal val="#ppt_x+0.4"/>
                                          </p:val>
                                        </p:tav>
                                        <p:tav tm="100000">
                                          <p:val>
                                            <p:strVal val="#ppt_x-0.05"/>
                                          </p:val>
                                        </p:tav>
                                      </p:tavLst>
                                    </p:anim>
                                    <p:anim calcmode="lin" valueType="num">
                                      <p:cBhvr>
                                        <p:cTn id="10" dur="800" decel="100000" fill="hold"/>
                                        <p:tgtEl>
                                          <p:spTgt spid="973826"/>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973826"/>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973826"/>
                                        </p:tgtEl>
                                        <p:attrNameLst>
                                          <p:attrName>ppt_y</p:attrName>
                                        </p:attrNameLst>
                                      </p:cBhvr>
                                      <p:tavLst>
                                        <p:tav tm="0">
                                          <p:val>
                                            <p:strVal val="#ppt_y+0.1"/>
                                          </p:val>
                                        </p:tav>
                                        <p:tav tm="100000">
                                          <p:val>
                                            <p:strVal val="#ppt_y"/>
                                          </p:val>
                                        </p:tav>
                                      </p:tavLst>
                                    </p:anim>
                                  </p:childTnLst>
                                </p:cTn>
                              </p:par>
                            </p:childTnLst>
                          </p:cTn>
                        </p:par>
                        <p:par>
                          <p:cTn id="13" fill="hold" nodeType="afterGroup">
                            <p:stCondLst>
                              <p:cond delay="1000"/>
                            </p:stCondLst>
                            <p:childTnLst>
                              <p:par>
                                <p:cTn id="14" presetID="27" presetClass="entr" presetSubtype="0" fill="hold" grpId="0" nodeType="afterEffect">
                                  <p:stCondLst>
                                    <p:cond delay="0"/>
                                  </p:stCondLst>
                                  <p:iterate type="lt">
                                    <p:tmPct val="50000"/>
                                  </p:iterate>
                                  <p:childTnLst>
                                    <p:set>
                                      <p:cBhvr>
                                        <p:cTn id="15" dur="1" fill="hold">
                                          <p:stCondLst>
                                            <p:cond delay="0"/>
                                          </p:stCondLst>
                                        </p:cTn>
                                        <p:tgtEl>
                                          <p:spTgt spid="973882"/>
                                        </p:tgtEl>
                                        <p:attrNameLst>
                                          <p:attrName>style.visibility</p:attrName>
                                        </p:attrNameLst>
                                      </p:cBhvr>
                                      <p:to>
                                        <p:strVal val="visible"/>
                                      </p:to>
                                    </p:set>
                                    <p:anim calcmode="discrete" valueType="clr">
                                      <p:cBhvr override="childStyle">
                                        <p:cTn id="16" dur="80"/>
                                        <p:tgtEl>
                                          <p:spTgt spid="973882"/>
                                        </p:tgtEl>
                                        <p:attrNameLst>
                                          <p:attrName>style.color</p:attrName>
                                        </p:attrNameLst>
                                      </p:cBhvr>
                                      <p:tavLst>
                                        <p:tav tm="0">
                                          <p:val>
                                            <p:clrVal>
                                              <a:schemeClr val="accent2"/>
                                            </p:clrVal>
                                          </p:val>
                                        </p:tav>
                                        <p:tav tm="50000">
                                          <p:val>
                                            <p:clrVal>
                                              <a:schemeClr val="hlink"/>
                                            </p:clrVal>
                                          </p:val>
                                        </p:tav>
                                      </p:tavLst>
                                    </p:anim>
                                    <p:anim calcmode="discrete" valueType="clr">
                                      <p:cBhvr>
                                        <p:cTn id="17" dur="80"/>
                                        <p:tgtEl>
                                          <p:spTgt spid="973882"/>
                                        </p:tgtEl>
                                        <p:attrNameLst>
                                          <p:attrName>fillcolor</p:attrName>
                                        </p:attrNameLst>
                                      </p:cBhvr>
                                      <p:tavLst>
                                        <p:tav tm="0">
                                          <p:val>
                                            <p:clrVal>
                                              <a:schemeClr val="accent2"/>
                                            </p:clrVal>
                                          </p:val>
                                        </p:tav>
                                        <p:tav tm="50000">
                                          <p:val>
                                            <p:clrVal>
                                              <a:schemeClr val="hlink"/>
                                            </p:clrVal>
                                          </p:val>
                                        </p:tav>
                                      </p:tavLst>
                                    </p:anim>
                                    <p:set>
                                      <p:cBhvr>
                                        <p:cTn id="18" dur="80"/>
                                        <p:tgtEl>
                                          <p:spTgt spid="973882"/>
                                        </p:tgtEl>
                                        <p:attrNameLst>
                                          <p:attrName>fill.type</p:attrName>
                                        </p:attrNameLst>
                                      </p:cBhvr>
                                      <p:to>
                                        <p:strVal val="solid"/>
                                      </p:to>
                                    </p:set>
                                  </p:childTnLst>
                                </p:cTn>
                              </p:par>
                            </p:childTnLst>
                          </p:cTn>
                        </p:par>
                        <p:par>
                          <p:cTn id="19" fill="hold" nodeType="afterGroup">
                            <p:stCondLst>
                              <p:cond delay="2800"/>
                            </p:stCondLst>
                            <p:childTnLst>
                              <p:par>
                                <p:cTn id="20" presetID="42" presetClass="entr" presetSubtype="0" fill="hold" nodeType="afterEffect">
                                  <p:stCondLst>
                                    <p:cond delay="0"/>
                                  </p:stCondLst>
                                  <p:childTnLst>
                                    <p:set>
                                      <p:cBhvr>
                                        <p:cTn id="21" dur="1" fill="hold">
                                          <p:stCondLst>
                                            <p:cond delay="0"/>
                                          </p:stCondLst>
                                        </p:cTn>
                                        <p:tgtEl>
                                          <p:spTgt spid="973828"/>
                                        </p:tgtEl>
                                        <p:attrNameLst>
                                          <p:attrName>style.visibility</p:attrName>
                                        </p:attrNameLst>
                                      </p:cBhvr>
                                      <p:to>
                                        <p:strVal val="visible"/>
                                      </p:to>
                                    </p:set>
                                    <p:animEffect transition="in" filter="fade">
                                      <p:cBhvr>
                                        <p:cTn id="22" dur="1000"/>
                                        <p:tgtEl>
                                          <p:spTgt spid="973828"/>
                                        </p:tgtEl>
                                      </p:cBhvr>
                                    </p:animEffect>
                                    <p:anim calcmode="lin" valueType="num">
                                      <p:cBhvr>
                                        <p:cTn id="23" dur="1000" fill="hold"/>
                                        <p:tgtEl>
                                          <p:spTgt spid="973828"/>
                                        </p:tgtEl>
                                        <p:attrNameLst>
                                          <p:attrName>ppt_x</p:attrName>
                                        </p:attrNameLst>
                                      </p:cBhvr>
                                      <p:tavLst>
                                        <p:tav tm="0">
                                          <p:val>
                                            <p:strVal val="#ppt_x"/>
                                          </p:val>
                                        </p:tav>
                                        <p:tav tm="100000">
                                          <p:val>
                                            <p:strVal val="#ppt_x"/>
                                          </p:val>
                                        </p:tav>
                                      </p:tavLst>
                                    </p:anim>
                                    <p:anim calcmode="lin" valueType="num">
                                      <p:cBhvr>
                                        <p:cTn id="24" dur="1000" fill="hold"/>
                                        <p:tgtEl>
                                          <p:spTgt spid="973828"/>
                                        </p:tgtEl>
                                        <p:attrNameLst>
                                          <p:attrName>ppt_y</p:attrName>
                                        </p:attrNameLst>
                                      </p:cBhvr>
                                      <p:tavLst>
                                        <p:tav tm="0">
                                          <p:val>
                                            <p:strVal val="#ppt_y+.1"/>
                                          </p:val>
                                        </p:tav>
                                        <p:tav tm="100000">
                                          <p:val>
                                            <p:strVal val="#ppt_y"/>
                                          </p:val>
                                        </p:tav>
                                      </p:tavLst>
                                    </p:anim>
                                  </p:childTnLst>
                                </p:cTn>
                              </p:par>
                            </p:childTnLst>
                          </p:cTn>
                        </p:par>
                      </p:childTnLst>
                    </p:cTn>
                  </p:par>
                  <p:par>
                    <p:cTn id="25" fill="hold" nodeType="clickPar">
                      <p:stCondLst>
                        <p:cond delay="indefinite"/>
                      </p:stCondLst>
                      <p:childTnLst>
                        <p:par>
                          <p:cTn id="26" fill="hold" nodeType="withGroup">
                            <p:stCondLst>
                              <p:cond delay="0"/>
                            </p:stCondLst>
                            <p:childTnLst>
                              <p:par>
                                <p:cTn id="27" presetID="31" presetClass="entr" presetSubtype="0" fill="hold" nodeType="clickEffect">
                                  <p:stCondLst>
                                    <p:cond delay="0"/>
                                  </p:stCondLst>
                                  <p:iterate type="lt">
                                    <p:tmPct val="5000"/>
                                  </p:iterate>
                                  <p:childTnLst>
                                    <p:set>
                                      <p:cBhvr>
                                        <p:cTn id="28" dur="1" fill="hold">
                                          <p:stCondLst>
                                            <p:cond delay="0"/>
                                          </p:stCondLst>
                                        </p:cTn>
                                        <p:tgtEl>
                                          <p:spTgt spid="973881"/>
                                        </p:tgtEl>
                                        <p:attrNameLst>
                                          <p:attrName>style.visibility</p:attrName>
                                        </p:attrNameLst>
                                      </p:cBhvr>
                                      <p:to>
                                        <p:strVal val="visible"/>
                                      </p:to>
                                    </p:set>
                                    <p:anim calcmode="lin" valueType="num">
                                      <p:cBhvr>
                                        <p:cTn id="29" dur="1000" fill="hold"/>
                                        <p:tgtEl>
                                          <p:spTgt spid="973881"/>
                                        </p:tgtEl>
                                        <p:attrNameLst>
                                          <p:attrName>ppt_w</p:attrName>
                                        </p:attrNameLst>
                                      </p:cBhvr>
                                      <p:tavLst>
                                        <p:tav tm="0">
                                          <p:val>
                                            <p:fltVal val="0"/>
                                          </p:val>
                                        </p:tav>
                                        <p:tav tm="100000">
                                          <p:val>
                                            <p:strVal val="#ppt_w"/>
                                          </p:val>
                                        </p:tav>
                                      </p:tavLst>
                                    </p:anim>
                                    <p:anim calcmode="lin" valueType="num">
                                      <p:cBhvr>
                                        <p:cTn id="30" dur="1000" fill="hold"/>
                                        <p:tgtEl>
                                          <p:spTgt spid="973881"/>
                                        </p:tgtEl>
                                        <p:attrNameLst>
                                          <p:attrName>ppt_h</p:attrName>
                                        </p:attrNameLst>
                                      </p:cBhvr>
                                      <p:tavLst>
                                        <p:tav tm="0">
                                          <p:val>
                                            <p:fltVal val="0"/>
                                          </p:val>
                                        </p:tav>
                                        <p:tav tm="100000">
                                          <p:val>
                                            <p:strVal val="#ppt_h"/>
                                          </p:val>
                                        </p:tav>
                                      </p:tavLst>
                                    </p:anim>
                                    <p:anim calcmode="lin" valueType="num">
                                      <p:cBhvr>
                                        <p:cTn id="31" dur="1000" fill="hold"/>
                                        <p:tgtEl>
                                          <p:spTgt spid="973881"/>
                                        </p:tgtEl>
                                        <p:attrNameLst>
                                          <p:attrName>style.rotation</p:attrName>
                                        </p:attrNameLst>
                                      </p:cBhvr>
                                      <p:tavLst>
                                        <p:tav tm="0">
                                          <p:val>
                                            <p:fltVal val="90"/>
                                          </p:val>
                                        </p:tav>
                                        <p:tav tm="100000">
                                          <p:val>
                                            <p:fltVal val="0"/>
                                          </p:val>
                                        </p:tav>
                                      </p:tavLst>
                                    </p:anim>
                                    <p:animEffect transition="in" filter="fade">
                                      <p:cBhvr>
                                        <p:cTn id="32" dur="1000"/>
                                        <p:tgtEl>
                                          <p:spTgt spid="973881"/>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27" presetClass="entr" presetSubtype="0" fill="hold" grpId="0" nodeType="clickEffect">
                                  <p:stCondLst>
                                    <p:cond delay="0"/>
                                  </p:stCondLst>
                                  <p:iterate type="lt">
                                    <p:tmPct val="50000"/>
                                  </p:iterate>
                                  <p:childTnLst>
                                    <p:set>
                                      <p:cBhvr>
                                        <p:cTn id="36" dur="1" fill="hold">
                                          <p:stCondLst>
                                            <p:cond delay="0"/>
                                          </p:stCondLst>
                                        </p:cTn>
                                        <p:tgtEl>
                                          <p:spTgt spid="973883"/>
                                        </p:tgtEl>
                                        <p:attrNameLst>
                                          <p:attrName>style.visibility</p:attrName>
                                        </p:attrNameLst>
                                      </p:cBhvr>
                                      <p:to>
                                        <p:strVal val="visible"/>
                                      </p:to>
                                    </p:set>
                                    <p:anim calcmode="discrete" valueType="clr">
                                      <p:cBhvr override="childStyle">
                                        <p:cTn id="37" dur="80"/>
                                        <p:tgtEl>
                                          <p:spTgt spid="973883"/>
                                        </p:tgtEl>
                                        <p:attrNameLst>
                                          <p:attrName>style.color</p:attrName>
                                        </p:attrNameLst>
                                      </p:cBhvr>
                                      <p:tavLst>
                                        <p:tav tm="0">
                                          <p:val>
                                            <p:clrVal>
                                              <a:schemeClr val="accent2"/>
                                            </p:clrVal>
                                          </p:val>
                                        </p:tav>
                                        <p:tav tm="50000">
                                          <p:val>
                                            <p:clrVal>
                                              <a:schemeClr val="hlink"/>
                                            </p:clrVal>
                                          </p:val>
                                        </p:tav>
                                      </p:tavLst>
                                    </p:anim>
                                    <p:anim calcmode="discrete" valueType="clr">
                                      <p:cBhvr>
                                        <p:cTn id="38" dur="80"/>
                                        <p:tgtEl>
                                          <p:spTgt spid="973883"/>
                                        </p:tgtEl>
                                        <p:attrNameLst>
                                          <p:attrName>fillcolor</p:attrName>
                                        </p:attrNameLst>
                                      </p:cBhvr>
                                      <p:tavLst>
                                        <p:tav tm="0">
                                          <p:val>
                                            <p:clrVal>
                                              <a:schemeClr val="accent2"/>
                                            </p:clrVal>
                                          </p:val>
                                        </p:tav>
                                        <p:tav tm="50000">
                                          <p:val>
                                            <p:clrVal>
                                              <a:schemeClr val="hlink"/>
                                            </p:clrVal>
                                          </p:val>
                                        </p:tav>
                                      </p:tavLst>
                                    </p:anim>
                                    <p:set>
                                      <p:cBhvr>
                                        <p:cTn id="39" dur="80"/>
                                        <p:tgtEl>
                                          <p:spTgt spid="973883"/>
                                        </p:tgtEl>
                                        <p:attrNameLst>
                                          <p:attrName>fill.type</p:attrName>
                                        </p:attrNameLst>
                                      </p:cBhvr>
                                      <p:to>
                                        <p:strVal val="solid"/>
                                      </p:to>
                                    </p:set>
                                  </p:childTnLst>
                                </p:cTn>
                              </p:par>
                            </p:childTnLst>
                          </p:cTn>
                        </p:par>
                        <p:par>
                          <p:cTn id="40" fill="hold" nodeType="afterGroup">
                            <p:stCondLst>
                              <p:cond delay="2040"/>
                            </p:stCondLst>
                            <p:childTnLst>
                              <p:par>
                                <p:cTn id="41" presetID="42" presetClass="entr" presetSubtype="0" fill="hold" nodeType="afterEffect">
                                  <p:stCondLst>
                                    <p:cond delay="0"/>
                                  </p:stCondLst>
                                  <p:childTnLst>
                                    <p:set>
                                      <p:cBhvr>
                                        <p:cTn id="42" dur="1" fill="hold">
                                          <p:stCondLst>
                                            <p:cond delay="0"/>
                                          </p:stCondLst>
                                        </p:cTn>
                                        <p:tgtEl>
                                          <p:spTgt spid="973830"/>
                                        </p:tgtEl>
                                        <p:attrNameLst>
                                          <p:attrName>style.visibility</p:attrName>
                                        </p:attrNameLst>
                                      </p:cBhvr>
                                      <p:to>
                                        <p:strVal val="visible"/>
                                      </p:to>
                                    </p:set>
                                    <p:animEffect transition="in" filter="fade">
                                      <p:cBhvr>
                                        <p:cTn id="43" dur="1000"/>
                                        <p:tgtEl>
                                          <p:spTgt spid="973830"/>
                                        </p:tgtEl>
                                      </p:cBhvr>
                                    </p:animEffect>
                                    <p:anim calcmode="lin" valueType="num">
                                      <p:cBhvr>
                                        <p:cTn id="44" dur="1000" fill="hold"/>
                                        <p:tgtEl>
                                          <p:spTgt spid="973830"/>
                                        </p:tgtEl>
                                        <p:attrNameLst>
                                          <p:attrName>ppt_x</p:attrName>
                                        </p:attrNameLst>
                                      </p:cBhvr>
                                      <p:tavLst>
                                        <p:tav tm="0">
                                          <p:val>
                                            <p:strVal val="#ppt_x"/>
                                          </p:val>
                                        </p:tav>
                                        <p:tav tm="100000">
                                          <p:val>
                                            <p:strVal val="#ppt_x"/>
                                          </p:val>
                                        </p:tav>
                                      </p:tavLst>
                                    </p:anim>
                                    <p:anim calcmode="lin" valueType="num">
                                      <p:cBhvr>
                                        <p:cTn id="45" dur="1000" fill="hold"/>
                                        <p:tgtEl>
                                          <p:spTgt spid="97383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73826" grpId="0"/>
      <p:bldP spid="973882" grpId="0"/>
      <p:bldP spid="973883" grpId="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0450" name="Rectangle 2"/>
          <p:cNvSpPr>
            <a:spLocks noGrp="1" noChangeArrowheads="1"/>
          </p:cNvSpPr>
          <p:nvPr>
            <p:ph type="title"/>
          </p:nvPr>
        </p:nvSpPr>
        <p:spPr>
          <a:xfrm>
            <a:off x="2271713" y="1295400"/>
            <a:ext cx="8001000" cy="838200"/>
          </a:xfrm>
        </p:spPr>
        <p:txBody>
          <a:bodyPr/>
          <a:lstStyle/>
          <a:p>
            <a:pPr eaLnBrk="1" hangingPunct="1"/>
            <a:r>
              <a:rPr lang="fa-IR" altLang="en-US" smtClean="0"/>
              <a:t>تمرين 6 </a:t>
            </a:r>
            <a:endParaRPr lang="en-US" altLang="en-US" smtClean="0"/>
          </a:p>
        </p:txBody>
      </p:sp>
      <p:grpSp>
        <p:nvGrpSpPr>
          <p:cNvPr id="1000459" name="Group 11"/>
          <p:cNvGrpSpPr>
            <a:grpSpLocks/>
          </p:cNvGrpSpPr>
          <p:nvPr/>
        </p:nvGrpSpPr>
        <p:grpSpPr bwMode="auto">
          <a:xfrm>
            <a:off x="2135188" y="2435226"/>
            <a:ext cx="7847012" cy="2073275"/>
            <a:chOff x="440" y="701"/>
            <a:chExt cx="4943" cy="1306"/>
          </a:xfrm>
        </p:grpSpPr>
        <p:sp>
          <p:nvSpPr>
            <p:cNvPr id="283652" name="Rectangle 8"/>
            <p:cNvSpPr>
              <a:spLocks noChangeArrowheads="1"/>
            </p:cNvSpPr>
            <p:nvPr/>
          </p:nvSpPr>
          <p:spPr bwMode="auto">
            <a:xfrm>
              <a:off x="440" y="799"/>
              <a:ext cx="4943" cy="12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lgn="r" rtl="1">
                <a:spcBef>
                  <a:spcPct val="20000"/>
                </a:spcBef>
                <a:buClr>
                  <a:schemeClr val="accent1"/>
                </a:buClr>
                <a:buChar char="•"/>
                <a:defRPr sz="2800">
                  <a:solidFill>
                    <a:schemeClr val="tx1"/>
                  </a:solidFill>
                  <a:latin typeface="Times New Roman" panose="02020603050405020304" pitchFamily="18" charset="0"/>
                  <a:cs typeface="B Nazanin" pitchFamily="2" charset="-78"/>
                </a:defRPr>
              </a:lvl1pPr>
              <a:lvl2pPr marL="742950" indent="-285750" algn="r" rtl="1">
                <a:spcBef>
                  <a:spcPct val="20000"/>
                </a:spcBef>
                <a:buClr>
                  <a:schemeClr val="hlink"/>
                </a:buClr>
                <a:buChar char="–"/>
                <a:defRPr sz="2400">
                  <a:solidFill>
                    <a:schemeClr val="tx1"/>
                  </a:solidFill>
                  <a:latin typeface="Times New Roman" panose="02020603050405020304" pitchFamily="18" charset="0"/>
                  <a:cs typeface="B Nazanin" pitchFamily="2" charset="-78"/>
                </a:defRPr>
              </a:lvl2pPr>
              <a:lvl3pPr marL="1143000" indent="-228600" algn="r" rtl="1">
                <a:spcBef>
                  <a:spcPct val="20000"/>
                </a:spcBef>
                <a:buClr>
                  <a:schemeClr val="accent1"/>
                </a:buClr>
                <a:buChar char="•"/>
                <a:defRPr sz="2000">
                  <a:solidFill>
                    <a:schemeClr val="tx1"/>
                  </a:solidFill>
                  <a:latin typeface="Times New Roman" panose="02020603050405020304" pitchFamily="18" charset="0"/>
                  <a:cs typeface="B Nazanin" pitchFamily="2" charset="-78"/>
                </a:defRPr>
              </a:lvl3pPr>
              <a:lvl4pPr marL="1600200" indent="-228600" algn="r" rtl="1">
                <a:spcBef>
                  <a:spcPct val="20000"/>
                </a:spcBef>
                <a:buClr>
                  <a:schemeClr val="folHlink"/>
                </a:buClr>
                <a:buChar char="–"/>
                <a:defRPr>
                  <a:solidFill>
                    <a:schemeClr val="tx1"/>
                  </a:solidFill>
                  <a:latin typeface="Times New Roman" panose="02020603050405020304" pitchFamily="18" charset="0"/>
                  <a:cs typeface="B Nazanin" pitchFamily="2" charset="-78"/>
                </a:defRPr>
              </a:lvl4pPr>
              <a:lvl5pPr marL="2057400" indent="-228600" algn="r" rtl="1">
                <a:spcBef>
                  <a:spcPct val="20000"/>
                </a:spcBef>
                <a:buClr>
                  <a:schemeClr val="accent1"/>
                </a:buClr>
                <a:buChar char="»"/>
                <a:defRPr>
                  <a:solidFill>
                    <a:schemeClr val="tx1"/>
                  </a:solidFill>
                  <a:latin typeface="Times New Roman" panose="02020603050405020304" pitchFamily="18" charset="0"/>
                  <a:cs typeface="B Nazanin" pitchFamily="2" charset="-78"/>
                </a:defRPr>
              </a:lvl5pPr>
              <a:lvl6pPr marL="25146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itchFamily="2" charset="-78"/>
                </a:defRPr>
              </a:lvl6pPr>
              <a:lvl7pPr marL="29718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itchFamily="2" charset="-78"/>
                </a:defRPr>
              </a:lvl7pPr>
              <a:lvl8pPr marL="34290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itchFamily="2" charset="-78"/>
                </a:defRPr>
              </a:lvl8pPr>
              <a:lvl9pPr marL="38862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itchFamily="2" charset="-78"/>
                </a:defRPr>
              </a:lvl9pPr>
            </a:lstStyle>
            <a:p>
              <a:pPr algn="just" eaLnBrk="1" hangingPunct="1">
                <a:lnSpc>
                  <a:spcPct val="140000"/>
                </a:lnSpc>
                <a:buFontTx/>
                <a:buNone/>
              </a:pPr>
              <a:r>
                <a:rPr lang="fa-IR" altLang="en-US"/>
                <a:t>روابط </a:t>
              </a:r>
              <a:r>
                <a:rPr lang="en-US" altLang="en-US" i="1">
                  <a:solidFill>
                    <a:srgbClr val="000000"/>
                  </a:solidFill>
                </a:rPr>
                <a:t>P = J</a:t>
              </a:r>
              <a:r>
                <a:rPr lang="en-US" altLang="en-US" i="1" baseline="30000">
                  <a:solidFill>
                    <a:srgbClr val="000000"/>
                  </a:solidFill>
                  <a:latin typeface="B Nazanin" pitchFamily="2" charset="-78"/>
                </a:rPr>
                <a:t>2</a:t>
              </a:r>
              <a:r>
                <a:rPr lang="el-GR" altLang="en-US" i="1">
                  <a:solidFill>
                    <a:srgbClr val="000000"/>
                  </a:solidFill>
                  <a:cs typeface="Times New Roman" panose="02020603050405020304" pitchFamily="18" charset="0"/>
                </a:rPr>
                <a:t>ρ</a:t>
              </a:r>
              <a:r>
                <a:rPr lang="fa-IR" altLang="en-US"/>
                <a:t> و </a:t>
              </a:r>
              <a:r>
                <a:rPr lang="en-US" altLang="en-US"/>
                <a:t>            </a:t>
              </a:r>
              <a:r>
                <a:rPr lang="fa-IR" altLang="en-US"/>
                <a:t>را براي رسانايي به طول </a:t>
              </a:r>
              <a:r>
                <a:rPr lang="en-US" altLang="en-US">
                  <a:solidFill>
                    <a:srgbClr val="000000"/>
                  </a:solidFill>
                </a:rPr>
                <a:t>l</a:t>
              </a:r>
              <a:r>
                <a:rPr lang="fa-IR" altLang="en-US"/>
                <a:t> و سطح مقطع </a:t>
              </a:r>
              <a:r>
                <a:rPr lang="en-US" altLang="en-US">
                  <a:solidFill>
                    <a:srgbClr val="000000"/>
                  </a:solidFill>
                </a:rPr>
                <a:t>A</a:t>
              </a:r>
              <a:r>
                <a:rPr lang="fa-IR" altLang="en-US"/>
                <a:t> با چگالي جريان يكنواخت </a:t>
              </a:r>
              <a:r>
                <a:rPr lang="en-US" altLang="en-US">
                  <a:solidFill>
                    <a:srgbClr val="000000"/>
                  </a:solidFill>
                </a:rPr>
                <a:t>J</a:t>
              </a:r>
              <a:r>
                <a:rPr lang="fa-IR" altLang="en-US"/>
                <a:t> و مقاومت ويژۀ </a:t>
              </a:r>
              <a:r>
                <a:rPr lang="el-GR" altLang="en-US">
                  <a:solidFill>
                    <a:srgbClr val="000000"/>
                  </a:solidFill>
                  <a:cs typeface="Times New Roman" panose="02020603050405020304" pitchFamily="18" charset="0"/>
                </a:rPr>
                <a:t>ρ</a:t>
              </a:r>
              <a:r>
                <a:rPr lang="fa-IR" altLang="en-US"/>
                <a:t> و مقاومت </a:t>
              </a:r>
              <a:r>
                <a:rPr lang="en-US" altLang="en-US">
                  <a:solidFill>
                    <a:srgbClr val="000000"/>
                  </a:solidFill>
                </a:rPr>
                <a:t>R</a:t>
              </a:r>
              <a:r>
                <a:rPr lang="fa-IR" altLang="en-US"/>
                <a:t> اثبات كنيد . ( </a:t>
              </a:r>
              <a:r>
                <a:rPr lang="en-US" altLang="en-US">
                  <a:solidFill>
                    <a:srgbClr val="000000"/>
                  </a:solidFill>
                </a:rPr>
                <a:t>p</a:t>
              </a:r>
              <a:r>
                <a:rPr lang="fa-IR" altLang="en-US"/>
                <a:t> توان واحد حجم است ). </a:t>
              </a:r>
              <a:endParaRPr lang="en-US" altLang="en-US"/>
            </a:p>
          </p:txBody>
        </p:sp>
        <p:graphicFrame>
          <p:nvGraphicFramePr>
            <p:cNvPr id="283653" name="Object 4"/>
            <p:cNvGraphicFramePr>
              <a:graphicFrameLocks noChangeAspect="1"/>
            </p:cNvGraphicFramePr>
            <p:nvPr/>
          </p:nvGraphicFramePr>
          <p:xfrm>
            <a:off x="3343" y="701"/>
            <a:ext cx="653" cy="619"/>
          </p:xfrm>
          <a:graphic>
            <a:graphicData uri="http://schemas.openxmlformats.org/presentationml/2006/ole">
              <mc:AlternateContent xmlns:mc="http://schemas.openxmlformats.org/markup-compatibility/2006">
                <mc:Choice xmlns:v="urn:schemas-microsoft-com:vml" Requires="v">
                  <p:oleObj spid="_x0000_s24578" name="Equation" r:id="rId3" imgW="495085" imgH="469696" progId="Equation.3">
                    <p:embed/>
                  </p:oleObj>
                </mc:Choice>
                <mc:Fallback>
                  <p:oleObj name="Equation" r:id="rId3" imgW="495085" imgH="469696"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343" y="701"/>
                          <a:ext cx="653" cy="619"/>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pSp>
    </p:spTree>
    <p:extLst>
      <p:ext uri="{BB962C8B-B14F-4D97-AF65-F5344CB8AC3E}">
        <p14:creationId xmlns:p14="http://schemas.microsoft.com/office/powerpoint/2010/main" val="952439537"/>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0" presetClass="entr" presetSubtype="0" fill="hold" grpId="0" nodeType="afterEffect">
                                  <p:stCondLst>
                                    <p:cond delay="0"/>
                                  </p:stCondLst>
                                  <p:childTnLst>
                                    <p:set>
                                      <p:cBhvr>
                                        <p:cTn id="6" dur="1" fill="hold">
                                          <p:stCondLst>
                                            <p:cond delay="0"/>
                                          </p:stCondLst>
                                        </p:cTn>
                                        <p:tgtEl>
                                          <p:spTgt spid="1000450"/>
                                        </p:tgtEl>
                                        <p:attrNameLst>
                                          <p:attrName>style.visibility</p:attrName>
                                        </p:attrNameLst>
                                      </p:cBhvr>
                                      <p:to>
                                        <p:strVal val="visible"/>
                                      </p:to>
                                    </p:set>
                                    <p:animEffect transition="in" filter="fade">
                                      <p:cBhvr>
                                        <p:cTn id="7" dur="800" decel="100000"/>
                                        <p:tgtEl>
                                          <p:spTgt spid="1000450"/>
                                        </p:tgtEl>
                                      </p:cBhvr>
                                    </p:animEffect>
                                    <p:anim calcmode="lin" valueType="num">
                                      <p:cBhvr>
                                        <p:cTn id="8" dur="800" decel="100000" fill="hold"/>
                                        <p:tgtEl>
                                          <p:spTgt spid="1000450"/>
                                        </p:tgtEl>
                                        <p:attrNameLst>
                                          <p:attrName>style.rotation</p:attrName>
                                        </p:attrNameLst>
                                      </p:cBhvr>
                                      <p:tavLst>
                                        <p:tav tm="0">
                                          <p:val>
                                            <p:fltVal val="-90"/>
                                          </p:val>
                                        </p:tav>
                                        <p:tav tm="100000">
                                          <p:val>
                                            <p:fltVal val="0"/>
                                          </p:val>
                                        </p:tav>
                                      </p:tavLst>
                                    </p:anim>
                                    <p:anim calcmode="lin" valueType="num">
                                      <p:cBhvr>
                                        <p:cTn id="9" dur="800" decel="100000" fill="hold"/>
                                        <p:tgtEl>
                                          <p:spTgt spid="1000450"/>
                                        </p:tgtEl>
                                        <p:attrNameLst>
                                          <p:attrName>ppt_x</p:attrName>
                                        </p:attrNameLst>
                                      </p:cBhvr>
                                      <p:tavLst>
                                        <p:tav tm="0">
                                          <p:val>
                                            <p:strVal val="#ppt_x+0.4"/>
                                          </p:val>
                                        </p:tav>
                                        <p:tav tm="100000">
                                          <p:val>
                                            <p:strVal val="#ppt_x-0.05"/>
                                          </p:val>
                                        </p:tav>
                                      </p:tavLst>
                                    </p:anim>
                                    <p:anim calcmode="lin" valueType="num">
                                      <p:cBhvr>
                                        <p:cTn id="10" dur="800" decel="100000" fill="hold"/>
                                        <p:tgtEl>
                                          <p:spTgt spid="1000450"/>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1000450"/>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1000450"/>
                                        </p:tgtEl>
                                        <p:attrNameLst>
                                          <p:attrName>ppt_y</p:attrName>
                                        </p:attrNameLst>
                                      </p:cBhvr>
                                      <p:tavLst>
                                        <p:tav tm="0">
                                          <p:val>
                                            <p:strVal val="#ppt_y+0.1"/>
                                          </p:val>
                                        </p:tav>
                                        <p:tav tm="100000">
                                          <p:val>
                                            <p:strVal val="#ppt_y"/>
                                          </p:val>
                                        </p:tav>
                                      </p:tavLst>
                                    </p:anim>
                                  </p:childTnLst>
                                </p:cTn>
                              </p:par>
                            </p:childTnLst>
                          </p:cTn>
                        </p:par>
                        <p:par>
                          <p:cTn id="13" fill="hold" nodeType="afterGroup">
                            <p:stCondLst>
                              <p:cond delay="1000"/>
                            </p:stCondLst>
                            <p:childTnLst>
                              <p:par>
                                <p:cTn id="14" presetID="15" presetClass="entr" presetSubtype="0" fill="hold" nodeType="afterEffect">
                                  <p:stCondLst>
                                    <p:cond delay="0"/>
                                  </p:stCondLst>
                                  <p:childTnLst>
                                    <p:set>
                                      <p:cBhvr>
                                        <p:cTn id="15" dur="1" fill="hold">
                                          <p:stCondLst>
                                            <p:cond delay="0"/>
                                          </p:stCondLst>
                                        </p:cTn>
                                        <p:tgtEl>
                                          <p:spTgt spid="1000459"/>
                                        </p:tgtEl>
                                        <p:attrNameLst>
                                          <p:attrName>style.visibility</p:attrName>
                                        </p:attrNameLst>
                                      </p:cBhvr>
                                      <p:to>
                                        <p:strVal val="visible"/>
                                      </p:to>
                                    </p:set>
                                    <p:anim calcmode="lin" valueType="num">
                                      <p:cBhvr>
                                        <p:cTn id="16" dur="1000" fill="hold"/>
                                        <p:tgtEl>
                                          <p:spTgt spid="1000459"/>
                                        </p:tgtEl>
                                        <p:attrNameLst>
                                          <p:attrName>ppt_w</p:attrName>
                                        </p:attrNameLst>
                                      </p:cBhvr>
                                      <p:tavLst>
                                        <p:tav tm="0">
                                          <p:val>
                                            <p:fltVal val="0"/>
                                          </p:val>
                                        </p:tav>
                                        <p:tav tm="100000">
                                          <p:val>
                                            <p:strVal val="#ppt_w"/>
                                          </p:val>
                                        </p:tav>
                                      </p:tavLst>
                                    </p:anim>
                                    <p:anim calcmode="lin" valueType="num">
                                      <p:cBhvr>
                                        <p:cTn id="17" dur="1000" fill="hold"/>
                                        <p:tgtEl>
                                          <p:spTgt spid="1000459"/>
                                        </p:tgtEl>
                                        <p:attrNameLst>
                                          <p:attrName>ppt_h</p:attrName>
                                        </p:attrNameLst>
                                      </p:cBhvr>
                                      <p:tavLst>
                                        <p:tav tm="0">
                                          <p:val>
                                            <p:fltVal val="0"/>
                                          </p:val>
                                        </p:tav>
                                        <p:tav tm="100000">
                                          <p:val>
                                            <p:strVal val="#ppt_h"/>
                                          </p:val>
                                        </p:tav>
                                      </p:tavLst>
                                    </p:anim>
                                    <p:anim calcmode="lin" valueType="num">
                                      <p:cBhvr>
                                        <p:cTn id="18" dur="1000" fill="hold"/>
                                        <p:tgtEl>
                                          <p:spTgt spid="1000459"/>
                                        </p:tgtEl>
                                        <p:attrNameLst>
                                          <p:attrName>ppt_x</p:attrName>
                                        </p:attrNameLst>
                                      </p:cBhvr>
                                      <p:tavLst>
                                        <p:tav tm="0" fmla="#ppt_x+(cos(-2*pi*(1-$))*-#ppt_x-sin(-2*pi*(1-$))*(1-#ppt_y))*(1-$)">
                                          <p:val>
                                            <p:fltVal val="0"/>
                                          </p:val>
                                        </p:tav>
                                        <p:tav tm="100000">
                                          <p:val>
                                            <p:fltVal val="1"/>
                                          </p:val>
                                        </p:tav>
                                      </p:tavLst>
                                    </p:anim>
                                    <p:anim calcmode="lin" valueType="num">
                                      <p:cBhvr>
                                        <p:cTn id="19" dur="1000" fill="hold"/>
                                        <p:tgtEl>
                                          <p:spTgt spid="1000459"/>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00450" grpId="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1474" name="Rectangle 2"/>
          <p:cNvSpPr>
            <a:spLocks noGrp="1" noChangeArrowheads="1"/>
          </p:cNvSpPr>
          <p:nvPr>
            <p:ph type="title" sz="quarter"/>
          </p:nvPr>
        </p:nvSpPr>
        <p:spPr>
          <a:xfrm>
            <a:off x="2271713" y="503238"/>
            <a:ext cx="8001000" cy="838200"/>
          </a:xfrm>
        </p:spPr>
        <p:txBody>
          <a:bodyPr/>
          <a:lstStyle/>
          <a:p>
            <a:pPr eaLnBrk="1" hangingPunct="1"/>
            <a:r>
              <a:rPr lang="fa-IR" altLang="en-US" smtClean="0"/>
              <a:t>حل تمرين 6</a:t>
            </a:r>
            <a:endParaRPr lang="en-US" altLang="en-US" smtClean="0"/>
          </a:p>
        </p:txBody>
      </p:sp>
      <p:graphicFrame>
        <p:nvGraphicFramePr>
          <p:cNvPr id="1001476" name="Object 4"/>
          <p:cNvGraphicFramePr>
            <a:graphicFrameLocks noChangeAspect="1"/>
          </p:cNvGraphicFramePr>
          <p:nvPr>
            <p:ph sz="quarter" idx="1"/>
          </p:nvPr>
        </p:nvGraphicFramePr>
        <p:xfrm>
          <a:off x="3933825" y="1363663"/>
          <a:ext cx="1657350" cy="601662"/>
        </p:xfrm>
        <a:graphic>
          <a:graphicData uri="http://schemas.openxmlformats.org/presentationml/2006/ole">
            <mc:AlternateContent xmlns:mc="http://schemas.openxmlformats.org/markup-compatibility/2006">
              <mc:Choice xmlns:v="urn:schemas-microsoft-com:vml" Requires="v">
                <p:oleObj spid="_x0000_s25602" name="Equation" r:id="rId3" imgW="520700" imgH="228600" progId="Equation.3">
                  <p:embed/>
                </p:oleObj>
              </mc:Choice>
              <mc:Fallback>
                <p:oleObj name="Equation" r:id="rId3" imgW="520700" imgH="228600"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933825" y="1363663"/>
                        <a:ext cx="1657350" cy="6016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001478" name="Object 6"/>
          <p:cNvGraphicFramePr>
            <a:graphicFrameLocks noChangeAspect="1"/>
          </p:cNvGraphicFramePr>
          <p:nvPr>
            <p:ph sz="quarter" idx="2"/>
          </p:nvPr>
        </p:nvGraphicFramePr>
        <p:xfrm>
          <a:off x="2351088" y="2178050"/>
          <a:ext cx="1511300" cy="1035050"/>
        </p:xfrm>
        <a:graphic>
          <a:graphicData uri="http://schemas.openxmlformats.org/presentationml/2006/ole">
            <mc:AlternateContent xmlns:mc="http://schemas.openxmlformats.org/markup-compatibility/2006">
              <mc:Choice xmlns:v="urn:schemas-microsoft-com:vml" Requires="v">
                <p:oleObj spid="_x0000_s25603" name="Equation" r:id="rId5" imgW="545863" imgH="393529" progId="Equation.3">
                  <p:embed/>
                </p:oleObj>
              </mc:Choice>
              <mc:Fallback>
                <p:oleObj name="Equation" r:id="rId5" imgW="545863" imgH="393529"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351088" y="2178050"/>
                        <a:ext cx="1511300" cy="10350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001480" name="Object 8"/>
          <p:cNvGraphicFramePr>
            <a:graphicFrameLocks noChangeAspect="1"/>
          </p:cNvGraphicFramePr>
          <p:nvPr>
            <p:ph sz="quarter" idx="3"/>
          </p:nvPr>
        </p:nvGraphicFramePr>
        <p:xfrm>
          <a:off x="4295776" y="2416175"/>
          <a:ext cx="1223963" cy="503238"/>
        </p:xfrm>
        <a:graphic>
          <a:graphicData uri="http://schemas.openxmlformats.org/presentationml/2006/ole">
            <mc:AlternateContent xmlns:mc="http://schemas.openxmlformats.org/markup-compatibility/2006">
              <mc:Choice xmlns:v="urn:schemas-microsoft-com:vml" Requires="v">
                <p:oleObj spid="_x0000_s25604" name="Equation" r:id="rId7" imgW="431425" imgH="177646" progId="Equation.3">
                  <p:embed/>
                </p:oleObj>
              </mc:Choice>
              <mc:Fallback>
                <p:oleObj name="Equation" r:id="rId7" imgW="431425" imgH="177646" progId="Equation.3">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4295776" y="2416175"/>
                        <a:ext cx="1223963" cy="5032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001482" name="Object 10"/>
          <p:cNvGraphicFramePr>
            <a:graphicFrameLocks noChangeAspect="1"/>
          </p:cNvGraphicFramePr>
          <p:nvPr>
            <p:ph sz="quarter" idx="4"/>
          </p:nvPr>
        </p:nvGraphicFramePr>
        <p:xfrm>
          <a:off x="6094413" y="1785939"/>
          <a:ext cx="2233612" cy="960437"/>
        </p:xfrm>
        <a:graphic>
          <a:graphicData uri="http://schemas.openxmlformats.org/presentationml/2006/ole">
            <mc:AlternateContent xmlns:mc="http://schemas.openxmlformats.org/markup-compatibility/2006">
              <mc:Choice xmlns:v="urn:schemas-microsoft-com:vml" Requires="v">
                <p:oleObj spid="_x0000_s25605" name="Equation" r:id="rId9" imgW="761669" imgH="393529" progId="Equation.3">
                  <p:embed/>
                </p:oleObj>
              </mc:Choice>
              <mc:Fallback>
                <p:oleObj name="Equation" r:id="rId9" imgW="761669" imgH="393529" progId="Equation.3">
                  <p:embed/>
                  <p:pic>
                    <p:nvPicPr>
                      <p:cNvPr id="0" name=""/>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6094413" y="1785939"/>
                        <a:ext cx="2233612" cy="9604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001484" name="Object 12"/>
          <p:cNvGraphicFramePr>
            <a:graphicFrameLocks noChangeAspect="1"/>
          </p:cNvGraphicFramePr>
          <p:nvPr/>
        </p:nvGraphicFramePr>
        <p:xfrm>
          <a:off x="4452939" y="3862388"/>
          <a:ext cx="1081087" cy="969962"/>
        </p:xfrm>
        <a:graphic>
          <a:graphicData uri="http://schemas.openxmlformats.org/presentationml/2006/ole">
            <mc:AlternateContent xmlns:mc="http://schemas.openxmlformats.org/markup-compatibility/2006">
              <mc:Choice xmlns:v="urn:schemas-microsoft-com:vml" Requires="v">
                <p:oleObj spid="_x0000_s25606" name="Equation" r:id="rId11" imgW="495085" imgH="444307" progId="Equation.3">
                  <p:embed/>
                </p:oleObj>
              </mc:Choice>
              <mc:Fallback>
                <p:oleObj name="Equation" r:id="rId11" imgW="495085" imgH="444307" progId="Equation.3">
                  <p:embed/>
                  <p:pic>
                    <p:nvPicPr>
                      <p:cNvPr id="0" name=""/>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4452939" y="3862388"/>
                        <a:ext cx="1081087" cy="9699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001485" name="Object 13"/>
          <p:cNvGraphicFramePr>
            <a:graphicFrameLocks noChangeAspect="1"/>
          </p:cNvGraphicFramePr>
          <p:nvPr/>
        </p:nvGraphicFramePr>
        <p:xfrm>
          <a:off x="2208213" y="5133976"/>
          <a:ext cx="1439862" cy="608013"/>
        </p:xfrm>
        <a:graphic>
          <a:graphicData uri="http://schemas.openxmlformats.org/presentationml/2006/ole">
            <mc:AlternateContent xmlns:mc="http://schemas.openxmlformats.org/markup-compatibility/2006">
              <mc:Choice xmlns:v="urn:schemas-microsoft-com:vml" Requires="v">
                <p:oleObj spid="_x0000_s25607" name="Equation" r:id="rId13" imgW="571252" imgH="241195" progId="Equation.3">
                  <p:embed/>
                </p:oleObj>
              </mc:Choice>
              <mc:Fallback>
                <p:oleObj name="Equation" r:id="rId13" imgW="571252" imgH="241195" progId="Equation.3">
                  <p:embed/>
                  <p:pic>
                    <p:nvPicPr>
                      <p:cNvPr id="0" name=""/>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2208213" y="5133976"/>
                        <a:ext cx="1439862" cy="6080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284681" name="Object 14"/>
          <p:cNvGraphicFramePr>
            <a:graphicFrameLocks noChangeAspect="1"/>
          </p:cNvGraphicFramePr>
          <p:nvPr/>
        </p:nvGraphicFramePr>
        <p:xfrm>
          <a:off x="6767513" y="4241801"/>
          <a:ext cx="552450" cy="1044575"/>
        </p:xfrm>
        <a:graphic>
          <a:graphicData uri="http://schemas.openxmlformats.org/presentationml/2006/ole">
            <mc:AlternateContent xmlns:mc="http://schemas.openxmlformats.org/markup-compatibility/2006">
              <mc:Choice xmlns:v="urn:schemas-microsoft-com:vml" Requires="v">
                <p:oleObj spid="_x0000_s25608" name="Equation" r:id="rId15" imgW="114151" imgH="215619" progId="Equation.3">
                  <p:embed/>
                </p:oleObj>
              </mc:Choice>
              <mc:Fallback>
                <p:oleObj name="Equation" r:id="rId15" imgW="114151" imgH="215619" progId="Equation.3">
                  <p:embed/>
                  <p:pic>
                    <p:nvPicPr>
                      <p:cNvPr id="0" name=""/>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6767513" y="4241801"/>
                        <a:ext cx="552450" cy="10445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001487" name="Object 15"/>
          <p:cNvGraphicFramePr>
            <a:graphicFrameLocks noChangeAspect="1"/>
          </p:cNvGraphicFramePr>
          <p:nvPr/>
        </p:nvGraphicFramePr>
        <p:xfrm>
          <a:off x="4151314" y="5033964"/>
          <a:ext cx="1368425" cy="987425"/>
        </p:xfrm>
        <a:graphic>
          <a:graphicData uri="http://schemas.openxmlformats.org/presentationml/2006/ole">
            <mc:AlternateContent xmlns:mc="http://schemas.openxmlformats.org/markup-compatibility/2006">
              <mc:Choice xmlns:v="urn:schemas-microsoft-com:vml" Requires="v">
                <p:oleObj spid="_x0000_s25609" name="Equation" r:id="rId17" imgW="545863" imgH="393529" progId="Equation.3">
                  <p:embed/>
                </p:oleObj>
              </mc:Choice>
              <mc:Fallback>
                <p:oleObj name="Equation" r:id="rId17" imgW="545863" imgH="393529" progId="Equation.3">
                  <p:embed/>
                  <p:pic>
                    <p:nvPicPr>
                      <p:cNvPr id="0" name=""/>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4151314" y="5033964"/>
                        <a:ext cx="1368425" cy="9874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001488" name="Object 16"/>
          <p:cNvGraphicFramePr>
            <a:graphicFrameLocks noChangeAspect="1"/>
          </p:cNvGraphicFramePr>
          <p:nvPr/>
        </p:nvGraphicFramePr>
        <p:xfrm>
          <a:off x="6057901" y="4516439"/>
          <a:ext cx="1508125" cy="1216025"/>
        </p:xfrm>
        <a:graphic>
          <a:graphicData uri="http://schemas.openxmlformats.org/presentationml/2006/ole">
            <mc:AlternateContent xmlns:mc="http://schemas.openxmlformats.org/markup-compatibility/2006">
              <mc:Choice xmlns:v="urn:schemas-microsoft-com:vml" Requires="v">
                <p:oleObj spid="_x0000_s25610" name="Equation" r:id="rId19" imgW="787058" imgH="634725" progId="Equation.3">
                  <p:embed/>
                </p:oleObj>
              </mc:Choice>
              <mc:Fallback>
                <p:oleObj name="Equation" r:id="rId19" imgW="787058" imgH="634725" progId="Equation.3">
                  <p:embed/>
                  <p:pic>
                    <p:nvPicPr>
                      <p:cNvPr id="0" name=""/>
                      <p:cNvPicPr>
                        <a:picLocks noChangeAspect="1" noChangeArrowheads="1"/>
                      </p:cNvPicPr>
                      <p:nvPr/>
                    </p:nvPicPr>
                    <p:blipFill>
                      <a:blip r:embed="rId20">
                        <a:extLst>
                          <a:ext uri="{28A0092B-C50C-407E-A947-70E740481C1C}">
                            <a14:useLocalDpi xmlns:a14="http://schemas.microsoft.com/office/drawing/2010/main" val="0"/>
                          </a:ext>
                        </a:extLst>
                      </a:blip>
                      <a:srcRect/>
                      <a:stretch>
                        <a:fillRect/>
                      </a:stretch>
                    </p:blipFill>
                    <p:spPr bwMode="auto">
                      <a:xfrm>
                        <a:off x="6057901" y="4516439"/>
                        <a:ext cx="1508125" cy="12160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1001489" name="Rectangle 17"/>
          <p:cNvSpPr>
            <a:spLocks noChangeArrowheads="1"/>
          </p:cNvSpPr>
          <p:nvPr/>
        </p:nvSpPr>
        <p:spPr bwMode="auto">
          <a:xfrm>
            <a:off x="3906838" y="2386013"/>
            <a:ext cx="298450" cy="519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cap="sq">
                <a:solidFill>
                  <a:srgbClr val="000000"/>
                </a:solidFill>
                <a:miter lim="800000"/>
                <a:headEnd type="none" w="lg" len="lg"/>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r" rtl="1">
              <a:spcBef>
                <a:spcPct val="20000"/>
              </a:spcBef>
              <a:buClr>
                <a:schemeClr val="accent1"/>
              </a:buClr>
              <a:buChar char="•"/>
              <a:defRPr sz="2800">
                <a:solidFill>
                  <a:schemeClr val="tx1"/>
                </a:solidFill>
                <a:latin typeface="Times New Roman" panose="02020603050405020304" pitchFamily="18" charset="0"/>
                <a:cs typeface="B Nazanin" pitchFamily="2" charset="-78"/>
              </a:defRPr>
            </a:lvl1pPr>
            <a:lvl2pPr marL="742950" indent="-285750" algn="r" rtl="1">
              <a:spcBef>
                <a:spcPct val="20000"/>
              </a:spcBef>
              <a:buClr>
                <a:schemeClr val="hlink"/>
              </a:buClr>
              <a:buChar char="–"/>
              <a:defRPr sz="2400">
                <a:solidFill>
                  <a:schemeClr val="tx1"/>
                </a:solidFill>
                <a:latin typeface="Times New Roman" panose="02020603050405020304" pitchFamily="18" charset="0"/>
                <a:cs typeface="B Nazanin" pitchFamily="2" charset="-78"/>
              </a:defRPr>
            </a:lvl2pPr>
            <a:lvl3pPr marL="1143000" indent="-228600" algn="r" rtl="1">
              <a:spcBef>
                <a:spcPct val="20000"/>
              </a:spcBef>
              <a:buClr>
                <a:schemeClr val="accent1"/>
              </a:buClr>
              <a:buChar char="•"/>
              <a:defRPr sz="2000">
                <a:solidFill>
                  <a:schemeClr val="tx1"/>
                </a:solidFill>
                <a:latin typeface="Times New Roman" panose="02020603050405020304" pitchFamily="18" charset="0"/>
                <a:cs typeface="B Nazanin" pitchFamily="2" charset="-78"/>
              </a:defRPr>
            </a:lvl3pPr>
            <a:lvl4pPr marL="1600200" indent="-228600" algn="r" rtl="1">
              <a:spcBef>
                <a:spcPct val="20000"/>
              </a:spcBef>
              <a:buClr>
                <a:schemeClr val="folHlink"/>
              </a:buClr>
              <a:buChar char="–"/>
              <a:defRPr>
                <a:solidFill>
                  <a:schemeClr val="tx1"/>
                </a:solidFill>
                <a:latin typeface="Times New Roman" panose="02020603050405020304" pitchFamily="18" charset="0"/>
                <a:cs typeface="B Nazanin" pitchFamily="2" charset="-78"/>
              </a:defRPr>
            </a:lvl4pPr>
            <a:lvl5pPr marL="2057400" indent="-228600" algn="r" rtl="1">
              <a:spcBef>
                <a:spcPct val="20000"/>
              </a:spcBef>
              <a:buClr>
                <a:schemeClr val="accent1"/>
              </a:buClr>
              <a:buChar char="»"/>
              <a:defRPr>
                <a:solidFill>
                  <a:schemeClr val="tx1"/>
                </a:solidFill>
                <a:latin typeface="Times New Roman" panose="02020603050405020304" pitchFamily="18" charset="0"/>
                <a:cs typeface="B Nazanin" pitchFamily="2" charset="-78"/>
              </a:defRPr>
            </a:lvl5pPr>
            <a:lvl6pPr marL="25146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itchFamily="2" charset="-78"/>
              </a:defRPr>
            </a:lvl6pPr>
            <a:lvl7pPr marL="29718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itchFamily="2" charset="-78"/>
              </a:defRPr>
            </a:lvl7pPr>
            <a:lvl8pPr marL="34290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itchFamily="2" charset="-78"/>
              </a:defRPr>
            </a:lvl8pPr>
            <a:lvl9pPr marL="38862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itchFamily="2" charset="-78"/>
              </a:defRPr>
            </a:lvl9pPr>
          </a:lstStyle>
          <a:p>
            <a:pPr algn="l" rtl="0">
              <a:spcBef>
                <a:spcPct val="0"/>
              </a:spcBef>
              <a:buClrTx/>
              <a:buFontTx/>
              <a:buNone/>
            </a:pPr>
            <a:r>
              <a:rPr lang="fa-IR" altLang="en-US">
                <a:solidFill>
                  <a:schemeClr val="tx2"/>
                </a:solidFill>
              </a:rPr>
              <a:t>و</a:t>
            </a:r>
            <a:endParaRPr lang="en-US" altLang="en-US">
              <a:solidFill>
                <a:schemeClr val="tx2"/>
              </a:solidFill>
            </a:endParaRPr>
          </a:p>
        </p:txBody>
      </p:sp>
      <p:sp>
        <p:nvSpPr>
          <p:cNvPr id="1001490" name="Rectangle 18"/>
          <p:cNvSpPr>
            <a:spLocks noChangeArrowheads="1"/>
          </p:cNvSpPr>
          <p:nvPr/>
        </p:nvSpPr>
        <p:spPr bwMode="auto">
          <a:xfrm>
            <a:off x="3675063" y="5307013"/>
            <a:ext cx="340158"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cap="sq">
                <a:solidFill>
                  <a:srgbClr val="000000"/>
                </a:solidFill>
                <a:miter lim="800000"/>
                <a:headEnd type="none" w="lg" len="lg"/>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r" rtl="1">
              <a:spcBef>
                <a:spcPct val="20000"/>
              </a:spcBef>
              <a:buClr>
                <a:schemeClr val="accent1"/>
              </a:buClr>
              <a:buChar char="•"/>
              <a:defRPr sz="2800">
                <a:solidFill>
                  <a:schemeClr val="tx1"/>
                </a:solidFill>
                <a:latin typeface="Times New Roman" panose="02020603050405020304" pitchFamily="18" charset="0"/>
                <a:cs typeface="B Nazanin" pitchFamily="2" charset="-78"/>
              </a:defRPr>
            </a:lvl1pPr>
            <a:lvl2pPr marL="742950" indent="-285750" algn="r" rtl="1">
              <a:spcBef>
                <a:spcPct val="20000"/>
              </a:spcBef>
              <a:buClr>
                <a:schemeClr val="hlink"/>
              </a:buClr>
              <a:buChar char="–"/>
              <a:defRPr sz="2400">
                <a:solidFill>
                  <a:schemeClr val="tx1"/>
                </a:solidFill>
                <a:latin typeface="Times New Roman" panose="02020603050405020304" pitchFamily="18" charset="0"/>
                <a:cs typeface="B Nazanin" pitchFamily="2" charset="-78"/>
              </a:defRPr>
            </a:lvl2pPr>
            <a:lvl3pPr marL="1143000" indent="-228600" algn="r" rtl="1">
              <a:spcBef>
                <a:spcPct val="20000"/>
              </a:spcBef>
              <a:buClr>
                <a:schemeClr val="accent1"/>
              </a:buClr>
              <a:buChar char="•"/>
              <a:defRPr sz="2000">
                <a:solidFill>
                  <a:schemeClr val="tx1"/>
                </a:solidFill>
                <a:latin typeface="Times New Roman" panose="02020603050405020304" pitchFamily="18" charset="0"/>
                <a:cs typeface="B Nazanin" pitchFamily="2" charset="-78"/>
              </a:defRPr>
            </a:lvl3pPr>
            <a:lvl4pPr marL="1600200" indent="-228600" algn="r" rtl="1">
              <a:spcBef>
                <a:spcPct val="20000"/>
              </a:spcBef>
              <a:buClr>
                <a:schemeClr val="folHlink"/>
              </a:buClr>
              <a:buChar char="–"/>
              <a:defRPr>
                <a:solidFill>
                  <a:schemeClr val="tx1"/>
                </a:solidFill>
                <a:latin typeface="Times New Roman" panose="02020603050405020304" pitchFamily="18" charset="0"/>
                <a:cs typeface="B Nazanin" pitchFamily="2" charset="-78"/>
              </a:defRPr>
            </a:lvl4pPr>
            <a:lvl5pPr marL="2057400" indent="-228600" algn="r" rtl="1">
              <a:spcBef>
                <a:spcPct val="20000"/>
              </a:spcBef>
              <a:buClr>
                <a:schemeClr val="accent1"/>
              </a:buClr>
              <a:buChar char="»"/>
              <a:defRPr>
                <a:solidFill>
                  <a:schemeClr val="tx1"/>
                </a:solidFill>
                <a:latin typeface="Times New Roman" panose="02020603050405020304" pitchFamily="18" charset="0"/>
                <a:cs typeface="B Nazanin" pitchFamily="2" charset="-78"/>
              </a:defRPr>
            </a:lvl5pPr>
            <a:lvl6pPr marL="25146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itchFamily="2" charset="-78"/>
              </a:defRPr>
            </a:lvl6pPr>
            <a:lvl7pPr marL="29718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itchFamily="2" charset="-78"/>
              </a:defRPr>
            </a:lvl7pPr>
            <a:lvl8pPr marL="34290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itchFamily="2" charset="-78"/>
              </a:defRPr>
            </a:lvl8pPr>
            <a:lvl9pPr marL="38862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itchFamily="2" charset="-78"/>
              </a:defRPr>
            </a:lvl9pPr>
          </a:lstStyle>
          <a:p>
            <a:pPr algn="l" rtl="0">
              <a:spcBef>
                <a:spcPct val="0"/>
              </a:spcBef>
              <a:buClrTx/>
              <a:buFontTx/>
              <a:buNone/>
            </a:pPr>
            <a:r>
              <a:rPr lang="fa-IR" altLang="en-US">
                <a:solidFill>
                  <a:schemeClr val="tx2"/>
                </a:solidFill>
              </a:rPr>
              <a:t>و</a:t>
            </a:r>
            <a:endParaRPr lang="en-US" altLang="en-US">
              <a:solidFill>
                <a:schemeClr val="tx2"/>
              </a:solidFill>
            </a:endParaRPr>
          </a:p>
        </p:txBody>
      </p:sp>
      <p:sp>
        <p:nvSpPr>
          <p:cNvPr id="1001491" name="AutoShape 19"/>
          <p:cNvSpPr>
            <a:spLocks/>
          </p:cNvSpPr>
          <p:nvPr/>
        </p:nvSpPr>
        <p:spPr bwMode="auto">
          <a:xfrm>
            <a:off x="5662614" y="1435100"/>
            <a:ext cx="288925" cy="1728788"/>
          </a:xfrm>
          <a:prstGeom prst="rightBrace">
            <a:avLst>
              <a:gd name="adj1" fmla="val 49863"/>
              <a:gd name="adj2" fmla="val 50000"/>
            </a:avLst>
          </a:prstGeom>
          <a:noFill/>
          <a:ln w="28575" cap="sq">
            <a:solidFill>
              <a:srgbClr val="000000"/>
            </a:solidFill>
            <a:round/>
            <a:headEnd type="none" w="lg" len="lg"/>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r" rtl="1">
              <a:spcBef>
                <a:spcPct val="20000"/>
              </a:spcBef>
              <a:buClr>
                <a:schemeClr val="accent1"/>
              </a:buClr>
              <a:buChar char="•"/>
              <a:defRPr sz="2800">
                <a:solidFill>
                  <a:schemeClr val="tx1"/>
                </a:solidFill>
                <a:latin typeface="Times New Roman" panose="02020603050405020304" pitchFamily="18" charset="0"/>
                <a:cs typeface="B Nazanin" pitchFamily="2" charset="-78"/>
              </a:defRPr>
            </a:lvl1pPr>
            <a:lvl2pPr marL="742950" indent="-285750" algn="r" rtl="1">
              <a:spcBef>
                <a:spcPct val="20000"/>
              </a:spcBef>
              <a:buClr>
                <a:schemeClr val="hlink"/>
              </a:buClr>
              <a:buChar char="–"/>
              <a:defRPr sz="2400">
                <a:solidFill>
                  <a:schemeClr val="tx1"/>
                </a:solidFill>
                <a:latin typeface="Times New Roman" panose="02020603050405020304" pitchFamily="18" charset="0"/>
                <a:cs typeface="B Nazanin" pitchFamily="2" charset="-78"/>
              </a:defRPr>
            </a:lvl2pPr>
            <a:lvl3pPr marL="1143000" indent="-228600" algn="r" rtl="1">
              <a:spcBef>
                <a:spcPct val="20000"/>
              </a:spcBef>
              <a:buClr>
                <a:schemeClr val="accent1"/>
              </a:buClr>
              <a:buChar char="•"/>
              <a:defRPr sz="2000">
                <a:solidFill>
                  <a:schemeClr val="tx1"/>
                </a:solidFill>
                <a:latin typeface="Times New Roman" panose="02020603050405020304" pitchFamily="18" charset="0"/>
                <a:cs typeface="B Nazanin" pitchFamily="2" charset="-78"/>
              </a:defRPr>
            </a:lvl3pPr>
            <a:lvl4pPr marL="1600200" indent="-228600" algn="r" rtl="1">
              <a:spcBef>
                <a:spcPct val="20000"/>
              </a:spcBef>
              <a:buClr>
                <a:schemeClr val="folHlink"/>
              </a:buClr>
              <a:buChar char="–"/>
              <a:defRPr>
                <a:solidFill>
                  <a:schemeClr val="tx1"/>
                </a:solidFill>
                <a:latin typeface="Times New Roman" panose="02020603050405020304" pitchFamily="18" charset="0"/>
                <a:cs typeface="B Nazanin" pitchFamily="2" charset="-78"/>
              </a:defRPr>
            </a:lvl4pPr>
            <a:lvl5pPr marL="2057400" indent="-228600" algn="r" rtl="1">
              <a:spcBef>
                <a:spcPct val="20000"/>
              </a:spcBef>
              <a:buClr>
                <a:schemeClr val="accent1"/>
              </a:buClr>
              <a:buChar char="»"/>
              <a:defRPr>
                <a:solidFill>
                  <a:schemeClr val="tx1"/>
                </a:solidFill>
                <a:latin typeface="Times New Roman" panose="02020603050405020304" pitchFamily="18" charset="0"/>
                <a:cs typeface="B Nazanin" pitchFamily="2" charset="-78"/>
              </a:defRPr>
            </a:lvl5pPr>
            <a:lvl6pPr marL="25146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itchFamily="2" charset="-78"/>
              </a:defRPr>
            </a:lvl6pPr>
            <a:lvl7pPr marL="29718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itchFamily="2" charset="-78"/>
              </a:defRPr>
            </a:lvl7pPr>
            <a:lvl8pPr marL="34290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itchFamily="2" charset="-78"/>
              </a:defRPr>
            </a:lvl8pPr>
            <a:lvl9pPr marL="38862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itchFamily="2" charset="-78"/>
              </a:defRPr>
            </a:lvl9pPr>
          </a:lstStyle>
          <a:p>
            <a:pPr algn="ctr" rtl="0">
              <a:spcBef>
                <a:spcPct val="0"/>
              </a:spcBef>
              <a:buClrTx/>
              <a:buFontTx/>
              <a:buNone/>
            </a:pPr>
            <a:endParaRPr lang="fa-IR" altLang="fa-IR"/>
          </a:p>
        </p:txBody>
      </p:sp>
      <p:sp>
        <p:nvSpPr>
          <p:cNvPr id="1001492" name="AutoShape 20"/>
          <p:cNvSpPr>
            <a:spLocks/>
          </p:cNvSpPr>
          <p:nvPr/>
        </p:nvSpPr>
        <p:spPr bwMode="auto">
          <a:xfrm>
            <a:off x="5662614" y="4113214"/>
            <a:ext cx="288925" cy="1800225"/>
          </a:xfrm>
          <a:prstGeom prst="rightBrace">
            <a:avLst>
              <a:gd name="adj1" fmla="val 51923"/>
              <a:gd name="adj2" fmla="val 50000"/>
            </a:avLst>
          </a:prstGeom>
          <a:noFill/>
          <a:ln w="28575" cap="sq">
            <a:solidFill>
              <a:srgbClr val="000000"/>
            </a:solidFill>
            <a:round/>
            <a:headEnd type="none" w="lg" len="lg"/>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r" rtl="1">
              <a:spcBef>
                <a:spcPct val="20000"/>
              </a:spcBef>
              <a:buClr>
                <a:schemeClr val="accent1"/>
              </a:buClr>
              <a:buChar char="•"/>
              <a:defRPr sz="2800">
                <a:solidFill>
                  <a:schemeClr val="tx1"/>
                </a:solidFill>
                <a:latin typeface="Times New Roman" panose="02020603050405020304" pitchFamily="18" charset="0"/>
                <a:cs typeface="B Nazanin" pitchFamily="2" charset="-78"/>
              </a:defRPr>
            </a:lvl1pPr>
            <a:lvl2pPr marL="742950" indent="-285750" algn="r" rtl="1">
              <a:spcBef>
                <a:spcPct val="20000"/>
              </a:spcBef>
              <a:buClr>
                <a:schemeClr val="hlink"/>
              </a:buClr>
              <a:buChar char="–"/>
              <a:defRPr sz="2400">
                <a:solidFill>
                  <a:schemeClr val="tx1"/>
                </a:solidFill>
                <a:latin typeface="Times New Roman" panose="02020603050405020304" pitchFamily="18" charset="0"/>
                <a:cs typeface="B Nazanin" pitchFamily="2" charset="-78"/>
              </a:defRPr>
            </a:lvl2pPr>
            <a:lvl3pPr marL="1143000" indent="-228600" algn="r" rtl="1">
              <a:spcBef>
                <a:spcPct val="20000"/>
              </a:spcBef>
              <a:buClr>
                <a:schemeClr val="accent1"/>
              </a:buClr>
              <a:buChar char="•"/>
              <a:defRPr sz="2000">
                <a:solidFill>
                  <a:schemeClr val="tx1"/>
                </a:solidFill>
                <a:latin typeface="Times New Roman" panose="02020603050405020304" pitchFamily="18" charset="0"/>
                <a:cs typeface="B Nazanin" pitchFamily="2" charset="-78"/>
              </a:defRPr>
            </a:lvl3pPr>
            <a:lvl4pPr marL="1600200" indent="-228600" algn="r" rtl="1">
              <a:spcBef>
                <a:spcPct val="20000"/>
              </a:spcBef>
              <a:buClr>
                <a:schemeClr val="folHlink"/>
              </a:buClr>
              <a:buChar char="–"/>
              <a:defRPr>
                <a:solidFill>
                  <a:schemeClr val="tx1"/>
                </a:solidFill>
                <a:latin typeface="Times New Roman" panose="02020603050405020304" pitchFamily="18" charset="0"/>
                <a:cs typeface="B Nazanin" pitchFamily="2" charset="-78"/>
              </a:defRPr>
            </a:lvl4pPr>
            <a:lvl5pPr marL="2057400" indent="-228600" algn="r" rtl="1">
              <a:spcBef>
                <a:spcPct val="20000"/>
              </a:spcBef>
              <a:buClr>
                <a:schemeClr val="accent1"/>
              </a:buClr>
              <a:buChar char="»"/>
              <a:defRPr>
                <a:solidFill>
                  <a:schemeClr val="tx1"/>
                </a:solidFill>
                <a:latin typeface="Times New Roman" panose="02020603050405020304" pitchFamily="18" charset="0"/>
                <a:cs typeface="B Nazanin" pitchFamily="2" charset="-78"/>
              </a:defRPr>
            </a:lvl5pPr>
            <a:lvl6pPr marL="25146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itchFamily="2" charset="-78"/>
              </a:defRPr>
            </a:lvl6pPr>
            <a:lvl7pPr marL="29718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itchFamily="2" charset="-78"/>
              </a:defRPr>
            </a:lvl7pPr>
            <a:lvl8pPr marL="34290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itchFamily="2" charset="-78"/>
              </a:defRPr>
            </a:lvl8pPr>
            <a:lvl9pPr marL="38862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itchFamily="2" charset="-78"/>
              </a:defRPr>
            </a:lvl9pPr>
          </a:lstStyle>
          <a:p>
            <a:pPr algn="ctr" rtl="0">
              <a:spcBef>
                <a:spcPct val="0"/>
              </a:spcBef>
              <a:buClrTx/>
              <a:buFontTx/>
              <a:buNone/>
            </a:pPr>
            <a:endParaRPr lang="fa-IR" altLang="fa-IR"/>
          </a:p>
        </p:txBody>
      </p:sp>
      <p:graphicFrame>
        <p:nvGraphicFramePr>
          <p:cNvPr id="1001493" name="Object 21"/>
          <p:cNvGraphicFramePr>
            <a:graphicFrameLocks noChangeAspect="1"/>
          </p:cNvGraphicFramePr>
          <p:nvPr/>
        </p:nvGraphicFramePr>
        <p:xfrm>
          <a:off x="8205789" y="1908176"/>
          <a:ext cx="2109787" cy="650875"/>
        </p:xfrm>
        <a:graphic>
          <a:graphicData uri="http://schemas.openxmlformats.org/presentationml/2006/ole">
            <mc:AlternateContent xmlns:mc="http://schemas.openxmlformats.org/markup-compatibility/2006">
              <mc:Choice xmlns:v="urn:schemas-microsoft-com:vml" Requires="v">
                <p:oleObj spid="_x0000_s25611" name="Equation" r:id="rId21" imgW="710891" imgH="266584" progId="Equation.3">
                  <p:embed/>
                </p:oleObj>
              </mc:Choice>
              <mc:Fallback>
                <p:oleObj name="Equation" r:id="rId21" imgW="710891" imgH="266584" progId="Equation.3">
                  <p:embed/>
                  <p:pic>
                    <p:nvPicPr>
                      <p:cNvPr id="0" name=""/>
                      <p:cNvPicPr>
                        <a:picLocks noChangeAspect="1" noChangeArrowheads="1"/>
                      </p:cNvPicPr>
                      <p:nvPr/>
                    </p:nvPicPr>
                    <p:blipFill>
                      <a:blip r:embed="rId22">
                        <a:extLst>
                          <a:ext uri="{28A0092B-C50C-407E-A947-70E740481C1C}">
                            <a14:useLocalDpi xmlns:a14="http://schemas.microsoft.com/office/drawing/2010/main" val="0"/>
                          </a:ext>
                        </a:extLst>
                      </a:blip>
                      <a:srcRect/>
                      <a:stretch>
                        <a:fillRect/>
                      </a:stretch>
                    </p:blipFill>
                    <p:spPr bwMode="auto">
                      <a:xfrm>
                        <a:off x="8205789" y="1908176"/>
                        <a:ext cx="2109787" cy="6508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001494" name="Object 22"/>
          <p:cNvGraphicFramePr>
            <a:graphicFrameLocks noChangeAspect="1"/>
          </p:cNvGraphicFramePr>
          <p:nvPr/>
        </p:nvGraphicFramePr>
        <p:xfrm>
          <a:off x="7542214" y="4516438"/>
          <a:ext cx="973137" cy="900112"/>
        </p:xfrm>
        <a:graphic>
          <a:graphicData uri="http://schemas.openxmlformats.org/presentationml/2006/ole">
            <mc:AlternateContent xmlns:mc="http://schemas.openxmlformats.org/markup-compatibility/2006">
              <mc:Choice xmlns:v="urn:schemas-microsoft-com:vml" Requires="v">
                <p:oleObj spid="_x0000_s25612" name="Equation" r:id="rId23" imgW="508000" imgH="469900" progId="Equation.3">
                  <p:embed/>
                </p:oleObj>
              </mc:Choice>
              <mc:Fallback>
                <p:oleObj name="Equation" r:id="rId23" imgW="508000" imgH="469900" progId="Equation.3">
                  <p:embed/>
                  <p:pic>
                    <p:nvPicPr>
                      <p:cNvPr id="0" name=""/>
                      <p:cNvPicPr>
                        <a:picLocks noChangeAspect="1" noChangeArrowheads="1"/>
                      </p:cNvPicPr>
                      <p:nvPr/>
                    </p:nvPicPr>
                    <p:blipFill>
                      <a:blip r:embed="rId24">
                        <a:extLst>
                          <a:ext uri="{28A0092B-C50C-407E-A947-70E740481C1C}">
                            <a14:useLocalDpi xmlns:a14="http://schemas.microsoft.com/office/drawing/2010/main" val="0"/>
                          </a:ext>
                        </a:extLst>
                      </a:blip>
                      <a:srcRect/>
                      <a:stretch>
                        <a:fillRect/>
                      </a:stretch>
                    </p:blipFill>
                    <p:spPr bwMode="auto">
                      <a:xfrm>
                        <a:off x="7542214" y="4516438"/>
                        <a:ext cx="973137" cy="9001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001495" name="Object 23"/>
          <p:cNvGraphicFramePr>
            <a:graphicFrameLocks noChangeAspect="1"/>
          </p:cNvGraphicFramePr>
          <p:nvPr/>
        </p:nvGraphicFramePr>
        <p:xfrm>
          <a:off x="8528051" y="4516438"/>
          <a:ext cx="1312863" cy="900112"/>
        </p:xfrm>
        <a:graphic>
          <a:graphicData uri="http://schemas.openxmlformats.org/presentationml/2006/ole">
            <mc:AlternateContent xmlns:mc="http://schemas.openxmlformats.org/markup-compatibility/2006">
              <mc:Choice xmlns:v="urn:schemas-microsoft-com:vml" Requires="v">
                <p:oleObj spid="_x0000_s25613" name="Equation" r:id="rId25" imgW="685800" imgH="469900" progId="Equation.3">
                  <p:embed/>
                </p:oleObj>
              </mc:Choice>
              <mc:Fallback>
                <p:oleObj name="Equation" r:id="rId25" imgW="685800" imgH="469900" progId="Equation.3">
                  <p:embed/>
                  <p:pic>
                    <p:nvPicPr>
                      <p:cNvPr id="0" name=""/>
                      <p:cNvPicPr>
                        <a:picLocks noChangeAspect="1" noChangeArrowheads="1"/>
                      </p:cNvPicPr>
                      <p:nvPr/>
                    </p:nvPicPr>
                    <p:blipFill>
                      <a:blip r:embed="rId26">
                        <a:extLst>
                          <a:ext uri="{28A0092B-C50C-407E-A947-70E740481C1C}">
                            <a14:useLocalDpi xmlns:a14="http://schemas.microsoft.com/office/drawing/2010/main" val="0"/>
                          </a:ext>
                        </a:extLst>
                      </a:blip>
                      <a:srcRect/>
                      <a:stretch>
                        <a:fillRect/>
                      </a:stretch>
                    </p:blipFill>
                    <p:spPr bwMode="auto">
                      <a:xfrm>
                        <a:off x="8528051" y="4516438"/>
                        <a:ext cx="1312863" cy="9001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extLst>
      <p:ext uri="{BB962C8B-B14F-4D97-AF65-F5344CB8AC3E}">
        <p14:creationId xmlns:p14="http://schemas.microsoft.com/office/powerpoint/2010/main" val="3043801710"/>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0" presetClass="entr" presetSubtype="0" fill="hold" grpId="0" nodeType="afterEffect">
                                  <p:stCondLst>
                                    <p:cond delay="0"/>
                                  </p:stCondLst>
                                  <p:childTnLst>
                                    <p:set>
                                      <p:cBhvr>
                                        <p:cTn id="6" dur="1" fill="hold">
                                          <p:stCondLst>
                                            <p:cond delay="0"/>
                                          </p:stCondLst>
                                        </p:cTn>
                                        <p:tgtEl>
                                          <p:spTgt spid="1001474"/>
                                        </p:tgtEl>
                                        <p:attrNameLst>
                                          <p:attrName>style.visibility</p:attrName>
                                        </p:attrNameLst>
                                      </p:cBhvr>
                                      <p:to>
                                        <p:strVal val="visible"/>
                                      </p:to>
                                    </p:set>
                                    <p:animEffect transition="in" filter="fade">
                                      <p:cBhvr>
                                        <p:cTn id="7" dur="800" decel="100000"/>
                                        <p:tgtEl>
                                          <p:spTgt spid="1001474"/>
                                        </p:tgtEl>
                                      </p:cBhvr>
                                    </p:animEffect>
                                    <p:anim calcmode="lin" valueType="num">
                                      <p:cBhvr>
                                        <p:cTn id="8" dur="800" decel="100000" fill="hold"/>
                                        <p:tgtEl>
                                          <p:spTgt spid="1001474"/>
                                        </p:tgtEl>
                                        <p:attrNameLst>
                                          <p:attrName>style.rotation</p:attrName>
                                        </p:attrNameLst>
                                      </p:cBhvr>
                                      <p:tavLst>
                                        <p:tav tm="0">
                                          <p:val>
                                            <p:fltVal val="-90"/>
                                          </p:val>
                                        </p:tav>
                                        <p:tav tm="100000">
                                          <p:val>
                                            <p:fltVal val="0"/>
                                          </p:val>
                                        </p:tav>
                                      </p:tavLst>
                                    </p:anim>
                                    <p:anim calcmode="lin" valueType="num">
                                      <p:cBhvr>
                                        <p:cTn id="9" dur="800" decel="100000" fill="hold"/>
                                        <p:tgtEl>
                                          <p:spTgt spid="1001474"/>
                                        </p:tgtEl>
                                        <p:attrNameLst>
                                          <p:attrName>ppt_x</p:attrName>
                                        </p:attrNameLst>
                                      </p:cBhvr>
                                      <p:tavLst>
                                        <p:tav tm="0">
                                          <p:val>
                                            <p:strVal val="#ppt_x+0.4"/>
                                          </p:val>
                                        </p:tav>
                                        <p:tav tm="100000">
                                          <p:val>
                                            <p:strVal val="#ppt_x-0.05"/>
                                          </p:val>
                                        </p:tav>
                                      </p:tavLst>
                                    </p:anim>
                                    <p:anim calcmode="lin" valueType="num">
                                      <p:cBhvr>
                                        <p:cTn id="10" dur="800" decel="100000" fill="hold"/>
                                        <p:tgtEl>
                                          <p:spTgt spid="1001474"/>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1001474"/>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1001474"/>
                                        </p:tgtEl>
                                        <p:attrNameLst>
                                          <p:attrName>ppt_y</p:attrName>
                                        </p:attrNameLst>
                                      </p:cBhvr>
                                      <p:tavLst>
                                        <p:tav tm="0">
                                          <p:val>
                                            <p:strVal val="#ppt_y+0.1"/>
                                          </p:val>
                                        </p:tav>
                                        <p:tav tm="100000">
                                          <p:val>
                                            <p:strVal val="#ppt_y"/>
                                          </p:val>
                                        </p:tav>
                                      </p:tavLst>
                                    </p:anim>
                                  </p:childTnLst>
                                </p:cTn>
                              </p:par>
                            </p:childTnLst>
                          </p:cTn>
                        </p:par>
                        <p:par>
                          <p:cTn id="13" fill="hold" nodeType="afterGroup">
                            <p:stCondLst>
                              <p:cond delay="1000"/>
                            </p:stCondLst>
                            <p:childTnLst>
                              <p:par>
                                <p:cTn id="14" presetID="42" presetClass="entr" presetSubtype="0" fill="hold" nodeType="afterEffect">
                                  <p:stCondLst>
                                    <p:cond delay="0"/>
                                  </p:stCondLst>
                                  <p:childTnLst>
                                    <p:set>
                                      <p:cBhvr>
                                        <p:cTn id="15" dur="1" fill="hold">
                                          <p:stCondLst>
                                            <p:cond delay="0"/>
                                          </p:stCondLst>
                                        </p:cTn>
                                        <p:tgtEl>
                                          <p:spTgt spid="1001476"/>
                                        </p:tgtEl>
                                        <p:attrNameLst>
                                          <p:attrName>style.visibility</p:attrName>
                                        </p:attrNameLst>
                                      </p:cBhvr>
                                      <p:to>
                                        <p:strVal val="visible"/>
                                      </p:to>
                                    </p:set>
                                    <p:animEffect transition="in" filter="fade">
                                      <p:cBhvr>
                                        <p:cTn id="16" dur="1000"/>
                                        <p:tgtEl>
                                          <p:spTgt spid="1001476"/>
                                        </p:tgtEl>
                                      </p:cBhvr>
                                    </p:animEffect>
                                    <p:anim calcmode="lin" valueType="num">
                                      <p:cBhvr>
                                        <p:cTn id="17" dur="1000" fill="hold"/>
                                        <p:tgtEl>
                                          <p:spTgt spid="1001476"/>
                                        </p:tgtEl>
                                        <p:attrNameLst>
                                          <p:attrName>ppt_x</p:attrName>
                                        </p:attrNameLst>
                                      </p:cBhvr>
                                      <p:tavLst>
                                        <p:tav tm="0">
                                          <p:val>
                                            <p:strVal val="#ppt_x"/>
                                          </p:val>
                                        </p:tav>
                                        <p:tav tm="100000">
                                          <p:val>
                                            <p:strVal val="#ppt_x"/>
                                          </p:val>
                                        </p:tav>
                                      </p:tavLst>
                                    </p:anim>
                                    <p:anim calcmode="lin" valueType="num">
                                      <p:cBhvr>
                                        <p:cTn id="18" dur="1000" fill="hold"/>
                                        <p:tgtEl>
                                          <p:spTgt spid="1001476"/>
                                        </p:tgtEl>
                                        <p:attrNameLst>
                                          <p:attrName>ppt_y</p:attrName>
                                        </p:attrNameLst>
                                      </p:cBhvr>
                                      <p:tavLst>
                                        <p:tav tm="0">
                                          <p:val>
                                            <p:strVal val="#ppt_y+.1"/>
                                          </p:val>
                                        </p:tav>
                                        <p:tav tm="100000">
                                          <p:val>
                                            <p:strVal val="#ppt_y"/>
                                          </p:val>
                                        </p:tav>
                                      </p:tavLst>
                                    </p:anim>
                                  </p:childTnLst>
                                </p:cTn>
                              </p:par>
                            </p:childTnLst>
                          </p:cTn>
                        </p:par>
                      </p:childTnLst>
                    </p:cTn>
                  </p:par>
                  <p:par>
                    <p:cTn id="19" fill="hold" nodeType="clickPar">
                      <p:stCondLst>
                        <p:cond delay="indefinite"/>
                      </p:stCondLst>
                      <p:childTnLst>
                        <p:par>
                          <p:cTn id="20" fill="hold" nodeType="withGroup">
                            <p:stCondLst>
                              <p:cond delay="0"/>
                            </p:stCondLst>
                            <p:childTnLst>
                              <p:par>
                                <p:cTn id="21" presetID="42" presetClass="entr" presetSubtype="0" fill="hold" nodeType="clickEffect">
                                  <p:stCondLst>
                                    <p:cond delay="0"/>
                                  </p:stCondLst>
                                  <p:childTnLst>
                                    <p:set>
                                      <p:cBhvr>
                                        <p:cTn id="22" dur="1" fill="hold">
                                          <p:stCondLst>
                                            <p:cond delay="0"/>
                                          </p:stCondLst>
                                        </p:cTn>
                                        <p:tgtEl>
                                          <p:spTgt spid="1001478"/>
                                        </p:tgtEl>
                                        <p:attrNameLst>
                                          <p:attrName>style.visibility</p:attrName>
                                        </p:attrNameLst>
                                      </p:cBhvr>
                                      <p:to>
                                        <p:strVal val="visible"/>
                                      </p:to>
                                    </p:set>
                                    <p:animEffect transition="in" filter="fade">
                                      <p:cBhvr>
                                        <p:cTn id="23" dur="1000"/>
                                        <p:tgtEl>
                                          <p:spTgt spid="1001478"/>
                                        </p:tgtEl>
                                      </p:cBhvr>
                                    </p:animEffect>
                                    <p:anim calcmode="lin" valueType="num">
                                      <p:cBhvr>
                                        <p:cTn id="24" dur="1000" fill="hold"/>
                                        <p:tgtEl>
                                          <p:spTgt spid="1001478"/>
                                        </p:tgtEl>
                                        <p:attrNameLst>
                                          <p:attrName>ppt_x</p:attrName>
                                        </p:attrNameLst>
                                      </p:cBhvr>
                                      <p:tavLst>
                                        <p:tav tm="0">
                                          <p:val>
                                            <p:strVal val="#ppt_x"/>
                                          </p:val>
                                        </p:tav>
                                        <p:tav tm="100000">
                                          <p:val>
                                            <p:strVal val="#ppt_x"/>
                                          </p:val>
                                        </p:tav>
                                      </p:tavLst>
                                    </p:anim>
                                    <p:anim calcmode="lin" valueType="num">
                                      <p:cBhvr>
                                        <p:cTn id="25" dur="1000" fill="hold"/>
                                        <p:tgtEl>
                                          <p:spTgt spid="1001478"/>
                                        </p:tgtEl>
                                        <p:attrNameLst>
                                          <p:attrName>ppt_y</p:attrName>
                                        </p:attrNameLst>
                                      </p:cBhvr>
                                      <p:tavLst>
                                        <p:tav tm="0">
                                          <p:val>
                                            <p:strVal val="#ppt_y+.1"/>
                                          </p:val>
                                        </p:tav>
                                        <p:tav tm="100000">
                                          <p:val>
                                            <p:strVal val="#ppt_y"/>
                                          </p:val>
                                        </p:tav>
                                      </p:tavLst>
                                    </p:anim>
                                  </p:childTnLst>
                                </p:cTn>
                              </p:par>
                            </p:childTnLst>
                          </p:cTn>
                        </p:par>
                        <p:par>
                          <p:cTn id="26" fill="hold" nodeType="afterGroup">
                            <p:stCondLst>
                              <p:cond delay="1000"/>
                            </p:stCondLst>
                            <p:childTnLst>
                              <p:par>
                                <p:cTn id="27" presetID="49" presetClass="entr" presetSubtype="0" decel="100000" fill="hold" grpId="0" nodeType="afterEffect">
                                  <p:stCondLst>
                                    <p:cond delay="0"/>
                                  </p:stCondLst>
                                  <p:childTnLst>
                                    <p:set>
                                      <p:cBhvr>
                                        <p:cTn id="28" dur="1" fill="hold">
                                          <p:stCondLst>
                                            <p:cond delay="0"/>
                                          </p:stCondLst>
                                        </p:cTn>
                                        <p:tgtEl>
                                          <p:spTgt spid="1001489"/>
                                        </p:tgtEl>
                                        <p:attrNameLst>
                                          <p:attrName>style.visibility</p:attrName>
                                        </p:attrNameLst>
                                      </p:cBhvr>
                                      <p:to>
                                        <p:strVal val="visible"/>
                                      </p:to>
                                    </p:set>
                                    <p:anim calcmode="lin" valueType="num">
                                      <p:cBhvr>
                                        <p:cTn id="29" dur="500" fill="hold"/>
                                        <p:tgtEl>
                                          <p:spTgt spid="1001489"/>
                                        </p:tgtEl>
                                        <p:attrNameLst>
                                          <p:attrName>ppt_w</p:attrName>
                                        </p:attrNameLst>
                                      </p:cBhvr>
                                      <p:tavLst>
                                        <p:tav tm="0">
                                          <p:val>
                                            <p:fltVal val="0"/>
                                          </p:val>
                                        </p:tav>
                                        <p:tav tm="100000">
                                          <p:val>
                                            <p:strVal val="#ppt_w"/>
                                          </p:val>
                                        </p:tav>
                                      </p:tavLst>
                                    </p:anim>
                                    <p:anim calcmode="lin" valueType="num">
                                      <p:cBhvr>
                                        <p:cTn id="30" dur="500" fill="hold"/>
                                        <p:tgtEl>
                                          <p:spTgt spid="1001489"/>
                                        </p:tgtEl>
                                        <p:attrNameLst>
                                          <p:attrName>ppt_h</p:attrName>
                                        </p:attrNameLst>
                                      </p:cBhvr>
                                      <p:tavLst>
                                        <p:tav tm="0">
                                          <p:val>
                                            <p:fltVal val="0"/>
                                          </p:val>
                                        </p:tav>
                                        <p:tav tm="100000">
                                          <p:val>
                                            <p:strVal val="#ppt_h"/>
                                          </p:val>
                                        </p:tav>
                                      </p:tavLst>
                                    </p:anim>
                                    <p:anim calcmode="lin" valueType="num">
                                      <p:cBhvr>
                                        <p:cTn id="31" dur="500" fill="hold"/>
                                        <p:tgtEl>
                                          <p:spTgt spid="1001489"/>
                                        </p:tgtEl>
                                        <p:attrNameLst>
                                          <p:attrName>style.rotation</p:attrName>
                                        </p:attrNameLst>
                                      </p:cBhvr>
                                      <p:tavLst>
                                        <p:tav tm="0">
                                          <p:val>
                                            <p:fltVal val="360"/>
                                          </p:val>
                                        </p:tav>
                                        <p:tav tm="100000">
                                          <p:val>
                                            <p:fltVal val="0"/>
                                          </p:val>
                                        </p:tav>
                                      </p:tavLst>
                                    </p:anim>
                                    <p:animEffect transition="in" filter="fade">
                                      <p:cBhvr>
                                        <p:cTn id="32" dur="500"/>
                                        <p:tgtEl>
                                          <p:spTgt spid="1001489"/>
                                        </p:tgtEl>
                                      </p:cBhvr>
                                    </p:animEffect>
                                  </p:childTnLst>
                                </p:cTn>
                              </p:par>
                            </p:childTnLst>
                          </p:cTn>
                        </p:par>
                        <p:par>
                          <p:cTn id="33" fill="hold" nodeType="afterGroup">
                            <p:stCondLst>
                              <p:cond delay="1500"/>
                            </p:stCondLst>
                            <p:childTnLst>
                              <p:par>
                                <p:cTn id="34" presetID="42" presetClass="entr" presetSubtype="0" fill="hold" nodeType="afterEffect">
                                  <p:stCondLst>
                                    <p:cond delay="0"/>
                                  </p:stCondLst>
                                  <p:childTnLst>
                                    <p:set>
                                      <p:cBhvr>
                                        <p:cTn id="35" dur="1" fill="hold">
                                          <p:stCondLst>
                                            <p:cond delay="0"/>
                                          </p:stCondLst>
                                        </p:cTn>
                                        <p:tgtEl>
                                          <p:spTgt spid="1001480"/>
                                        </p:tgtEl>
                                        <p:attrNameLst>
                                          <p:attrName>style.visibility</p:attrName>
                                        </p:attrNameLst>
                                      </p:cBhvr>
                                      <p:to>
                                        <p:strVal val="visible"/>
                                      </p:to>
                                    </p:set>
                                    <p:animEffect transition="in" filter="fade">
                                      <p:cBhvr>
                                        <p:cTn id="36" dur="1000"/>
                                        <p:tgtEl>
                                          <p:spTgt spid="1001480"/>
                                        </p:tgtEl>
                                      </p:cBhvr>
                                    </p:animEffect>
                                    <p:anim calcmode="lin" valueType="num">
                                      <p:cBhvr>
                                        <p:cTn id="37" dur="1000" fill="hold"/>
                                        <p:tgtEl>
                                          <p:spTgt spid="1001480"/>
                                        </p:tgtEl>
                                        <p:attrNameLst>
                                          <p:attrName>ppt_x</p:attrName>
                                        </p:attrNameLst>
                                      </p:cBhvr>
                                      <p:tavLst>
                                        <p:tav tm="0">
                                          <p:val>
                                            <p:strVal val="#ppt_x"/>
                                          </p:val>
                                        </p:tav>
                                        <p:tav tm="100000">
                                          <p:val>
                                            <p:strVal val="#ppt_x"/>
                                          </p:val>
                                        </p:tav>
                                      </p:tavLst>
                                    </p:anim>
                                    <p:anim calcmode="lin" valueType="num">
                                      <p:cBhvr>
                                        <p:cTn id="38" dur="1000" fill="hold"/>
                                        <p:tgtEl>
                                          <p:spTgt spid="1001480"/>
                                        </p:tgtEl>
                                        <p:attrNameLst>
                                          <p:attrName>ppt_y</p:attrName>
                                        </p:attrNameLst>
                                      </p:cBhvr>
                                      <p:tavLst>
                                        <p:tav tm="0">
                                          <p:val>
                                            <p:strVal val="#ppt_y+.1"/>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49" presetClass="entr" presetSubtype="0" decel="100000" fill="hold" nodeType="clickEffect">
                                  <p:stCondLst>
                                    <p:cond delay="0"/>
                                  </p:stCondLst>
                                  <p:childTnLst>
                                    <p:set>
                                      <p:cBhvr>
                                        <p:cTn id="42" dur="1" fill="hold">
                                          <p:stCondLst>
                                            <p:cond delay="0"/>
                                          </p:stCondLst>
                                        </p:cTn>
                                        <p:tgtEl>
                                          <p:spTgt spid="1001491"/>
                                        </p:tgtEl>
                                        <p:attrNameLst>
                                          <p:attrName>style.visibility</p:attrName>
                                        </p:attrNameLst>
                                      </p:cBhvr>
                                      <p:to>
                                        <p:strVal val="visible"/>
                                      </p:to>
                                    </p:set>
                                    <p:anim calcmode="lin" valueType="num">
                                      <p:cBhvr>
                                        <p:cTn id="43" dur="500" fill="hold"/>
                                        <p:tgtEl>
                                          <p:spTgt spid="1001491"/>
                                        </p:tgtEl>
                                        <p:attrNameLst>
                                          <p:attrName>ppt_w</p:attrName>
                                        </p:attrNameLst>
                                      </p:cBhvr>
                                      <p:tavLst>
                                        <p:tav tm="0">
                                          <p:val>
                                            <p:fltVal val="0"/>
                                          </p:val>
                                        </p:tav>
                                        <p:tav tm="100000">
                                          <p:val>
                                            <p:strVal val="#ppt_w"/>
                                          </p:val>
                                        </p:tav>
                                      </p:tavLst>
                                    </p:anim>
                                    <p:anim calcmode="lin" valueType="num">
                                      <p:cBhvr>
                                        <p:cTn id="44" dur="500" fill="hold"/>
                                        <p:tgtEl>
                                          <p:spTgt spid="1001491"/>
                                        </p:tgtEl>
                                        <p:attrNameLst>
                                          <p:attrName>ppt_h</p:attrName>
                                        </p:attrNameLst>
                                      </p:cBhvr>
                                      <p:tavLst>
                                        <p:tav tm="0">
                                          <p:val>
                                            <p:fltVal val="0"/>
                                          </p:val>
                                        </p:tav>
                                        <p:tav tm="100000">
                                          <p:val>
                                            <p:strVal val="#ppt_h"/>
                                          </p:val>
                                        </p:tav>
                                      </p:tavLst>
                                    </p:anim>
                                    <p:anim calcmode="lin" valueType="num">
                                      <p:cBhvr>
                                        <p:cTn id="45" dur="500" fill="hold"/>
                                        <p:tgtEl>
                                          <p:spTgt spid="1001491"/>
                                        </p:tgtEl>
                                        <p:attrNameLst>
                                          <p:attrName>style.rotation</p:attrName>
                                        </p:attrNameLst>
                                      </p:cBhvr>
                                      <p:tavLst>
                                        <p:tav tm="0">
                                          <p:val>
                                            <p:fltVal val="360"/>
                                          </p:val>
                                        </p:tav>
                                        <p:tav tm="100000">
                                          <p:val>
                                            <p:fltVal val="0"/>
                                          </p:val>
                                        </p:tav>
                                      </p:tavLst>
                                    </p:anim>
                                    <p:animEffect transition="in" filter="fade">
                                      <p:cBhvr>
                                        <p:cTn id="46" dur="500"/>
                                        <p:tgtEl>
                                          <p:spTgt spid="1001491"/>
                                        </p:tgtEl>
                                      </p:cBhvr>
                                    </p:animEffect>
                                  </p:childTnLst>
                                </p:cTn>
                              </p:par>
                            </p:childTnLst>
                          </p:cTn>
                        </p:par>
                        <p:par>
                          <p:cTn id="47" fill="hold" nodeType="afterGroup">
                            <p:stCondLst>
                              <p:cond delay="500"/>
                            </p:stCondLst>
                            <p:childTnLst>
                              <p:par>
                                <p:cTn id="48" presetID="34" presetClass="entr" presetSubtype="0" fill="hold" nodeType="afterEffect">
                                  <p:stCondLst>
                                    <p:cond delay="0"/>
                                  </p:stCondLst>
                                  <p:childTnLst>
                                    <p:set>
                                      <p:cBhvr>
                                        <p:cTn id="49" dur="1" fill="hold">
                                          <p:stCondLst>
                                            <p:cond delay="0"/>
                                          </p:stCondLst>
                                        </p:cTn>
                                        <p:tgtEl>
                                          <p:spTgt spid="1001482"/>
                                        </p:tgtEl>
                                        <p:attrNameLst>
                                          <p:attrName>style.visibility</p:attrName>
                                        </p:attrNameLst>
                                      </p:cBhvr>
                                      <p:to>
                                        <p:strVal val="visible"/>
                                      </p:to>
                                    </p:set>
                                    <p:anim from="(-#ppt_w/2)" to="(#ppt_x)" calcmode="lin" valueType="num">
                                      <p:cBhvr>
                                        <p:cTn id="50" dur="600" fill="hold">
                                          <p:stCondLst>
                                            <p:cond delay="0"/>
                                          </p:stCondLst>
                                        </p:cTn>
                                        <p:tgtEl>
                                          <p:spTgt spid="1001482"/>
                                        </p:tgtEl>
                                        <p:attrNameLst>
                                          <p:attrName>ppt_x</p:attrName>
                                        </p:attrNameLst>
                                      </p:cBhvr>
                                    </p:anim>
                                    <p:anim from="0" to="-1.0" calcmode="lin" valueType="num">
                                      <p:cBhvr>
                                        <p:cTn id="51" dur="200" decel="50000" autoRev="1" fill="hold">
                                          <p:stCondLst>
                                            <p:cond delay="600"/>
                                          </p:stCondLst>
                                        </p:cTn>
                                        <p:tgtEl>
                                          <p:spTgt spid="1001482"/>
                                        </p:tgtEl>
                                        <p:attrNameLst>
                                          <p:attrName>xshear</p:attrName>
                                        </p:attrNameLst>
                                      </p:cBhvr>
                                    </p:anim>
                                    <p:animScale>
                                      <p:cBhvr>
                                        <p:cTn id="52" dur="200" decel="100000" autoRev="1" fill="hold">
                                          <p:stCondLst>
                                            <p:cond delay="600"/>
                                          </p:stCondLst>
                                        </p:cTn>
                                        <p:tgtEl>
                                          <p:spTgt spid="1001482"/>
                                        </p:tgtEl>
                                      </p:cBhvr>
                                      <p:from x="100000" y="100000"/>
                                      <p:to x="80000" y="100000"/>
                                    </p:animScale>
                                    <p:anim by="(#ppt_h/3+#ppt_w*0.1)" calcmode="lin" valueType="num">
                                      <p:cBhvr additive="sum">
                                        <p:cTn id="53" dur="200" decel="100000" autoRev="1" fill="hold">
                                          <p:stCondLst>
                                            <p:cond delay="600"/>
                                          </p:stCondLst>
                                        </p:cTn>
                                        <p:tgtEl>
                                          <p:spTgt spid="1001482"/>
                                        </p:tgtEl>
                                        <p:attrNameLst>
                                          <p:attrName>ppt_x</p:attrName>
                                        </p:attrNameLst>
                                      </p:cBhvr>
                                    </p:anim>
                                  </p:childTnLst>
                                </p:cTn>
                              </p:par>
                            </p:childTnLst>
                          </p:cTn>
                        </p:par>
                      </p:childTnLst>
                    </p:cTn>
                  </p:par>
                  <p:par>
                    <p:cTn id="54" fill="hold" nodeType="clickPar">
                      <p:stCondLst>
                        <p:cond delay="indefinite"/>
                      </p:stCondLst>
                      <p:childTnLst>
                        <p:par>
                          <p:cTn id="55" fill="hold" nodeType="withGroup">
                            <p:stCondLst>
                              <p:cond delay="0"/>
                            </p:stCondLst>
                            <p:childTnLst>
                              <p:par>
                                <p:cTn id="56" presetID="34" presetClass="entr" presetSubtype="0" fill="hold" nodeType="clickEffect">
                                  <p:stCondLst>
                                    <p:cond delay="0"/>
                                  </p:stCondLst>
                                  <p:childTnLst>
                                    <p:set>
                                      <p:cBhvr>
                                        <p:cTn id="57" dur="1" fill="hold">
                                          <p:stCondLst>
                                            <p:cond delay="0"/>
                                          </p:stCondLst>
                                        </p:cTn>
                                        <p:tgtEl>
                                          <p:spTgt spid="1001493"/>
                                        </p:tgtEl>
                                        <p:attrNameLst>
                                          <p:attrName>style.visibility</p:attrName>
                                        </p:attrNameLst>
                                      </p:cBhvr>
                                      <p:to>
                                        <p:strVal val="visible"/>
                                      </p:to>
                                    </p:set>
                                    <p:anim from="(-#ppt_w/2)" to="(#ppt_x)" calcmode="lin" valueType="num">
                                      <p:cBhvr>
                                        <p:cTn id="58" dur="600" fill="hold">
                                          <p:stCondLst>
                                            <p:cond delay="0"/>
                                          </p:stCondLst>
                                        </p:cTn>
                                        <p:tgtEl>
                                          <p:spTgt spid="1001493"/>
                                        </p:tgtEl>
                                        <p:attrNameLst>
                                          <p:attrName>ppt_x</p:attrName>
                                        </p:attrNameLst>
                                      </p:cBhvr>
                                    </p:anim>
                                    <p:anim from="0" to="-1.0" calcmode="lin" valueType="num">
                                      <p:cBhvr>
                                        <p:cTn id="59" dur="200" decel="50000" autoRev="1" fill="hold">
                                          <p:stCondLst>
                                            <p:cond delay="600"/>
                                          </p:stCondLst>
                                        </p:cTn>
                                        <p:tgtEl>
                                          <p:spTgt spid="1001493"/>
                                        </p:tgtEl>
                                        <p:attrNameLst>
                                          <p:attrName>xshear</p:attrName>
                                        </p:attrNameLst>
                                      </p:cBhvr>
                                    </p:anim>
                                    <p:animScale>
                                      <p:cBhvr>
                                        <p:cTn id="60" dur="200" decel="100000" autoRev="1" fill="hold">
                                          <p:stCondLst>
                                            <p:cond delay="600"/>
                                          </p:stCondLst>
                                        </p:cTn>
                                        <p:tgtEl>
                                          <p:spTgt spid="1001493"/>
                                        </p:tgtEl>
                                      </p:cBhvr>
                                      <p:from x="100000" y="100000"/>
                                      <p:to x="80000" y="100000"/>
                                    </p:animScale>
                                    <p:anim by="(#ppt_h/3+#ppt_w*0.1)" calcmode="lin" valueType="num">
                                      <p:cBhvr additive="sum">
                                        <p:cTn id="61" dur="200" decel="100000" autoRev="1" fill="hold">
                                          <p:stCondLst>
                                            <p:cond delay="600"/>
                                          </p:stCondLst>
                                        </p:cTn>
                                        <p:tgtEl>
                                          <p:spTgt spid="1001493"/>
                                        </p:tgtEl>
                                        <p:attrNameLst>
                                          <p:attrName>ppt_x</p:attrName>
                                        </p:attrNameLst>
                                      </p:cBhvr>
                                    </p:anim>
                                  </p:childTnLst>
                                </p:cTn>
                              </p:par>
                            </p:childTnLst>
                          </p:cTn>
                        </p:par>
                      </p:childTnLst>
                    </p:cTn>
                  </p:par>
                  <p:par>
                    <p:cTn id="62" fill="hold" nodeType="clickPar">
                      <p:stCondLst>
                        <p:cond delay="indefinite"/>
                      </p:stCondLst>
                      <p:childTnLst>
                        <p:par>
                          <p:cTn id="63" fill="hold" nodeType="withGroup">
                            <p:stCondLst>
                              <p:cond delay="0"/>
                            </p:stCondLst>
                            <p:childTnLst>
                              <p:par>
                                <p:cTn id="64" presetID="42" presetClass="entr" presetSubtype="0" fill="hold" nodeType="clickEffect">
                                  <p:stCondLst>
                                    <p:cond delay="0"/>
                                  </p:stCondLst>
                                  <p:childTnLst>
                                    <p:set>
                                      <p:cBhvr>
                                        <p:cTn id="65" dur="1" fill="hold">
                                          <p:stCondLst>
                                            <p:cond delay="0"/>
                                          </p:stCondLst>
                                        </p:cTn>
                                        <p:tgtEl>
                                          <p:spTgt spid="1001484"/>
                                        </p:tgtEl>
                                        <p:attrNameLst>
                                          <p:attrName>style.visibility</p:attrName>
                                        </p:attrNameLst>
                                      </p:cBhvr>
                                      <p:to>
                                        <p:strVal val="visible"/>
                                      </p:to>
                                    </p:set>
                                    <p:animEffect transition="in" filter="fade">
                                      <p:cBhvr>
                                        <p:cTn id="66" dur="1000"/>
                                        <p:tgtEl>
                                          <p:spTgt spid="1001484"/>
                                        </p:tgtEl>
                                      </p:cBhvr>
                                    </p:animEffect>
                                    <p:anim calcmode="lin" valueType="num">
                                      <p:cBhvr>
                                        <p:cTn id="67" dur="1000" fill="hold"/>
                                        <p:tgtEl>
                                          <p:spTgt spid="1001484"/>
                                        </p:tgtEl>
                                        <p:attrNameLst>
                                          <p:attrName>ppt_x</p:attrName>
                                        </p:attrNameLst>
                                      </p:cBhvr>
                                      <p:tavLst>
                                        <p:tav tm="0">
                                          <p:val>
                                            <p:strVal val="#ppt_x"/>
                                          </p:val>
                                        </p:tav>
                                        <p:tav tm="100000">
                                          <p:val>
                                            <p:strVal val="#ppt_x"/>
                                          </p:val>
                                        </p:tav>
                                      </p:tavLst>
                                    </p:anim>
                                    <p:anim calcmode="lin" valueType="num">
                                      <p:cBhvr>
                                        <p:cTn id="68" dur="1000" fill="hold"/>
                                        <p:tgtEl>
                                          <p:spTgt spid="1001484"/>
                                        </p:tgtEl>
                                        <p:attrNameLst>
                                          <p:attrName>ppt_y</p:attrName>
                                        </p:attrNameLst>
                                      </p:cBhvr>
                                      <p:tavLst>
                                        <p:tav tm="0">
                                          <p:val>
                                            <p:strVal val="#ppt_y+.1"/>
                                          </p:val>
                                        </p:tav>
                                        <p:tav tm="100000">
                                          <p:val>
                                            <p:strVal val="#ppt_y"/>
                                          </p:val>
                                        </p:tav>
                                      </p:tavLst>
                                    </p:anim>
                                  </p:childTnLst>
                                </p:cTn>
                              </p:par>
                            </p:childTnLst>
                          </p:cTn>
                        </p:par>
                      </p:childTnLst>
                    </p:cTn>
                  </p:par>
                  <p:par>
                    <p:cTn id="69" fill="hold" nodeType="clickPar">
                      <p:stCondLst>
                        <p:cond delay="indefinite"/>
                      </p:stCondLst>
                      <p:childTnLst>
                        <p:par>
                          <p:cTn id="70" fill="hold" nodeType="withGroup">
                            <p:stCondLst>
                              <p:cond delay="0"/>
                            </p:stCondLst>
                            <p:childTnLst>
                              <p:par>
                                <p:cTn id="71" presetID="42" presetClass="entr" presetSubtype="0" fill="hold" nodeType="clickEffect">
                                  <p:stCondLst>
                                    <p:cond delay="0"/>
                                  </p:stCondLst>
                                  <p:childTnLst>
                                    <p:set>
                                      <p:cBhvr>
                                        <p:cTn id="72" dur="1" fill="hold">
                                          <p:stCondLst>
                                            <p:cond delay="0"/>
                                          </p:stCondLst>
                                        </p:cTn>
                                        <p:tgtEl>
                                          <p:spTgt spid="1001485"/>
                                        </p:tgtEl>
                                        <p:attrNameLst>
                                          <p:attrName>style.visibility</p:attrName>
                                        </p:attrNameLst>
                                      </p:cBhvr>
                                      <p:to>
                                        <p:strVal val="visible"/>
                                      </p:to>
                                    </p:set>
                                    <p:animEffect transition="in" filter="fade">
                                      <p:cBhvr>
                                        <p:cTn id="73" dur="1000"/>
                                        <p:tgtEl>
                                          <p:spTgt spid="1001485"/>
                                        </p:tgtEl>
                                      </p:cBhvr>
                                    </p:animEffect>
                                    <p:anim calcmode="lin" valueType="num">
                                      <p:cBhvr>
                                        <p:cTn id="74" dur="1000" fill="hold"/>
                                        <p:tgtEl>
                                          <p:spTgt spid="1001485"/>
                                        </p:tgtEl>
                                        <p:attrNameLst>
                                          <p:attrName>ppt_x</p:attrName>
                                        </p:attrNameLst>
                                      </p:cBhvr>
                                      <p:tavLst>
                                        <p:tav tm="0">
                                          <p:val>
                                            <p:strVal val="#ppt_x"/>
                                          </p:val>
                                        </p:tav>
                                        <p:tav tm="100000">
                                          <p:val>
                                            <p:strVal val="#ppt_x"/>
                                          </p:val>
                                        </p:tav>
                                      </p:tavLst>
                                    </p:anim>
                                    <p:anim calcmode="lin" valueType="num">
                                      <p:cBhvr>
                                        <p:cTn id="75" dur="1000" fill="hold"/>
                                        <p:tgtEl>
                                          <p:spTgt spid="1001485"/>
                                        </p:tgtEl>
                                        <p:attrNameLst>
                                          <p:attrName>ppt_y</p:attrName>
                                        </p:attrNameLst>
                                      </p:cBhvr>
                                      <p:tavLst>
                                        <p:tav tm="0">
                                          <p:val>
                                            <p:strVal val="#ppt_y+.1"/>
                                          </p:val>
                                        </p:tav>
                                        <p:tav tm="100000">
                                          <p:val>
                                            <p:strVal val="#ppt_y"/>
                                          </p:val>
                                        </p:tav>
                                      </p:tavLst>
                                    </p:anim>
                                  </p:childTnLst>
                                </p:cTn>
                              </p:par>
                            </p:childTnLst>
                          </p:cTn>
                        </p:par>
                        <p:par>
                          <p:cTn id="76" fill="hold" nodeType="afterGroup">
                            <p:stCondLst>
                              <p:cond delay="1000"/>
                            </p:stCondLst>
                            <p:childTnLst>
                              <p:par>
                                <p:cTn id="77" presetID="49" presetClass="entr" presetSubtype="0" decel="100000" fill="hold" grpId="0" nodeType="afterEffect">
                                  <p:stCondLst>
                                    <p:cond delay="0"/>
                                  </p:stCondLst>
                                  <p:childTnLst>
                                    <p:set>
                                      <p:cBhvr>
                                        <p:cTn id="78" dur="1" fill="hold">
                                          <p:stCondLst>
                                            <p:cond delay="0"/>
                                          </p:stCondLst>
                                        </p:cTn>
                                        <p:tgtEl>
                                          <p:spTgt spid="1001490"/>
                                        </p:tgtEl>
                                        <p:attrNameLst>
                                          <p:attrName>style.visibility</p:attrName>
                                        </p:attrNameLst>
                                      </p:cBhvr>
                                      <p:to>
                                        <p:strVal val="visible"/>
                                      </p:to>
                                    </p:set>
                                    <p:anim calcmode="lin" valueType="num">
                                      <p:cBhvr>
                                        <p:cTn id="79" dur="500" fill="hold"/>
                                        <p:tgtEl>
                                          <p:spTgt spid="1001490"/>
                                        </p:tgtEl>
                                        <p:attrNameLst>
                                          <p:attrName>ppt_w</p:attrName>
                                        </p:attrNameLst>
                                      </p:cBhvr>
                                      <p:tavLst>
                                        <p:tav tm="0">
                                          <p:val>
                                            <p:fltVal val="0"/>
                                          </p:val>
                                        </p:tav>
                                        <p:tav tm="100000">
                                          <p:val>
                                            <p:strVal val="#ppt_w"/>
                                          </p:val>
                                        </p:tav>
                                      </p:tavLst>
                                    </p:anim>
                                    <p:anim calcmode="lin" valueType="num">
                                      <p:cBhvr>
                                        <p:cTn id="80" dur="500" fill="hold"/>
                                        <p:tgtEl>
                                          <p:spTgt spid="1001490"/>
                                        </p:tgtEl>
                                        <p:attrNameLst>
                                          <p:attrName>ppt_h</p:attrName>
                                        </p:attrNameLst>
                                      </p:cBhvr>
                                      <p:tavLst>
                                        <p:tav tm="0">
                                          <p:val>
                                            <p:fltVal val="0"/>
                                          </p:val>
                                        </p:tav>
                                        <p:tav tm="100000">
                                          <p:val>
                                            <p:strVal val="#ppt_h"/>
                                          </p:val>
                                        </p:tav>
                                      </p:tavLst>
                                    </p:anim>
                                    <p:anim calcmode="lin" valueType="num">
                                      <p:cBhvr>
                                        <p:cTn id="81" dur="500" fill="hold"/>
                                        <p:tgtEl>
                                          <p:spTgt spid="1001490"/>
                                        </p:tgtEl>
                                        <p:attrNameLst>
                                          <p:attrName>style.rotation</p:attrName>
                                        </p:attrNameLst>
                                      </p:cBhvr>
                                      <p:tavLst>
                                        <p:tav tm="0">
                                          <p:val>
                                            <p:fltVal val="360"/>
                                          </p:val>
                                        </p:tav>
                                        <p:tav tm="100000">
                                          <p:val>
                                            <p:fltVal val="0"/>
                                          </p:val>
                                        </p:tav>
                                      </p:tavLst>
                                    </p:anim>
                                    <p:animEffect transition="in" filter="fade">
                                      <p:cBhvr>
                                        <p:cTn id="82" dur="500"/>
                                        <p:tgtEl>
                                          <p:spTgt spid="1001490"/>
                                        </p:tgtEl>
                                      </p:cBhvr>
                                    </p:animEffect>
                                  </p:childTnLst>
                                </p:cTn>
                              </p:par>
                            </p:childTnLst>
                          </p:cTn>
                        </p:par>
                        <p:par>
                          <p:cTn id="83" fill="hold" nodeType="afterGroup">
                            <p:stCondLst>
                              <p:cond delay="1500"/>
                            </p:stCondLst>
                            <p:childTnLst>
                              <p:par>
                                <p:cTn id="84" presetID="42" presetClass="entr" presetSubtype="0" fill="hold" nodeType="afterEffect">
                                  <p:stCondLst>
                                    <p:cond delay="0"/>
                                  </p:stCondLst>
                                  <p:childTnLst>
                                    <p:set>
                                      <p:cBhvr>
                                        <p:cTn id="85" dur="1" fill="hold">
                                          <p:stCondLst>
                                            <p:cond delay="0"/>
                                          </p:stCondLst>
                                        </p:cTn>
                                        <p:tgtEl>
                                          <p:spTgt spid="1001487"/>
                                        </p:tgtEl>
                                        <p:attrNameLst>
                                          <p:attrName>style.visibility</p:attrName>
                                        </p:attrNameLst>
                                      </p:cBhvr>
                                      <p:to>
                                        <p:strVal val="visible"/>
                                      </p:to>
                                    </p:set>
                                    <p:animEffect transition="in" filter="fade">
                                      <p:cBhvr>
                                        <p:cTn id="86" dur="1000"/>
                                        <p:tgtEl>
                                          <p:spTgt spid="1001487"/>
                                        </p:tgtEl>
                                      </p:cBhvr>
                                    </p:animEffect>
                                    <p:anim calcmode="lin" valueType="num">
                                      <p:cBhvr>
                                        <p:cTn id="87" dur="1000" fill="hold"/>
                                        <p:tgtEl>
                                          <p:spTgt spid="1001487"/>
                                        </p:tgtEl>
                                        <p:attrNameLst>
                                          <p:attrName>ppt_x</p:attrName>
                                        </p:attrNameLst>
                                      </p:cBhvr>
                                      <p:tavLst>
                                        <p:tav tm="0">
                                          <p:val>
                                            <p:strVal val="#ppt_x"/>
                                          </p:val>
                                        </p:tav>
                                        <p:tav tm="100000">
                                          <p:val>
                                            <p:strVal val="#ppt_x"/>
                                          </p:val>
                                        </p:tav>
                                      </p:tavLst>
                                    </p:anim>
                                    <p:anim calcmode="lin" valueType="num">
                                      <p:cBhvr>
                                        <p:cTn id="88" dur="1000" fill="hold"/>
                                        <p:tgtEl>
                                          <p:spTgt spid="1001487"/>
                                        </p:tgtEl>
                                        <p:attrNameLst>
                                          <p:attrName>ppt_y</p:attrName>
                                        </p:attrNameLst>
                                      </p:cBhvr>
                                      <p:tavLst>
                                        <p:tav tm="0">
                                          <p:val>
                                            <p:strVal val="#ppt_y+.1"/>
                                          </p:val>
                                        </p:tav>
                                        <p:tav tm="100000">
                                          <p:val>
                                            <p:strVal val="#ppt_y"/>
                                          </p:val>
                                        </p:tav>
                                      </p:tavLst>
                                    </p:anim>
                                  </p:childTnLst>
                                </p:cTn>
                              </p:par>
                            </p:childTnLst>
                          </p:cTn>
                        </p:par>
                      </p:childTnLst>
                    </p:cTn>
                  </p:par>
                  <p:par>
                    <p:cTn id="89" fill="hold" nodeType="clickPar">
                      <p:stCondLst>
                        <p:cond delay="indefinite"/>
                      </p:stCondLst>
                      <p:childTnLst>
                        <p:par>
                          <p:cTn id="90" fill="hold" nodeType="withGroup">
                            <p:stCondLst>
                              <p:cond delay="0"/>
                            </p:stCondLst>
                            <p:childTnLst>
                              <p:par>
                                <p:cTn id="91" presetID="49" presetClass="entr" presetSubtype="0" decel="100000" fill="hold" nodeType="clickEffect">
                                  <p:stCondLst>
                                    <p:cond delay="0"/>
                                  </p:stCondLst>
                                  <p:childTnLst>
                                    <p:set>
                                      <p:cBhvr>
                                        <p:cTn id="92" dur="1" fill="hold">
                                          <p:stCondLst>
                                            <p:cond delay="0"/>
                                          </p:stCondLst>
                                        </p:cTn>
                                        <p:tgtEl>
                                          <p:spTgt spid="1001492"/>
                                        </p:tgtEl>
                                        <p:attrNameLst>
                                          <p:attrName>style.visibility</p:attrName>
                                        </p:attrNameLst>
                                      </p:cBhvr>
                                      <p:to>
                                        <p:strVal val="visible"/>
                                      </p:to>
                                    </p:set>
                                    <p:anim calcmode="lin" valueType="num">
                                      <p:cBhvr>
                                        <p:cTn id="93" dur="500" fill="hold"/>
                                        <p:tgtEl>
                                          <p:spTgt spid="1001492"/>
                                        </p:tgtEl>
                                        <p:attrNameLst>
                                          <p:attrName>ppt_w</p:attrName>
                                        </p:attrNameLst>
                                      </p:cBhvr>
                                      <p:tavLst>
                                        <p:tav tm="0">
                                          <p:val>
                                            <p:fltVal val="0"/>
                                          </p:val>
                                        </p:tav>
                                        <p:tav tm="100000">
                                          <p:val>
                                            <p:strVal val="#ppt_w"/>
                                          </p:val>
                                        </p:tav>
                                      </p:tavLst>
                                    </p:anim>
                                    <p:anim calcmode="lin" valueType="num">
                                      <p:cBhvr>
                                        <p:cTn id="94" dur="500" fill="hold"/>
                                        <p:tgtEl>
                                          <p:spTgt spid="1001492"/>
                                        </p:tgtEl>
                                        <p:attrNameLst>
                                          <p:attrName>ppt_h</p:attrName>
                                        </p:attrNameLst>
                                      </p:cBhvr>
                                      <p:tavLst>
                                        <p:tav tm="0">
                                          <p:val>
                                            <p:fltVal val="0"/>
                                          </p:val>
                                        </p:tav>
                                        <p:tav tm="100000">
                                          <p:val>
                                            <p:strVal val="#ppt_h"/>
                                          </p:val>
                                        </p:tav>
                                      </p:tavLst>
                                    </p:anim>
                                    <p:anim calcmode="lin" valueType="num">
                                      <p:cBhvr>
                                        <p:cTn id="95" dur="500" fill="hold"/>
                                        <p:tgtEl>
                                          <p:spTgt spid="1001492"/>
                                        </p:tgtEl>
                                        <p:attrNameLst>
                                          <p:attrName>style.rotation</p:attrName>
                                        </p:attrNameLst>
                                      </p:cBhvr>
                                      <p:tavLst>
                                        <p:tav tm="0">
                                          <p:val>
                                            <p:fltVal val="360"/>
                                          </p:val>
                                        </p:tav>
                                        <p:tav tm="100000">
                                          <p:val>
                                            <p:fltVal val="0"/>
                                          </p:val>
                                        </p:tav>
                                      </p:tavLst>
                                    </p:anim>
                                    <p:animEffect transition="in" filter="fade">
                                      <p:cBhvr>
                                        <p:cTn id="96" dur="500"/>
                                        <p:tgtEl>
                                          <p:spTgt spid="1001492"/>
                                        </p:tgtEl>
                                      </p:cBhvr>
                                    </p:animEffect>
                                  </p:childTnLst>
                                </p:cTn>
                              </p:par>
                            </p:childTnLst>
                          </p:cTn>
                        </p:par>
                        <p:par>
                          <p:cTn id="97" fill="hold" nodeType="afterGroup">
                            <p:stCondLst>
                              <p:cond delay="500"/>
                            </p:stCondLst>
                            <p:childTnLst>
                              <p:par>
                                <p:cTn id="98" presetID="34" presetClass="entr" presetSubtype="0" fill="hold" nodeType="afterEffect">
                                  <p:stCondLst>
                                    <p:cond delay="0"/>
                                  </p:stCondLst>
                                  <p:childTnLst>
                                    <p:set>
                                      <p:cBhvr>
                                        <p:cTn id="99" dur="1" fill="hold">
                                          <p:stCondLst>
                                            <p:cond delay="0"/>
                                          </p:stCondLst>
                                        </p:cTn>
                                        <p:tgtEl>
                                          <p:spTgt spid="1001488"/>
                                        </p:tgtEl>
                                        <p:attrNameLst>
                                          <p:attrName>style.visibility</p:attrName>
                                        </p:attrNameLst>
                                      </p:cBhvr>
                                      <p:to>
                                        <p:strVal val="visible"/>
                                      </p:to>
                                    </p:set>
                                    <p:anim from="(-#ppt_w/2)" to="(#ppt_x)" calcmode="lin" valueType="num">
                                      <p:cBhvr>
                                        <p:cTn id="100" dur="600" fill="hold">
                                          <p:stCondLst>
                                            <p:cond delay="0"/>
                                          </p:stCondLst>
                                        </p:cTn>
                                        <p:tgtEl>
                                          <p:spTgt spid="1001488"/>
                                        </p:tgtEl>
                                        <p:attrNameLst>
                                          <p:attrName>ppt_x</p:attrName>
                                        </p:attrNameLst>
                                      </p:cBhvr>
                                    </p:anim>
                                    <p:anim from="0" to="-1.0" calcmode="lin" valueType="num">
                                      <p:cBhvr>
                                        <p:cTn id="101" dur="200" decel="50000" autoRev="1" fill="hold">
                                          <p:stCondLst>
                                            <p:cond delay="600"/>
                                          </p:stCondLst>
                                        </p:cTn>
                                        <p:tgtEl>
                                          <p:spTgt spid="1001488"/>
                                        </p:tgtEl>
                                        <p:attrNameLst>
                                          <p:attrName>xshear</p:attrName>
                                        </p:attrNameLst>
                                      </p:cBhvr>
                                    </p:anim>
                                    <p:animScale>
                                      <p:cBhvr>
                                        <p:cTn id="102" dur="200" decel="100000" autoRev="1" fill="hold">
                                          <p:stCondLst>
                                            <p:cond delay="600"/>
                                          </p:stCondLst>
                                        </p:cTn>
                                        <p:tgtEl>
                                          <p:spTgt spid="1001488"/>
                                        </p:tgtEl>
                                      </p:cBhvr>
                                      <p:from x="100000" y="100000"/>
                                      <p:to x="80000" y="100000"/>
                                    </p:animScale>
                                    <p:anim by="(#ppt_h/3+#ppt_w*0.1)" calcmode="lin" valueType="num">
                                      <p:cBhvr additive="sum">
                                        <p:cTn id="103" dur="200" decel="100000" autoRev="1" fill="hold">
                                          <p:stCondLst>
                                            <p:cond delay="600"/>
                                          </p:stCondLst>
                                        </p:cTn>
                                        <p:tgtEl>
                                          <p:spTgt spid="1001488"/>
                                        </p:tgtEl>
                                        <p:attrNameLst>
                                          <p:attrName>ppt_x</p:attrName>
                                        </p:attrNameLst>
                                      </p:cBhvr>
                                    </p:anim>
                                  </p:childTnLst>
                                </p:cTn>
                              </p:par>
                            </p:childTnLst>
                          </p:cTn>
                        </p:par>
                      </p:childTnLst>
                    </p:cTn>
                  </p:par>
                  <p:par>
                    <p:cTn id="104" fill="hold" nodeType="clickPar">
                      <p:stCondLst>
                        <p:cond delay="indefinite"/>
                      </p:stCondLst>
                      <p:childTnLst>
                        <p:par>
                          <p:cTn id="105" fill="hold" nodeType="withGroup">
                            <p:stCondLst>
                              <p:cond delay="0"/>
                            </p:stCondLst>
                            <p:childTnLst>
                              <p:par>
                                <p:cTn id="106" presetID="42" presetClass="entr" presetSubtype="0" fill="hold" nodeType="clickEffect">
                                  <p:stCondLst>
                                    <p:cond delay="0"/>
                                  </p:stCondLst>
                                  <p:childTnLst>
                                    <p:set>
                                      <p:cBhvr>
                                        <p:cTn id="107" dur="1" fill="hold">
                                          <p:stCondLst>
                                            <p:cond delay="0"/>
                                          </p:stCondLst>
                                        </p:cTn>
                                        <p:tgtEl>
                                          <p:spTgt spid="1001494"/>
                                        </p:tgtEl>
                                        <p:attrNameLst>
                                          <p:attrName>style.visibility</p:attrName>
                                        </p:attrNameLst>
                                      </p:cBhvr>
                                      <p:to>
                                        <p:strVal val="visible"/>
                                      </p:to>
                                    </p:set>
                                    <p:animEffect transition="in" filter="fade">
                                      <p:cBhvr>
                                        <p:cTn id="108" dur="1000"/>
                                        <p:tgtEl>
                                          <p:spTgt spid="1001494"/>
                                        </p:tgtEl>
                                      </p:cBhvr>
                                    </p:animEffect>
                                    <p:anim calcmode="lin" valueType="num">
                                      <p:cBhvr>
                                        <p:cTn id="109" dur="1000" fill="hold"/>
                                        <p:tgtEl>
                                          <p:spTgt spid="1001494"/>
                                        </p:tgtEl>
                                        <p:attrNameLst>
                                          <p:attrName>ppt_x</p:attrName>
                                        </p:attrNameLst>
                                      </p:cBhvr>
                                      <p:tavLst>
                                        <p:tav tm="0">
                                          <p:val>
                                            <p:strVal val="#ppt_x"/>
                                          </p:val>
                                        </p:tav>
                                        <p:tav tm="100000">
                                          <p:val>
                                            <p:strVal val="#ppt_x"/>
                                          </p:val>
                                        </p:tav>
                                      </p:tavLst>
                                    </p:anim>
                                    <p:anim calcmode="lin" valueType="num">
                                      <p:cBhvr>
                                        <p:cTn id="110" dur="1000" fill="hold"/>
                                        <p:tgtEl>
                                          <p:spTgt spid="1001494"/>
                                        </p:tgtEl>
                                        <p:attrNameLst>
                                          <p:attrName>ppt_y</p:attrName>
                                        </p:attrNameLst>
                                      </p:cBhvr>
                                      <p:tavLst>
                                        <p:tav tm="0">
                                          <p:val>
                                            <p:strVal val="#ppt_y+.1"/>
                                          </p:val>
                                        </p:tav>
                                        <p:tav tm="100000">
                                          <p:val>
                                            <p:strVal val="#ppt_y"/>
                                          </p:val>
                                        </p:tav>
                                      </p:tavLst>
                                    </p:anim>
                                  </p:childTnLst>
                                </p:cTn>
                              </p:par>
                            </p:childTnLst>
                          </p:cTn>
                        </p:par>
                      </p:childTnLst>
                    </p:cTn>
                  </p:par>
                  <p:par>
                    <p:cTn id="111" fill="hold" nodeType="clickPar">
                      <p:stCondLst>
                        <p:cond delay="indefinite"/>
                      </p:stCondLst>
                      <p:childTnLst>
                        <p:par>
                          <p:cTn id="112" fill="hold" nodeType="withGroup">
                            <p:stCondLst>
                              <p:cond delay="0"/>
                            </p:stCondLst>
                            <p:childTnLst>
                              <p:par>
                                <p:cTn id="113" presetID="34" presetClass="entr" presetSubtype="0" fill="hold" nodeType="clickEffect">
                                  <p:stCondLst>
                                    <p:cond delay="0"/>
                                  </p:stCondLst>
                                  <p:childTnLst>
                                    <p:set>
                                      <p:cBhvr>
                                        <p:cTn id="114" dur="1" fill="hold">
                                          <p:stCondLst>
                                            <p:cond delay="0"/>
                                          </p:stCondLst>
                                        </p:cTn>
                                        <p:tgtEl>
                                          <p:spTgt spid="1001495"/>
                                        </p:tgtEl>
                                        <p:attrNameLst>
                                          <p:attrName>style.visibility</p:attrName>
                                        </p:attrNameLst>
                                      </p:cBhvr>
                                      <p:to>
                                        <p:strVal val="visible"/>
                                      </p:to>
                                    </p:set>
                                    <p:anim from="(-#ppt_w/2)" to="(#ppt_x)" calcmode="lin" valueType="num">
                                      <p:cBhvr>
                                        <p:cTn id="115" dur="600" fill="hold">
                                          <p:stCondLst>
                                            <p:cond delay="0"/>
                                          </p:stCondLst>
                                        </p:cTn>
                                        <p:tgtEl>
                                          <p:spTgt spid="1001495"/>
                                        </p:tgtEl>
                                        <p:attrNameLst>
                                          <p:attrName>ppt_x</p:attrName>
                                        </p:attrNameLst>
                                      </p:cBhvr>
                                    </p:anim>
                                    <p:anim from="0" to="-1.0" calcmode="lin" valueType="num">
                                      <p:cBhvr>
                                        <p:cTn id="116" dur="200" decel="50000" autoRev="1" fill="hold">
                                          <p:stCondLst>
                                            <p:cond delay="600"/>
                                          </p:stCondLst>
                                        </p:cTn>
                                        <p:tgtEl>
                                          <p:spTgt spid="1001495"/>
                                        </p:tgtEl>
                                        <p:attrNameLst>
                                          <p:attrName>xshear</p:attrName>
                                        </p:attrNameLst>
                                      </p:cBhvr>
                                    </p:anim>
                                    <p:animScale>
                                      <p:cBhvr>
                                        <p:cTn id="117" dur="200" decel="100000" autoRev="1" fill="hold">
                                          <p:stCondLst>
                                            <p:cond delay="600"/>
                                          </p:stCondLst>
                                        </p:cTn>
                                        <p:tgtEl>
                                          <p:spTgt spid="1001495"/>
                                        </p:tgtEl>
                                      </p:cBhvr>
                                      <p:from x="100000" y="100000"/>
                                      <p:to x="80000" y="100000"/>
                                    </p:animScale>
                                    <p:anim by="(#ppt_h/3+#ppt_w*0.1)" calcmode="lin" valueType="num">
                                      <p:cBhvr additive="sum">
                                        <p:cTn id="118" dur="200" decel="100000" autoRev="1" fill="hold">
                                          <p:stCondLst>
                                            <p:cond delay="600"/>
                                          </p:stCondLst>
                                        </p:cTn>
                                        <p:tgtEl>
                                          <p:spTgt spid="1001495"/>
                                        </p:tgtEl>
                                        <p:attrNameLst>
                                          <p:attrName>ppt_x</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01474" grpId="0"/>
      <p:bldP spid="1001489" grpId="0"/>
      <p:bldP spid="1001490"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4850" name="Rectangle 2"/>
          <p:cNvSpPr>
            <a:spLocks noGrp="1" noChangeArrowheads="1"/>
          </p:cNvSpPr>
          <p:nvPr>
            <p:ph type="title"/>
          </p:nvPr>
        </p:nvSpPr>
        <p:spPr>
          <a:xfrm>
            <a:off x="2271713" y="935038"/>
            <a:ext cx="8001000" cy="838200"/>
          </a:xfrm>
        </p:spPr>
        <p:txBody>
          <a:bodyPr/>
          <a:lstStyle/>
          <a:p>
            <a:pPr eaLnBrk="1" hangingPunct="1"/>
            <a:r>
              <a:rPr lang="fa-IR" altLang="en-US" smtClean="0"/>
              <a:t>جريان بر حسب بردار چگالي جريان </a:t>
            </a:r>
            <a:endParaRPr lang="en-US" altLang="en-US" smtClean="0"/>
          </a:p>
        </p:txBody>
      </p:sp>
      <p:sp>
        <p:nvSpPr>
          <p:cNvPr id="974851" name="Rectangle 3"/>
          <p:cNvSpPr>
            <a:spLocks noGrp="1" noChangeArrowheads="1"/>
          </p:cNvSpPr>
          <p:nvPr>
            <p:ph type="body" sz="half" idx="1"/>
          </p:nvPr>
        </p:nvSpPr>
        <p:spPr>
          <a:xfrm>
            <a:off x="2135188" y="2303464"/>
            <a:ext cx="7993062" cy="1557337"/>
          </a:xfrm>
        </p:spPr>
        <p:txBody>
          <a:bodyPr/>
          <a:lstStyle/>
          <a:p>
            <a:pPr marL="0" indent="0" algn="just">
              <a:buNone/>
            </a:pPr>
            <a:r>
              <a:rPr lang="fa-IR" altLang="en-US" smtClean="0"/>
              <a:t>چگالي جريان </a:t>
            </a:r>
            <a:r>
              <a:rPr lang="en-US" altLang="en-US" smtClean="0"/>
              <a:t>j</a:t>
            </a:r>
            <a:r>
              <a:rPr lang="fa-IR" altLang="en-US" smtClean="0"/>
              <a:t> ، برداري است كه اندازۀ آن : جريان عبوري از واحد سطح معيني از مدار است و جهت آن جهت نيروي وارد بر بارهاي مثبت ( جهت جريان قراردادي) است . </a:t>
            </a:r>
            <a:endParaRPr lang="en-US" altLang="en-US" smtClean="0"/>
          </a:p>
        </p:txBody>
      </p:sp>
      <p:grpSp>
        <p:nvGrpSpPr>
          <p:cNvPr id="974863" name="Group 15"/>
          <p:cNvGrpSpPr>
            <a:grpSpLocks/>
          </p:cNvGrpSpPr>
          <p:nvPr/>
        </p:nvGrpSpPr>
        <p:grpSpPr bwMode="auto">
          <a:xfrm>
            <a:off x="2338389" y="4100515"/>
            <a:ext cx="7775575" cy="954087"/>
            <a:chOff x="295" y="3158"/>
            <a:chExt cx="4898" cy="601"/>
          </a:xfrm>
        </p:grpSpPr>
        <p:sp>
          <p:nvSpPr>
            <p:cNvPr id="257029" name="Rectangle 12"/>
            <p:cNvSpPr>
              <a:spLocks noChangeArrowheads="1"/>
            </p:cNvSpPr>
            <p:nvPr/>
          </p:nvSpPr>
          <p:spPr bwMode="auto">
            <a:xfrm>
              <a:off x="295" y="3158"/>
              <a:ext cx="4898" cy="6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cap="sq">
                  <a:solidFill>
                    <a:srgbClr val="000000"/>
                  </a:solidFill>
                  <a:miter lim="800000"/>
                  <a:headEnd type="none" w="lg" len="lg"/>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r" rtl="1">
                <a:spcBef>
                  <a:spcPct val="20000"/>
                </a:spcBef>
                <a:buClr>
                  <a:schemeClr val="accent1"/>
                </a:buClr>
                <a:buChar char="•"/>
                <a:defRPr sz="2800">
                  <a:solidFill>
                    <a:schemeClr val="tx1"/>
                  </a:solidFill>
                  <a:latin typeface="Times New Roman" panose="02020603050405020304" pitchFamily="18" charset="0"/>
                  <a:cs typeface="B Nazanin" panose="00000400000000000000" pitchFamily="2" charset="-78"/>
                </a:defRPr>
              </a:lvl1pPr>
              <a:lvl2pPr marL="742950" indent="-285750" algn="r" rtl="1">
                <a:spcBef>
                  <a:spcPct val="20000"/>
                </a:spcBef>
                <a:buClr>
                  <a:schemeClr val="hlink"/>
                </a:buClr>
                <a:buChar char="–"/>
                <a:defRPr sz="2400">
                  <a:solidFill>
                    <a:schemeClr val="tx1"/>
                  </a:solidFill>
                  <a:latin typeface="Times New Roman" panose="02020603050405020304" pitchFamily="18" charset="0"/>
                  <a:cs typeface="B Nazanin" panose="00000400000000000000" pitchFamily="2" charset="-78"/>
                </a:defRPr>
              </a:lvl2pPr>
              <a:lvl3pPr marL="1143000" indent="-228600" algn="r" rtl="1">
                <a:spcBef>
                  <a:spcPct val="20000"/>
                </a:spcBef>
                <a:buClr>
                  <a:schemeClr val="accent1"/>
                </a:buClr>
                <a:buChar char="•"/>
                <a:defRPr sz="2000">
                  <a:solidFill>
                    <a:schemeClr val="tx1"/>
                  </a:solidFill>
                  <a:latin typeface="Times New Roman" panose="02020603050405020304" pitchFamily="18" charset="0"/>
                  <a:cs typeface="B Nazanin" panose="00000400000000000000" pitchFamily="2" charset="-78"/>
                </a:defRPr>
              </a:lvl3pPr>
              <a:lvl4pPr marL="1600200" indent="-228600" algn="r" rtl="1">
                <a:spcBef>
                  <a:spcPct val="20000"/>
                </a:spcBef>
                <a:buClr>
                  <a:schemeClr val="folHlink"/>
                </a:buClr>
                <a:buChar char="–"/>
                <a:defRPr>
                  <a:solidFill>
                    <a:schemeClr val="tx1"/>
                  </a:solidFill>
                  <a:latin typeface="Times New Roman" panose="02020603050405020304" pitchFamily="18" charset="0"/>
                  <a:cs typeface="B Nazanin" panose="00000400000000000000" pitchFamily="2" charset="-78"/>
                </a:defRPr>
              </a:lvl4pPr>
              <a:lvl5pPr marL="2057400" indent="-228600" algn="r" rtl="1">
                <a:spcBef>
                  <a:spcPct val="20000"/>
                </a:spcBef>
                <a:buClr>
                  <a:schemeClr val="accent1"/>
                </a:buClr>
                <a:buChar char="»"/>
                <a:defRPr>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9pPr>
            </a:lstStyle>
            <a:p>
              <a:pPr>
                <a:spcBef>
                  <a:spcPct val="0"/>
                </a:spcBef>
                <a:buClrTx/>
                <a:buFontTx/>
                <a:buNone/>
              </a:pPr>
              <a:r>
                <a:rPr lang="fa-IR" altLang="en-US"/>
                <a:t>در حالت كلي </a:t>
              </a:r>
              <a:r>
                <a:rPr lang="en-US" altLang="en-US"/>
                <a:t>         </a:t>
              </a:r>
              <a:r>
                <a:rPr lang="fa-IR" altLang="en-US"/>
                <a:t>       جريان و </a:t>
              </a:r>
              <a:r>
                <a:rPr lang="en-US" altLang="en-US" i="1">
                  <a:solidFill>
                    <a:schemeClr val="tx2"/>
                  </a:solidFill>
                </a:rPr>
                <a:t>i = J.A</a:t>
              </a:r>
              <a:r>
                <a:rPr lang="fa-IR" altLang="en-US"/>
                <a:t> حالت خاصي از آن است. </a:t>
              </a:r>
              <a:endParaRPr lang="en-US" altLang="en-US"/>
            </a:p>
          </p:txBody>
        </p:sp>
        <p:graphicFrame>
          <p:nvGraphicFramePr>
            <p:cNvPr id="257030" name="Object 13"/>
            <p:cNvGraphicFramePr>
              <a:graphicFrameLocks noChangeAspect="1"/>
            </p:cNvGraphicFramePr>
            <p:nvPr/>
          </p:nvGraphicFramePr>
          <p:xfrm>
            <a:off x="3316" y="3158"/>
            <a:ext cx="876" cy="393"/>
          </p:xfrm>
          <a:graphic>
            <a:graphicData uri="http://schemas.openxmlformats.org/presentationml/2006/ole">
              <mc:AlternateContent xmlns:mc="http://schemas.openxmlformats.org/markup-compatibility/2006">
                <mc:Choice xmlns:v="urn:schemas-microsoft-com:vml" Requires="v">
                  <p:oleObj spid="_x0000_s2050" name="Equation" r:id="rId3" imgW="600079" imgH="257247" progId="Equation.3">
                    <p:embed/>
                  </p:oleObj>
                </mc:Choice>
                <mc:Fallback>
                  <p:oleObj name="Equation" r:id="rId3" imgW="600079" imgH="257247"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316" y="3158"/>
                          <a:ext cx="876" cy="39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pSp>
    </p:spTree>
    <p:extLst>
      <p:ext uri="{BB962C8B-B14F-4D97-AF65-F5344CB8AC3E}">
        <p14:creationId xmlns:p14="http://schemas.microsoft.com/office/powerpoint/2010/main" val="727000857"/>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0" presetClass="entr" presetSubtype="0" fill="hold" grpId="0" nodeType="afterEffect">
                                  <p:stCondLst>
                                    <p:cond delay="0"/>
                                  </p:stCondLst>
                                  <p:childTnLst>
                                    <p:set>
                                      <p:cBhvr>
                                        <p:cTn id="6" dur="1" fill="hold">
                                          <p:stCondLst>
                                            <p:cond delay="0"/>
                                          </p:stCondLst>
                                        </p:cTn>
                                        <p:tgtEl>
                                          <p:spTgt spid="974850"/>
                                        </p:tgtEl>
                                        <p:attrNameLst>
                                          <p:attrName>style.visibility</p:attrName>
                                        </p:attrNameLst>
                                      </p:cBhvr>
                                      <p:to>
                                        <p:strVal val="visible"/>
                                      </p:to>
                                    </p:set>
                                    <p:animEffect transition="in" filter="fade">
                                      <p:cBhvr>
                                        <p:cTn id="7" dur="800" decel="100000"/>
                                        <p:tgtEl>
                                          <p:spTgt spid="974850"/>
                                        </p:tgtEl>
                                      </p:cBhvr>
                                    </p:animEffect>
                                    <p:anim calcmode="lin" valueType="num">
                                      <p:cBhvr>
                                        <p:cTn id="8" dur="800" decel="100000" fill="hold"/>
                                        <p:tgtEl>
                                          <p:spTgt spid="974850"/>
                                        </p:tgtEl>
                                        <p:attrNameLst>
                                          <p:attrName>style.rotation</p:attrName>
                                        </p:attrNameLst>
                                      </p:cBhvr>
                                      <p:tavLst>
                                        <p:tav tm="0">
                                          <p:val>
                                            <p:fltVal val="-90"/>
                                          </p:val>
                                        </p:tav>
                                        <p:tav tm="100000">
                                          <p:val>
                                            <p:fltVal val="0"/>
                                          </p:val>
                                        </p:tav>
                                      </p:tavLst>
                                    </p:anim>
                                    <p:anim calcmode="lin" valueType="num">
                                      <p:cBhvr>
                                        <p:cTn id="9" dur="800" decel="100000" fill="hold"/>
                                        <p:tgtEl>
                                          <p:spTgt spid="974850"/>
                                        </p:tgtEl>
                                        <p:attrNameLst>
                                          <p:attrName>ppt_x</p:attrName>
                                        </p:attrNameLst>
                                      </p:cBhvr>
                                      <p:tavLst>
                                        <p:tav tm="0">
                                          <p:val>
                                            <p:strVal val="#ppt_x+0.4"/>
                                          </p:val>
                                        </p:tav>
                                        <p:tav tm="100000">
                                          <p:val>
                                            <p:strVal val="#ppt_x-0.05"/>
                                          </p:val>
                                        </p:tav>
                                      </p:tavLst>
                                    </p:anim>
                                    <p:anim calcmode="lin" valueType="num">
                                      <p:cBhvr>
                                        <p:cTn id="10" dur="800" decel="100000" fill="hold"/>
                                        <p:tgtEl>
                                          <p:spTgt spid="974850"/>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974850"/>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974850"/>
                                        </p:tgtEl>
                                        <p:attrNameLst>
                                          <p:attrName>ppt_y</p:attrName>
                                        </p:attrNameLst>
                                      </p:cBhvr>
                                      <p:tavLst>
                                        <p:tav tm="0">
                                          <p:val>
                                            <p:strVal val="#ppt_y+0.1"/>
                                          </p:val>
                                        </p:tav>
                                        <p:tav tm="100000">
                                          <p:val>
                                            <p:strVal val="#ppt_y"/>
                                          </p:val>
                                        </p:tav>
                                      </p:tavLst>
                                    </p:anim>
                                  </p:childTnLst>
                                </p:cTn>
                              </p:par>
                            </p:childTnLst>
                          </p:cTn>
                        </p:par>
                        <p:par>
                          <p:cTn id="13" fill="hold" nodeType="afterGroup">
                            <p:stCondLst>
                              <p:cond delay="1000"/>
                            </p:stCondLst>
                            <p:childTnLst>
                              <p:par>
                                <p:cTn id="14" presetID="27" presetClass="entr" presetSubtype="0" fill="hold" grpId="0" nodeType="afterEffect">
                                  <p:stCondLst>
                                    <p:cond delay="0"/>
                                  </p:stCondLst>
                                  <p:iterate type="lt">
                                    <p:tmPct val="50000"/>
                                  </p:iterate>
                                  <p:childTnLst>
                                    <p:set>
                                      <p:cBhvr>
                                        <p:cTn id="15" dur="1" fill="hold">
                                          <p:stCondLst>
                                            <p:cond delay="0"/>
                                          </p:stCondLst>
                                        </p:cTn>
                                        <p:tgtEl>
                                          <p:spTgt spid="974851">
                                            <p:txEl>
                                              <p:pRg st="0" end="0"/>
                                            </p:txEl>
                                          </p:spTgt>
                                        </p:tgtEl>
                                        <p:attrNameLst>
                                          <p:attrName>style.visibility</p:attrName>
                                        </p:attrNameLst>
                                      </p:cBhvr>
                                      <p:to>
                                        <p:strVal val="visible"/>
                                      </p:to>
                                    </p:set>
                                    <p:anim calcmode="discrete" valueType="clr">
                                      <p:cBhvr override="childStyle">
                                        <p:cTn id="16" dur="80"/>
                                        <p:tgtEl>
                                          <p:spTgt spid="974851">
                                            <p:txEl>
                                              <p:pRg st="0" end="0"/>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17" dur="80"/>
                                        <p:tgtEl>
                                          <p:spTgt spid="974851">
                                            <p:txEl>
                                              <p:pRg st="0" end="0"/>
                                            </p:txEl>
                                          </p:spTgt>
                                        </p:tgtEl>
                                        <p:attrNameLst>
                                          <p:attrName>fillcolor</p:attrName>
                                        </p:attrNameLst>
                                      </p:cBhvr>
                                      <p:tavLst>
                                        <p:tav tm="0">
                                          <p:val>
                                            <p:clrVal>
                                              <a:schemeClr val="accent2"/>
                                            </p:clrVal>
                                          </p:val>
                                        </p:tav>
                                        <p:tav tm="50000">
                                          <p:val>
                                            <p:clrVal>
                                              <a:schemeClr val="hlink"/>
                                            </p:clrVal>
                                          </p:val>
                                        </p:tav>
                                      </p:tavLst>
                                    </p:anim>
                                    <p:set>
                                      <p:cBhvr>
                                        <p:cTn id="18" dur="80"/>
                                        <p:tgtEl>
                                          <p:spTgt spid="974851">
                                            <p:txEl>
                                              <p:pRg st="0" end="0"/>
                                            </p:txEl>
                                          </p:spTgt>
                                        </p:tgtEl>
                                        <p:attrNameLst>
                                          <p:attrName>fill.type</p:attrName>
                                        </p:attrNameLst>
                                      </p:cBhvr>
                                      <p:to>
                                        <p:strVal val="solid"/>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5" presetClass="entr" presetSubtype="0" fill="hold" nodeType="clickEffect">
                                  <p:stCondLst>
                                    <p:cond delay="0"/>
                                  </p:stCondLst>
                                  <p:childTnLst>
                                    <p:set>
                                      <p:cBhvr>
                                        <p:cTn id="22" dur="1" fill="hold">
                                          <p:stCondLst>
                                            <p:cond delay="0"/>
                                          </p:stCondLst>
                                        </p:cTn>
                                        <p:tgtEl>
                                          <p:spTgt spid="974863"/>
                                        </p:tgtEl>
                                        <p:attrNameLst>
                                          <p:attrName>style.visibility</p:attrName>
                                        </p:attrNameLst>
                                      </p:cBhvr>
                                      <p:to>
                                        <p:strVal val="visible"/>
                                      </p:to>
                                    </p:set>
                                    <p:anim calcmode="lin" valueType="num">
                                      <p:cBhvr>
                                        <p:cTn id="23" dur="1000" fill="hold"/>
                                        <p:tgtEl>
                                          <p:spTgt spid="974863"/>
                                        </p:tgtEl>
                                        <p:attrNameLst>
                                          <p:attrName>ppt_w</p:attrName>
                                        </p:attrNameLst>
                                      </p:cBhvr>
                                      <p:tavLst>
                                        <p:tav tm="0">
                                          <p:val>
                                            <p:fltVal val="0"/>
                                          </p:val>
                                        </p:tav>
                                        <p:tav tm="100000">
                                          <p:val>
                                            <p:strVal val="#ppt_w"/>
                                          </p:val>
                                        </p:tav>
                                      </p:tavLst>
                                    </p:anim>
                                    <p:anim calcmode="lin" valueType="num">
                                      <p:cBhvr>
                                        <p:cTn id="24" dur="1000" fill="hold"/>
                                        <p:tgtEl>
                                          <p:spTgt spid="974863"/>
                                        </p:tgtEl>
                                        <p:attrNameLst>
                                          <p:attrName>ppt_h</p:attrName>
                                        </p:attrNameLst>
                                      </p:cBhvr>
                                      <p:tavLst>
                                        <p:tav tm="0">
                                          <p:val>
                                            <p:fltVal val="0"/>
                                          </p:val>
                                        </p:tav>
                                        <p:tav tm="100000">
                                          <p:val>
                                            <p:strVal val="#ppt_h"/>
                                          </p:val>
                                        </p:tav>
                                      </p:tavLst>
                                    </p:anim>
                                    <p:anim calcmode="lin" valueType="num">
                                      <p:cBhvr>
                                        <p:cTn id="25" dur="1000" fill="hold"/>
                                        <p:tgtEl>
                                          <p:spTgt spid="974863"/>
                                        </p:tgtEl>
                                        <p:attrNameLst>
                                          <p:attrName>ppt_x</p:attrName>
                                        </p:attrNameLst>
                                      </p:cBhvr>
                                      <p:tavLst>
                                        <p:tav tm="0" fmla="#ppt_x+(cos(-2*pi*(1-$))*-#ppt_x-sin(-2*pi*(1-$))*(1-#ppt_y))*(1-$)">
                                          <p:val>
                                            <p:fltVal val="0"/>
                                          </p:val>
                                        </p:tav>
                                        <p:tav tm="100000">
                                          <p:val>
                                            <p:fltVal val="1"/>
                                          </p:val>
                                        </p:tav>
                                      </p:tavLst>
                                    </p:anim>
                                    <p:anim calcmode="lin" valueType="num">
                                      <p:cBhvr>
                                        <p:cTn id="26" dur="1000" fill="hold"/>
                                        <p:tgtEl>
                                          <p:spTgt spid="974863"/>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74850" grpId="0"/>
      <p:bldP spid="974851"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5874" name="Rectangle 2"/>
          <p:cNvSpPr>
            <a:spLocks noGrp="1" noChangeArrowheads="1"/>
          </p:cNvSpPr>
          <p:nvPr>
            <p:ph type="title"/>
          </p:nvPr>
        </p:nvSpPr>
        <p:spPr>
          <a:xfrm>
            <a:off x="2286000" y="566738"/>
            <a:ext cx="8001000" cy="838200"/>
          </a:xfrm>
        </p:spPr>
        <p:txBody>
          <a:bodyPr/>
          <a:lstStyle/>
          <a:p>
            <a:pPr eaLnBrk="1" hangingPunct="1"/>
            <a:r>
              <a:rPr lang="fa-IR" altLang="en-US" smtClean="0"/>
              <a:t>سرعت رانش يا سرعت سوق (</a:t>
            </a:r>
            <a:r>
              <a:rPr lang="en-US" altLang="en-US" smtClean="0"/>
              <a:t>V</a:t>
            </a:r>
            <a:r>
              <a:rPr lang="en-US" altLang="en-US" baseline="-25000" smtClean="0"/>
              <a:t>d</a:t>
            </a:r>
            <a:r>
              <a:rPr lang="fa-IR" altLang="en-US" smtClean="0"/>
              <a:t>) </a:t>
            </a:r>
            <a:endParaRPr lang="en-US" altLang="en-US" smtClean="0"/>
          </a:p>
        </p:txBody>
      </p:sp>
      <p:sp>
        <p:nvSpPr>
          <p:cNvPr id="975875" name="Rectangle 3"/>
          <p:cNvSpPr>
            <a:spLocks noGrp="1" noChangeArrowheads="1"/>
          </p:cNvSpPr>
          <p:nvPr>
            <p:ph type="body" sz="half" idx="1"/>
          </p:nvPr>
        </p:nvSpPr>
        <p:spPr>
          <a:xfrm>
            <a:off x="2120901" y="1555750"/>
            <a:ext cx="7993063" cy="2160588"/>
          </a:xfrm>
        </p:spPr>
        <p:txBody>
          <a:bodyPr/>
          <a:lstStyle/>
          <a:p>
            <a:pPr marL="0" indent="0" algn="just">
              <a:buNone/>
            </a:pPr>
            <a:r>
              <a:rPr lang="fa-IR" altLang="en-US" smtClean="0"/>
              <a:t>هر چند الكترونها تحت تأثير ميدان الكتريكي در برخوردهاي خود با اتمها /؟ رسانا حركت شتابدار دارند ولي به طور متوسط سرعت ثابتي در طول سيم در زمان معيني دارند كه حدود چند سانتيمتر در ثانيه است كه به اين سرعت متوسط ثابت سرعت سوق يا رانش مي گويند. </a:t>
            </a:r>
            <a:endParaRPr lang="en-US" altLang="en-US" smtClean="0"/>
          </a:p>
        </p:txBody>
      </p:sp>
      <p:graphicFrame>
        <p:nvGraphicFramePr>
          <p:cNvPr id="975878" name="Object 6"/>
          <p:cNvGraphicFramePr>
            <a:graphicFrameLocks noChangeAspect="1"/>
          </p:cNvGraphicFramePr>
          <p:nvPr>
            <p:ph sz="quarter" idx="3"/>
          </p:nvPr>
        </p:nvGraphicFramePr>
        <p:xfrm>
          <a:off x="5403851" y="4941888"/>
          <a:ext cx="1368425" cy="1179512"/>
        </p:xfrm>
        <a:graphic>
          <a:graphicData uri="http://schemas.openxmlformats.org/presentationml/2006/ole">
            <mc:AlternateContent xmlns:mc="http://schemas.openxmlformats.org/markup-compatibility/2006">
              <mc:Choice xmlns:v="urn:schemas-microsoft-com:vml" Requires="v">
                <p:oleObj spid="_x0000_s3074" name="Equation" r:id="rId3" imgW="457002" imgH="393529" progId="Equation.3">
                  <p:embed/>
                </p:oleObj>
              </mc:Choice>
              <mc:Fallback>
                <p:oleObj name="Equation" r:id="rId3" imgW="457002" imgH="393529"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403851" y="4941888"/>
                        <a:ext cx="1368425" cy="11795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pSp>
        <p:nvGrpSpPr>
          <p:cNvPr id="975917" name="Group 45"/>
          <p:cNvGrpSpPr>
            <a:grpSpLocks/>
          </p:cNvGrpSpPr>
          <p:nvPr/>
        </p:nvGrpSpPr>
        <p:grpSpPr bwMode="auto">
          <a:xfrm>
            <a:off x="4181475" y="3860801"/>
            <a:ext cx="3798888" cy="792163"/>
            <a:chOff x="567" y="3158"/>
            <a:chExt cx="2393" cy="680"/>
          </a:xfrm>
        </p:grpSpPr>
        <p:sp>
          <p:nvSpPr>
            <p:cNvPr id="258054" name="Line 29"/>
            <p:cNvSpPr>
              <a:spLocks noChangeShapeType="1"/>
            </p:cNvSpPr>
            <p:nvPr/>
          </p:nvSpPr>
          <p:spPr bwMode="auto">
            <a:xfrm flipV="1">
              <a:off x="1020" y="3249"/>
              <a:ext cx="272" cy="499"/>
            </a:xfrm>
            <a:prstGeom prst="line">
              <a:avLst/>
            </a:prstGeom>
            <a:noFill/>
            <a:ln w="28575" cap="sq">
              <a:solidFill>
                <a:srgbClr val="FF00FF"/>
              </a:solidFill>
              <a:round/>
              <a:headEnd type="none" w="lg" len="lg"/>
              <a:tailEnd type="triangle"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58055" name="Line 30"/>
            <p:cNvSpPr>
              <a:spLocks noChangeShapeType="1"/>
            </p:cNvSpPr>
            <p:nvPr/>
          </p:nvSpPr>
          <p:spPr bwMode="auto">
            <a:xfrm>
              <a:off x="1338" y="3249"/>
              <a:ext cx="91" cy="499"/>
            </a:xfrm>
            <a:prstGeom prst="line">
              <a:avLst/>
            </a:prstGeom>
            <a:noFill/>
            <a:ln w="28575" cap="sq">
              <a:solidFill>
                <a:srgbClr val="FF00FF"/>
              </a:solidFill>
              <a:round/>
              <a:headEnd type="none" w="lg" len="lg"/>
              <a:tailEnd type="triangle"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58056" name="Line 31"/>
            <p:cNvSpPr>
              <a:spLocks noChangeShapeType="1"/>
            </p:cNvSpPr>
            <p:nvPr/>
          </p:nvSpPr>
          <p:spPr bwMode="auto">
            <a:xfrm flipV="1">
              <a:off x="1474" y="3521"/>
              <a:ext cx="136" cy="227"/>
            </a:xfrm>
            <a:prstGeom prst="line">
              <a:avLst/>
            </a:prstGeom>
            <a:noFill/>
            <a:ln w="28575" cap="sq">
              <a:solidFill>
                <a:srgbClr val="FF00FF"/>
              </a:solidFill>
              <a:round/>
              <a:headEnd type="none" w="lg" len="lg"/>
              <a:tailEnd type="triangle"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58057" name="Line 32"/>
            <p:cNvSpPr>
              <a:spLocks noChangeShapeType="1"/>
            </p:cNvSpPr>
            <p:nvPr/>
          </p:nvSpPr>
          <p:spPr bwMode="auto">
            <a:xfrm flipV="1">
              <a:off x="1626" y="3249"/>
              <a:ext cx="91" cy="226"/>
            </a:xfrm>
            <a:prstGeom prst="line">
              <a:avLst/>
            </a:prstGeom>
            <a:noFill/>
            <a:ln w="28575" cap="sq">
              <a:solidFill>
                <a:srgbClr val="FF00FF"/>
              </a:solidFill>
              <a:round/>
              <a:headEnd type="none" w="lg" len="lg"/>
              <a:tailEnd type="triangle"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58058" name="Line 33"/>
            <p:cNvSpPr>
              <a:spLocks noChangeShapeType="1"/>
            </p:cNvSpPr>
            <p:nvPr/>
          </p:nvSpPr>
          <p:spPr bwMode="auto">
            <a:xfrm>
              <a:off x="1746" y="3249"/>
              <a:ext cx="272" cy="499"/>
            </a:xfrm>
            <a:prstGeom prst="line">
              <a:avLst/>
            </a:prstGeom>
            <a:noFill/>
            <a:ln w="28575" cap="sq">
              <a:solidFill>
                <a:srgbClr val="FF00FF"/>
              </a:solidFill>
              <a:round/>
              <a:headEnd type="none" w="lg" len="lg"/>
              <a:tailEnd type="triangle"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58059" name="Line 34"/>
            <p:cNvSpPr>
              <a:spLocks noChangeShapeType="1"/>
            </p:cNvSpPr>
            <p:nvPr/>
          </p:nvSpPr>
          <p:spPr bwMode="auto">
            <a:xfrm>
              <a:off x="1020" y="3294"/>
              <a:ext cx="318" cy="136"/>
            </a:xfrm>
            <a:prstGeom prst="line">
              <a:avLst/>
            </a:prstGeom>
            <a:noFill/>
            <a:ln w="28575" cap="sq">
              <a:solidFill>
                <a:srgbClr val="FF00FF"/>
              </a:solidFill>
              <a:round/>
              <a:headEnd type="none" w="lg" len="lg"/>
              <a:tailEnd type="triangle"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58060" name="Line 36"/>
            <p:cNvSpPr>
              <a:spLocks noChangeShapeType="1"/>
            </p:cNvSpPr>
            <p:nvPr/>
          </p:nvSpPr>
          <p:spPr bwMode="auto">
            <a:xfrm>
              <a:off x="1111" y="3521"/>
              <a:ext cx="680" cy="45"/>
            </a:xfrm>
            <a:prstGeom prst="line">
              <a:avLst/>
            </a:prstGeom>
            <a:noFill/>
            <a:ln w="28575" cap="sq">
              <a:solidFill>
                <a:srgbClr val="FF00FF"/>
              </a:solidFill>
              <a:round/>
              <a:headEnd type="none" w="lg" len="lg"/>
              <a:tailEnd type="triangle"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58061" name="Line 37"/>
            <p:cNvSpPr>
              <a:spLocks noChangeShapeType="1"/>
            </p:cNvSpPr>
            <p:nvPr/>
          </p:nvSpPr>
          <p:spPr bwMode="auto">
            <a:xfrm flipV="1">
              <a:off x="1837" y="3249"/>
              <a:ext cx="408" cy="317"/>
            </a:xfrm>
            <a:prstGeom prst="line">
              <a:avLst/>
            </a:prstGeom>
            <a:noFill/>
            <a:ln w="28575" cap="sq">
              <a:solidFill>
                <a:srgbClr val="FF00FF"/>
              </a:solidFill>
              <a:round/>
              <a:headEnd type="none" w="lg" len="lg"/>
              <a:tailEnd type="triangle"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58062" name="Line 38"/>
            <p:cNvSpPr>
              <a:spLocks noChangeShapeType="1"/>
            </p:cNvSpPr>
            <p:nvPr/>
          </p:nvSpPr>
          <p:spPr bwMode="auto">
            <a:xfrm>
              <a:off x="2064" y="3339"/>
              <a:ext cx="362" cy="363"/>
            </a:xfrm>
            <a:prstGeom prst="line">
              <a:avLst/>
            </a:prstGeom>
            <a:noFill/>
            <a:ln w="28575" cap="sq">
              <a:solidFill>
                <a:srgbClr val="FF00FF"/>
              </a:solidFill>
              <a:round/>
              <a:headEnd type="none" w="lg" len="lg"/>
              <a:tailEnd type="triangle"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58063" name="Line 39"/>
            <p:cNvSpPr>
              <a:spLocks noChangeShapeType="1"/>
            </p:cNvSpPr>
            <p:nvPr/>
          </p:nvSpPr>
          <p:spPr bwMode="auto">
            <a:xfrm flipV="1">
              <a:off x="2064" y="3443"/>
              <a:ext cx="362" cy="318"/>
            </a:xfrm>
            <a:prstGeom prst="line">
              <a:avLst/>
            </a:prstGeom>
            <a:noFill/>
            <a:ln w="28575" cap="sq">
              <a:solidFill>
                <a:srgbClr val="FF00FF"/>
              </a:solidFill>
              <a:round/>
              <a:headEnd type="none" w="lg" len="lg"/>
              <a:tailEnd type="triangle"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58064" name="Line 40"/>
            <p:cNvSpPr>
              <a:spLocks noChangeShapeType="1"/>
            </p:cNvSpPr>
            <p:nvPr/>
          </p:nvSpPr>
          <p:spPr bwMode="auto">
            <a:xfrm flipH="1">
              <a:off x="2126" y="3249"/>
              <a:ext cx="136" cy="272"/>
            </a:xfrm>
            <a:prstGeom prst="line">
              <a:avLst/>
            </a:prstGeom>
            <a:noFill/>
            <a:ln w="28575" cap="sq">
              <a:solidFill>
                <a:srgbClr val="FF00FF"/>
              </a:solidFill>
              <a:round/>
              <a:headEnd type="none" w="lg" len="lg"/>
              <a:tailEnd type="triangle"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58065" name="Line 41"/>
            <p:cNvSpPr>
              <a:spLocks noChangeShapeType="1"/>
            </p:cNvSpPr>
            <p:nvPr/>
          </p:nvSpPr>
          <p:spPr bwMode="auto">
            <a:xfrm>
              <a:off x="1338" y="3249"/>
              <a:ext cx="272" cy="226"/>
            </a:xfrm>
            <a:prstGeom prst="line">
              <a:avLst/>
            </a:prstGeom>
            <a:noFill/>
            <a:ln w="28575" cap="sq">
              <a:solidFill>
                <a:srgbClr val="FF00FF"/>
              </a:solidFill>
              <a:round/>
              <a:headEnd type="none" w="lg" len="lg"/>
              <a:tailEnd type="triangle"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58066" name="Line 44"/>
            <p:cNvSpPr>
              <a:spLocks noChangeShapeType="1"/>
            </p:cNvSpPr>
            <p:nvPr/>
          </p:nvSpPr>
          <p:spPr bwMode="auto">
            <a:xfrm flipH="1">
              <a:off x="1791" y="3566"/>
              <a:ext cx="318" cy="182"/>
            </a:xfrm>
            <a:prstGeom prst="line">
              <a:avLst/>
            </a:prstGeom>
            <a:noFill/>
            <a:ln w="28575" cap="sq">
              <a:solidFill>
                <a:srgbClr val="FF00FF"/>
              </a:solidFill>
              <a:round/>
              <a:headEnd type="none" w="lg" len="lg"/>
              <a:tailEnd type="triangle"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nvGrpSpPr>
            <p:cNvPr id="258067" name="Group 13"/>
            <p:cNvGrpSpPr>
              <a:grpSpLocks/>
            </p:cNvGrpSpPr>
            <p:nvPr/>
          </p:nvGrpSpPr>
          <p:grpSpPr bwMode="auto">
            <a:xfrm>
              <a:off x="567" y="3158"/>
              <a:ext cx="2393" cy="680"/>
              <a:chOff x="579" y="3158"/>
              <a:chExt cx="2393" cy="589"/>
            </a:xfrm>
          </p:grpSpPr>
          <p:sp>
            <p:nvSpPr>
              <p:cNvPr id="258084" name="Oval 9"/>
              <p:cNvSpPr>
                <a:spLocks noChangeArrowheads="1"/>
              </p:cNvSpPr>
              <p:nvPr/>
            </p:nvSpPr>
            <p:spPr bwMode="auto">
              <a:xfrm rot="-801335">
                <a:off x="2699" y="3158"/>
                <a:ext cx="273" cy="589"/>
              </a:xfrm>
              <a:prstGeom prst="ellipse">
                <a:avLst/>
              </a:prstGeom>
              <a:noFill/>
              <a:ln w="28575" cap="sq">
                <a:solidFill>
                  <a:schemeClr val="tx1"/>
                </a:solidFill>
                <a:round/>
                <a:headEnd type="none" w="lg" len="lg"/>
                <a:tailEnd type="none" w="med"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r" rtl="1">
                  <a:spcBef>
                    <a:spcPct val="20000"/>
                  </a:spcBef>
                  <a:buClr>
                    <a:schemeClr val="accent1"/>
                  </a:buClr>
                  <a:buChar char="•"/>
                  <a:defRPr sz="2800">
                    <a:solidFill>
                      <a:schemeClr val="tx1"/>
                    </a:solidFill>
                    <a:latin typeface="Times New Roman" panose="02020603050405020304" pitchFamily="18" charset="0"/>
                    <a:cs typeface="B Nazanin" panose="00000400000000000000" pitchFamily="2" charset="-78"/>
                  </a:defRPr>
                </a:lvl1pPr>
                <a:lvl2pPr marL="742950" indent="-285750" algn="r" rtl="1">
                  <a:spcBef>
                    <a:spcPct val="20000"/>
                  </a:spcBef>
                  <a:buClr>
                    <a:schemeClr val="hlink"/>
                  </a:buClr>
                  <a:buChar char="–"/>
                  <a:defRPr sz="2400">
                    <a:solidFill>
                      <a:schemeClr val="tx1"/>
                    </a:solidFill>
                    <a:latin typeface="Times New Roman" panose="02020603050405020304" pitchFamily="18" charset="0"/>
                    <a:cs typeface="B Nazanin" panose="00000400000000000000" pitchFamily="2" charset="-78"/>
                  </a:defRPr>
                </a:lvl2pPr>
                <a:lvl3pPr marL="1143000" indent="-228600" algn="r" rtl="1">
                  <a:spcBef>
                    <a:spcPct val="20000"/>
                  </a:spcBef>
                  <a:buClr>
                    <a:schemeClr val="accent1"/>
                  </a:buClr>
                  <a:buChar char="•"/>
                  <a:defRPr sz="2000">
                    <a:solidFill>
                      <a:schemeClr val="tx1"/>
                    </a:solidFill>
                    <a:latin typeface="Times New Roman" panose="02020603050405020304" pitchFamily="18" charset="0"/>
                    <a:cs typeface="B Nazanin" panose="00000400000000000000" pitchFamily="2" charset="-78"/>
                  </a:defRPr>
                </a:lvl3pPr>
                <a:lvl4pPr marL="1600200" indent="-228600" algn="r" rtl="1">
                  <a:spcBef>
                    <a:spcPct val="20000"/>
                  </a:spcBef>
                  <a:buClr>
                    <a:schemeClr val="folHlink"/>
                  </a:buClr>
                  <a:buChar char="–"/>
                  <a:defRPr>
                    <a:solidFill>
                      <a:schemeClr val="tx1"/>
                    </a:solidFill>
                    <a:latin typeface="Times New Roman" panose="02020603050405020304" pitchFamily="18" charset="0"/>
                    <a:cs typeface="B Nazanin" panose="00000400000000000000" pitchFamily="2" charset="-78"/>
                  </a:defRPr>
                </a:lvl4pPr>
                <a:lvl5pPr marL="2057400" indent="-228600" algn="r" rtl="1">
                  <a:spcBef>
                    <a:spcPct val="20000"/>
                  </a:spcBef>
                  <a:buClr>
                    <a:schemeClr val="accent1"/>
                  </a:buClr>
                  <a:buChar char="»"/>
                  <a:defRPr>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9pPr>
              </a:lstStyle>
              <a:p>
                <a:pPr algn="ctr" rtl="0">
                  <a:spcBef>
                    <a:spcPct val="0"/>
                  </a:spcBef>
                  <a:buClrTx/>
                  <a:buFontTx/>
                  <a:buNone/>
                </a:pPr>
                <a:endParaRPr lang="fa-IR" altLang="fa-IR"/>
              </a:p>
            </p:txBody>
          </p:sp>
          <p:sp>
            <p:nvSpPr>
              <p:cNvPr id="258085" name="Oval 10"/>
              <p:cNvSpPr>
                <a:spLocks noChangeArrowheads="1"/>
              </p:cNvSpPr>
              <p:nvPr/>
            </p:nvSpPr>
            <p:spPr bwMode="auto">
              <a:xfrm rot="-801335">
                <a:off x="579" y="3158"/>
                <a:ext cx="273" cy="589"/>
              </a:xfrm>
              <a:prstGeom prst="ellipse">
                <a:avLst/>
              </a:prstGeom>
              <a:noFill/>
              <a:ln w="28575" cap="sq">
                <a:solidFill>
                  <a:schemeClr val="tx1"/>
                </a:solidFill>
                <a:round/>
                <a:headEnd type="none" w="lg" len="lg"/>
                <a:tailEnd type="none" w="med"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r" rtl="1">
                  <a:spcBef>
                    <a:spcPct val="20000"/>
                  </a:spcBef>
                  <a:buClr>
                    <a:schemeClr val="accent1"/>
                  </a:buClr>
                  <a:buChar char="•"/>
                  <a:defRPr sz="2800">
                    <a:solidFill>
                      <a:schemeClr val="tx1"/>
                    </a:solidFill>
                    <a:latin typeface="Times New Roman" panose="02020603050405020304" pitchFamily="18" charset="0"/>
                    <a:cs typeface="B Nazanin" panose="00000400000000000000" pitchFamily="2" charset="-78"/>
                  </a:defRPr>
                </a:lvl1pPr>
                <a:lvl2pPr marL="742950" indent="-285750" algn="r" rtl="1">
                  <a:spcBef>
                    <a:spcPct val="20000"/>
                  </a:spcBef>
                  <a:buClr>
                    <a:schemeClr val="hlink"/>
                  </a:buClr>
                  <a:buChar char="–"/>
                  <a:defRPr sz="2400">
                    <a:solidFill>
                      <a:schemeClr val="tx1"/>
                    </a:solidFill>
                    <a:latin typeface="Times New Roman" panose="02020603050405020304" pitchFamily="18" charset="0"/>
                    <a:cs typeface="B Nazanin" panose="00000400000000000000" pitchFamily="2" charset="-78"/>
                  </a:defRPr>
                </a:lvl2pPr>
                <a:lvl3pPr marL="1143000" indent="-228600" algn="r" rtl="1">
                  <a:spcBef>
                    <a:spcPct val="20000"/>
                  </a:spcBef>
                  <a:buClr>
                    <a:schemeClr val="accent1"/>
                  </a:buClr>
                  <a:buChar char="•"/>
                  <a:defRPr sz="2000">
                    <a:solidFill>
                      <a:schemeClr val="tx1"/>
                    </a:solidFill>
                    <a:latin typeface="Times New Roman" panose="02020603050405020304" pitchFamily="18" charset="0"/>
                    <a:cs typeface="B Nazanin" panose="00000400000000000000" pitchFamily="2" charset="-78"/>
                  </a:defRPr>
                </a:lvl3pPr>
                <a:lvl4pPr marL="1600200" indent="-228600" algn="r" rtl="1">
                  <a:spcBef>
                    <a:spcPct val="20000"/>
                  </a:spcBef>
                  <a:buClr>
                    <a:schemeClr val="folHlink"/>
                  </a:buClr>
                  <a:buChar char="–"/>
                  <a:defRPr>
                    <a:solidFill>
                      <a:schemeClr val="tx1"/>
                    </a:solidFill>
                    <a:latin typeface="Times New Roman" panose="02020603050405020304" pitchFamily="18" charset="0"/>
                    <a:cs typeface="B Nazanin" panose="00000400000000000000" pitchFamily="2" charset="-78"/>
                  </a:defRPr>
                </a:lvl4pPr>
                <a:lvl5pPr marL="2057400" indent="-228600" algn="r" rtl="1">
                  <a:spcBef>
                    <a:spcPct val="20000"/>
                  </a:spcBef>
                  <a:buClr>
                    <a:schemeClr val="accent1"/>
                  </a:buClr>
                  <a:buChar char="»"/>
                  <a:defRPr>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9pPr>
              </a:lstStyle>
              <a:p>
                <a:pPr algn="ctr" rtl="0">
                  <a:spcBef>
                    <a:spcPct val="0"/>
                  </a:spcBef>
                  <a:buClrTx/>
                  <a:buFontTx/>
                  <a:buNone/>
                </a:pPr>
                <a:endParaRPr lang="fa-IR" altLang="fa-IR"/>
              </a:p>
            </p:txBody>
          </p:sp>
          <p:sp>
            <p:nvSpPr>
              <p:cNvPr id="258086" name="Line 11"/>
              <p:cNvSpPr>
                <a:spLocks noChangeShapeType="1"/>
              </p:cNvSpPr>
              <p:nvPr/>
            </p:nvSpPr>
            <p:spPr bwMode="auto">
              <a:xfrm>
                <a:off x="649" y="3166"/>
                <a:ext cx="2132" cy="0"/>
              </a:xfrm>
              <a:prstGeom prst="line">
                <a:avLst/>
              </a:prstGeom>
              <a:noFill/>
              <a:ln w="28575" cap="sq">
                <a:solidFill>
                  <a:schemeClr val="tx1"/>
                </a:solidFill>
                <a:round/>
                <a:headEnd type="none" w="lg" len="lg"/>
                <a:tailEnd type="none"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58087" name="Line 12"/>
              <p:cNvSpPr>
                <a:spLocks noChangeShapeType="1"/>
              </p:cNvSpPr>
              <p:nvPr/>
            </p:nvSpPr>
            <p:spPr bwMode="auto">
              <a:xfrm>
                <a:off x="769" y="3740"/>
                <a:ext cx="2132" cy="0"/>
              </a:xfrm>
              <a:prstGeom prst="line">
                <a:avLst/>
              </a:prstGeom>
              <a:noFill/>
              <a:ln w="28575" cap="sq">
                <a:solidFill>
                  <a:schemeClr val="tx1"/>
                </a:solidFill>
                <a:round/>
                <a:headEnd type="none" w="lg" len="lg"/>
                <a:tailEnd type="none"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258068" name="Oval 14"/>
            <p:cNvSpPr>
              <a:spLocks noChangeArrowheads="1"/>
            </p:cNvSpPr>
            <p:nvPr/>
          </p:nvSpPr>
          <p:spPr bwMode="auto">
            <a:xfrm>
              <a:off x="975" y="3748"/>
              <a:ext cx="45" cy="45"/>
            </a:xfrm>
            <a:prstGeom prst="ellipse">
              <a:avLst/>
            </a:prstGeom>
            <a:solidFill>
              <a:srgbClr val="00928F"/>
            </a:solidFill>
            <a:ln w="28575" cap="sq">
              <a:solidFill>
                <a:srgbClr val="00928F"/>
              </a:solidFill>
              <a:round/>
              <a:headEnd type="none" w="lg" len="lg"/>
              <a:tailEnd type="none" w="med"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r" rtl="1">
                <a:spcBef>
                  <a:spcPct val="20000"/>
                </a:spcBef>
                <a:buClr>
                  <a:schemeClr val="accent1"/>
                </a:buClr>
                <a:buChar char="•"/>
                <a:defRPr sz="2800">
                  <a:solidFill>
                    <a:schemeClr val="tx1"/>
                  </a:solidFill>
                  <a:latin typeface="Times New Roman" panose="02020603050405020304" pitchFamily="18" charset="0"/>
                  <a:cs typeface="B Nazanin" panose="00000400000000000000" pitchFamily="2" charset="-78"/>
                </a:defRPr>
              </a:lvl1pPr>
              <a:lvl2pPr marL="742950" indent="-285750" algn="r" rtl="1">
                <a:spcBef>
                  <a:spcPct val="20000"/>
                </a:spcBef>
                <a:buClr>
                  <a:schemeClr val="hlink"/>
                </a:buClr>
                <a:buChar char="–"/>
                <a:defRPr sz="2400">
                  <a:solidFill>
                    <a:schemeClr val="tx1"/>
                  </a:solidFill>
                  <a:latin typeface="Times New Roman" panose="02020603050405020304" pitchFamily="18" charset="0"/>
                  <a:cs typeface="B Nazanin" panose="00000400000000000000" pitchFamily="2" charset="-78"/>
                </a:defRPr>
              </a:lvl2pPr>
              <a:lvl3pPr marL="1143000" indent="-228600" algn="r" rtl="1">
                <a:spcBef>
                  <a:spcPct val="20000"/>
                </a:spcBef>
                <a:buClr>
                  <a:schemeClr val="accent1"/>
                </a:buClr>
                <a:buChar char="•"/>
                <a:defRPr sz="2000">
                  <a:solidFill>
                    <a:schemeClr val="tx1"/>
                  </a:solidFill>
                  <a:latin typeface="Times New Roman" panose="02020603050405020304" pitchFamily="18" charset="0"/>
                  <a:cs typeface="B Nazanin" panose="00000400000000000000" pitchFamily="2" charset="-78"/>
                </a:defRPr>
              </a:lvl3pPr>
              <a:lvl4pPr marL="1600200" indent="-228600" algn="r" rtl="1">
                <a:spcBef>
                  <a:spcPct val="20000"/>
                </a:spcBef>
                <a:buClr>
                  <a:schemeClr val="folHlink"/>
                </a:buClr>
                <a:buChar char="–"/>
                <a:defRPr>
                  <a:solidFill>
                    <a:schemeClr val="tx1"/>
                  </a:solidFill>
                  <a:latin typeface="Times New Roman" panose="02020603050405020304" pitchFamily="18" charset="0"/>
                  <a:cs typeface="B Nazanin" panose="00000400000000000000" pitchFamily="2" charset="-78"/>
                </a:defRPr>
              </a:lvl4pPr>
              <a:lvl5pPr marL="2057400" indent="-228600" algn="r" rtl="1">
                <a:spcBef>
                  <a:spcPct val="20000"/>
                </a:spcBef>
                <a:buClr>
                  <a:schemeClr val="accent1"/>
                </a:buClr>
                <a:buChar char="»"/>
                <a:defRPr>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9pPr>
            </a:lstStyle>
            <a:p>
              <a:pPr algn="ctr" rtl="0">
                <a:spcBef>
                  <a:spcPct val="0"/>
                </a:spcBef>
                <a:buClrTx/>
                <a:buFontTx/>
                <a:buNone/>
              </a:pPr>
              <a:endParaRPr lang="fa-IR" altLang="fa-IR"/>
            </a:p>
          </p:txBody>
        </p:sp>
        <p:sp>
          <p:nvSpPr>
            <p:cNvPr id="258069" name="Oval 15"/>
            <p:cNvSpPr>
              <a:spLocks noChangeArrowheads="1"/>
            </p:cNvSpPr>
            <p:nvPr/>
          </p:nvSpPr>
          <p:spPr bwMode="auto">
            <a:xfrm>
              <a:off x="1338" y="3430"/>
              <a:ext cx="45" cy="45"/>
            </a:xfrm>
            <a:prstGeom prst="ellipse">
              <a:avLst/>
            </a:prstGeom>
            <a:solidFill>
              <a:srgbClr val="00928F"/>
            </a:solidFill>
            <a:ln w="28575" cap="sq">
              <a:solidFill>
                <a:srgbClr val="00928F"/>
              </a:solidFill>
              <a:round/>
              <a:headEnd type="none" w="lg" len="lg"/>
              <a:tailEnd type="none" w="med"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r" rtl="1">
                <a:spcBef>
                  <a:spcPct val="20000"/>
                </a:spcBef>
                <a:buClr>
                  <a:schemeClr val="accent1"/>
                </a:buClr>
                <a:buChar char="•"/>
                <a:defRPr sz="2800">
                  <a:solidFill>
                    <a:schemeClr val="tx1"/>
                  </a:solidFill>
                  <a:latin typeface="Times New Roman" panose="02020603050405020304" pitchFamily="18" charset="0"/>
                  <a:cs typeface="B Nazanin" panose="00000400000000000000" pitchFamily="2" charset="-78"/>
                </a:defRPr>
              </a:lvl1pPr>
              <a:lvl2pPr marL="742950" indent="-285750" algn="r" rtl="1">
                <a:spcBef>
                  <a:spcPct val="20000"/>
                </a:spcBef>
                <a:buClr>
                  <a:schemeClr val="hlink"/>
                </a:buClr>
                <a:buChar char="–"/>
                <a:defRPr sz="2400">
                  <a:solidFill>
                    <a:schemeClr val="tx1"/>
                  </a:solidFill>
                  <a:latin typeface="Times New Roman" panose="02020603050405020304" pitchFamily="18" charset="0"/>
                  <a:cs typeface="B Nazanin" panose="00000400000000000000" pitchFamily="2" charset="-78"/>
                </a:defRPr>
              </a:lvl2pPr>
              <a:lvl3pPr marL="1143000" indent="-228600" algn="r" rtl="1">
                <a:spcBef>
                  <a:spcPct val="20000"/>
                </a:spcBef>
                <a:buClr>
                  <a:schemeClr val="accent1"/>
                </a:buClr>
                <a:buChar char="•"/>
                <a:defRPr sz="2000">
                  <a:solidFill>
                    <a:schemeClr val="tx1"/>
                  </a:solidFill>
                  <a:latin typeface="Times New Roman" panose="02020603050405020304" pitchFamily="18" charset="0"/>
                  <a:cs typeface="B Nazanin" panose="00000400000000000000" pitchFamily="2" charset="-78"/>
                </a:defRPr>
              </a:lvl3pPr>
              <a:lvl4pPr marL="1600200" indent="-228600" algn="r" rtl="1">
                <a:spcBef>
                  <a:spcPct val="20000"/>
                </a:spcBef>
                <a:buClr>
                  <a:schemeClr val="folHlink"/>
                </a:buClr>
                <a:buChar char="–"/>
                <a:defRPr>
                  <a:solidFill>
                    <a:schemeClr val="tx1"/>
                  </a:solidFill>
                  <a:latin typeface="Times New Roman" panose="02020603050405020304" pitchFamily="18" charset="0"/>
                  <a:cs typeface="B Nazanin" panose="00000400000000000000" pitchFamily="2" charset="-78"/>
                </a:defRPr>
              </a:lvl4pPr>
              <a:lvl5pPr marL="2057400" indent="-228600" algn="r" rtl="1">
                <a:spcBef>
                  <a:spcPct val="20000"/>
                </a:spcBef>
                <a:buClr>
                  <a:schemeClr val="accent1"/>
                </a:buClr>
                <a:buChar char="»"/>
                <a:defRPr>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9pPr>
            </a:lstStyle>
            <a:p>
              <a:pPr algn="ctr" rtl="0">
                <a:spcBef>
                  <a:spcPct val="0"/>
                </a:spcBef>
                <a:buClrTx/>
                <a:buFontTx/>
                <a:buNone/>
              </a:pPr>
              <a:endParaRPr lang="fa-IR" altLang="fa-IR"/>
            </a:p>
          </p:txBody>
        </p:sp>
        <p:sp>
          <p:nvSpPr>
            <p:cNvPr id="258070" name="Oval 16"/>
            <p:cNvSpPr>
              <a:spLocks noChangeArrowheads="1"/>
            </p:cNvSpPr>
            <p:nvPr/>
          </p:nvSpPr>
          <p:spPr bwMode="auto">
            <a:xfrm>
              <a:off x="1791" y="3566"/>
              <a:ext cx="45" cy="45"/>
            </a:xfrm>
            <a:prstGeom prst="ellipse">
              <a:avLst/>
            </a:prstGeom>
            <a:solidFill>
              <a:srgbClr val="00928F"/>
            </a:solidFill>
            <a:ln w="28575" cap="sq">
              <a:solidFill>
                <a:srgbClr val="00928F"/>
              </a:solidFill>
              <a:round/>
              <a:headEnd type="none" w="lg" len="lg"/>
              <a:tailEnd type="none" w="med"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r" rtl="1">
                <a:spcBef>
                  <a:spcPct val="20000"/>
                </a:spcBef>
                <a:buClr>
                  <a:schemeClr val="accent1"/>
                </a:buClr>
                <a:buChar char="•"/>
                <a:defRPr sz="2800">
                  <a:solidFill>
                    <a:schemeClr val="tx1"/>
                  </a:solidFill>
                  <a:latin typeface="Times New Roman" panose="02020603050405020304" pitchFamily="18" charset="0"/>
                  <a:cs typeface="B Nazanin" panose="00000400000000000000" pitchFamily="2" charset="-78"/>
                </a:defRPr>
              </a:lvl1pPr>
              <a:lvl2pPr marL="742950" indent="-285750" algn="r" rtl="1">
                <a:spcBef>
                  <a:spcPct val="20000"/>
                </a:spcBef>
                <a:buClr>
                  <a:schemeClr val="hlink"/>
                </a:buClr>
                <a:buChar char="–"/>
                <a:defRPr sz="2400">
                  <a:solidFill>
                    <a:schemeClr val="tx1"/>
                  </a:solidFill>
                  <a:latin typeface="Times New Roman" panose="02020603050405020304" pitchFamily="18" charset="0"/>
                  <a:cs typeface="B Nazanin" panose="00000400000000000000" pitchFamily="2" charset="-78"/>
                </a:defRPr>
              </a:lvl2pPr>
              <a:lvl3pPr marL="1143000" indent="-228600" algn="r" rtl="1">
                <a:spcBef>
                  <a:spcPct val="20000"/>
                </a:spcBef>
                <a:buClr>
                  <a:schemeClr val="accent1"/>
                </a:buClr>
                <a:buChar char="•"/>
                <a:defRPr sz="2000">
                  <a:solidFill>
                    <a:schemeClr val="tx1"/>
                  </a:solidFill>
                  <a:latin typeface="Times New Roman" panose="02020603050405020304" pitchFamily="18" charset="0"/>
                  <a:cs typeface="B Nazanin" panose="00000400000000000000" pitchFamily="2" charset="-78"/>
                </a:defRPr>
              </a:lvl3pPr>
              <a:lvl4pPr marL="1600200" indent="-228600" algn="r" rtl="1">
                <a:spcBef>
                  <a:spcPct val="20000"/>
                </a:spcBef>
                <a:buClr>
                  <a:schemeClr val="folHlink"/>
                </a:buClr>
                <a:buChar char="–"/>
                <a:defRPr>
                  <a:solidFill>
                    <a:schemeClr val="tx1"/>
                  </a:solidFill>
                  <a:latin typeface="Times New Roman" panose="02020603050405020304" pitchFamily="18" charset="0"/>
                  <a:cs typeface="B Nazanin" panose="00000400000000000000" pitchFamily="2" charset="-78"/>
                </a:defRPr>
              </a:lvl4pPr>
              <a:lvl5pPr marL="2057400" indent="-228600" algn="r" rtl="1">
                <a:spcBef>
                  <a:spcPct val="20000"/>
                </a:spcBef>
                <a:buClr>
                  <a:schemeClr val="accent1"/>
                </a:buClr>
                <a:buChar char="»"/>
                <a:defRPr>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9pPr>
            </a:lstStyle>
            <a:p>
              <a:pPr algn="ctr" rtl="0">
                <a:spcBef>
                  <a:spcPct val="0"/>
                </a:spcBef>
                <a:buClrTx/>
                <a:buFontTx/>
                <a:buNone/>
              </a:pPr>
              <a:endParaRPr lang="fa-IR" altLang="fa-IR"/>
            </a:p>
          </p:txBody>
        </p:sp>
        <p:sp>
          <p:nvSpPr>
            <p:cNvPr id="258071" name="Oval 17"/>
            <p:cNvSpPr>
              <a:spLocks noChangeArrowheads="1"/>
            </p:cNvSpPr>
            <p:nvPr/>
          </p:nvSpPr>
          <p:spPr bwMode="auto">
            <a:xfrm>
              <a:off x="2106" y="3517"/>
              <a:ext cx="45" cy="45"/>
            </a:xfrm>
            <a:prstGeom prst="ellipse">
              <a:avLst/>
            </a:prstGeom>
            <a:solidFill>
              <a:srgbClr val="00928F"/>
            </a:solidFill>
            <a:ln w="28575" cap="sq">
              <a:solidFill>
                <a:srgbClr val="00928F"/>
              </a:solidFill>
              <a:round/>
              <a:headEnd type="none" w="lg" len="lg"/>
              <a:tailEnd type="none" w="med"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r" rtl="1">
                <a:spcBef>
                  <a:spcPct val="20000"/>
                </a:spcBef>
                <a:buClr>
                  <a:schemeClr val="accent1"/>
                </a:buClr>
                <a:buChar char="•"/>
                <a:defRPr sz="2800">
                  <a:solidFill>
                    <a:schemeClr val="tx1"/>
                  </a:solidFill>
                  <a:latin typeface="Times New Roman" panose="02020603050405020304" pitchFamily="18" charset="0"/>
                  <a:cs typeface="B Nazanin" panose="00000400000000000000" pitchFamily="2" charset="-78"/>
                </a:defRPr>
              </a:lvl1pPr>
              <a:lvl2pPr marL="742950" indent="-285750" algn="r" rtl="1">
                <a:spcBef>
                  <a:spcPct val="20000"/>
                </a:spcBef>
                <a:buClr>
                  <a:schemeClr val="hlink"/>
                </a:buClr>
                <a:buChar char="–"/>
                <a:defRPr sz="2400">
                  <a:solidFill>
                    <a:schemeClr val="tx1"/>
                  </a:solidFill>
                  <a:latin typeface="Times New Roman" panose="02020603050405020304" pitchFamily="18" charset="0"/>
                  <a:cs typeface="B Nazanin" panose="00000400000000000000" pitchFamily="2" charset="-78"/>
                </a:defRPr>
              </a:lvl2pPr>
              <a:lvl3pPr marL="1143000" indent="-228600" algn="r" rtl="1">
                <a:spcBef>
                  <a:spcPct val="20000"/>
                </a:spcBef>
                <a:buClr>
                  <a:schemeClr val="accent1"/>
                </a:buClr>
                <a:buChar char="•"/>
                <a:defRPr sz="2000">
                  <a:solidFill>
                    <a:schemeClr val="tx1"/>
                  </a:solidFill>
                  <a:latin typeface="Times New Roman" panose="02020603050405020304" pitchFamily="18" charset="0"/>
                  <a:cs typeface="B Nazanin" panose="00000400000000000000" pitchFamily="2" charset="-78"/>
                </a:defRPr>
              </a:lvl3pPr>
              <a:lvl4pPr marL="1600200" indent="-228600" algn="r" rtl="1">
                <a:spcBef>
                  <a:spcPct val="20000"/>
                </a:spcBef>
                <a:buClr>
                  <a:schemeClr val="folHlink"/>
                </a:buClr>
                <a:buChar char="–"/>
                <a:defRPr>
                  <a:solidFill>
                    <a:schemeClr val="tx1"/>
                  </a:solidFill>
                  <a:latin typeface="Times New Roman" panose="02020603050405020304" pitchFamily="18" charset="0"/>
                  <a:cs typeface="B Nazanin" panose="00000400000000000000" pitchFamily="2" charset="-78"/>
                </a:defRPr>
              </a:lvl4pPr>
              <a:lvl5pPr marL="2057400" indent="-228600" algn="r" rtl="1">
                <a:spcBef>
                  <a:spcPct val="20000"/>
                </a:spcBef>
                <a:buClr>
                  <a:schemeClr val="accent1"/>
                </a:buClr>
                <a:buChar char="»"/>
                <a:defRPr>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9pPr>
            </a:lstStyle>
            <a:p>
              <a:pPr algn="ctr" rtl="0">
                <a:spcBef>
                  <a:spcPct val="0"/>
                </a:spcBef>
                <a:buClrTx/>
                <a:buFontTx/>
                <a:buNone/>
              </a:pPr>
              <a:endParaRPr lang="fa-IR" altLang="fa-IR"/>
            </a:p>
          </p:txBody>
        </p:sp>
        <p:sp>
          <p:nvSpPr>
            <p:cNvPr id="258072" name="Oval 18"/>
            <p:cNvSpPr>
              <a:spLocks noChangeArrowheads="1"/>
            </p:cNvSpPr>
            <p:nvPr/>
          </p:nvSpPr>
          <p:spPr bwMode="auto">
            <a:xfrm>
              <a:off x="1066" y="3475"/>
              <a:ext cx="45" cy="45"/>
            </a:xfrm>
            <a:prstGeom prst="ellipse">
              <a:avLst/>
            </a:prstGeom>
            <a:solidFill>
              <a:srgbClr val="00928F"/>
            </a:solidFill>
            <a:ln w="28575" cap="sq">
              <a:solidFill>
                <a:srgbClr val="00928F"/>
              </a:solidFill>
              <a:round/>
              <a:headEnd type="none" w="lg" len="lg"/>
              <a:tailEnd type="none" w="med"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r" rtl="1">
                <a:spcBef>
                  <a:spcPct val="20000"/>
                </a:spcBef>
                <a:buClr>
                  <a:schemeClr val="accent1"/>
                </a:buClr>
                <a:buChar char="•"/>
                <a:defRPr sz="2800">
                  <a:solidFill>
                    <a:schemeClr val="tx1"/>
                  </a:solidFill>
                  <a:latin typeface="Times New Roman" panose="02020603050405020304" pitchFamily="18" charset="0"/>
                  <a:cs typeface="B Nazanin" panose="00000400000000000000" pitchFamily="2" charset="-78"/>
                </a:defRPr>
              </a:lvl1pPr>
              <a:lvl2pPr marL="742950" indent="-285750" algn="r" rtl="1">
                <a:spcBef>
                  <a:spcPct val="20000"/>
                </a:spcBef>
                <a:buClr>
                  <a:schemeClr val="hlink"/>
                </a:buClr>
                <a:buChar char="–"/>
                <a:defRPr sz="2400">
                  <a:solidFill>
                    <a:schemeClr val="tx1"/>
                  </a:solidFill>
                  <a:latin typeface="Times New Roman" panose="02020603050405020304" pitchFamily="18" charset="0"/>
                  <a:cs typeface="B Nazanin" panose="00000400000000000000" pitchFamily="2" charset="-78"/>
                </a:defRPr>
              </a:lvl2pPr>
              <a:lvl3pPr marL="1143000" indent="-228600" algn="r" rtl="1">
                <a:spcBef>
                  <a:spcPct val="20000"/>
                </a:spcBef>
                <a:buClr>
                  <a:schemeClr val="accent1"/>
                </a:buClr>
                <a:buChar char="•"/>
                <a:defRPr sz="2000">
                  <a:solidFill>
                    <a:schemeClr val="tx1"/>
                  </a:solidFill>
                  <a:latin typeface="Times New Roman" panose="02020603050405020304" pitchFamily="18" charset="0"/>
                  <a:cs typeface="B Nazanin" panose="00000400000000000000" pitchFamily="2" charset="-78"/>
                </a:defRPr>
              </a:lvl3pPr>
              <a:lvl4pPr marL="1600200" indent="-228600" algn="r" rtl="1">
                <a:spcBef>
                  <a:spcPct val="20000"/>
                </a:spcBef>
                <a:buClr>
                  <a:schemeClr val="folHlink"/>
                </a:buClr>
                <a:buChar char="–"/>
                <a:defRPr>
                  <a:solidFill>
                    <a:schemeClr val="tx1"/>
                  </a:solidFill>
                  <a:latin typeface="Times New Roman" panose="02020603050405020304" pitchFamily="18" charset="0"/>
                  <a:cs typeface="B Nazanin" panose="00000400000000000000" pitchFamily="2" charset="-78"/>
                </a:defRPr>
              </a:lvl4pPr>
              <a:lvl5pPr marL="2057400" indent="-228600" algn="r" rtl="1">
                <a:spcBef>
                  <a:spcPct val="20000"/>
                </a:spcBef>
                <a:buClr>
                  <a:schemeClr val="accent1"/>
                </a:buClr>
                <a:buChar char="»"/>
                <a:defRPr>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9pPr>
            </a:lstStyle>
            <a:p>
              <a:pPr algn="ctr" rtl="0">
                <a:spcBef>
                  <a:spcPct val="0"/>
                </a:spcBef>
                <a:buClrTx/>
                <a:buFontTx/>
                <a:buNone/>
              </a:pPr>
              <a:endParaRPr lang="fa-IR" altLang="fa-IR"/>
            </a:p>
          </p:txBody>
        </p:sp>
        <p:sp>
          <p:nvSpPr>
            <p:cNvPr id="258073" name="Oval 19"/>
            <p:cNvSpPr>
              <a:spLocks noChangeArrowheads="1"/>
            </p:cNvSpPr>
            <p:nvPr/>
          </p:nvSpPr>
          <p:spPr bwMode="auto">
            <a:xfrm>
              <a:off x="1592" y="3475"/>
              <a:ext cx="45" cy="45"/>
            </a:xfrm>
            <a:prstGeom prst="ellipse">
              <a:avLst/>
            </a:prstGeom>
            <a:solidFill>
              <a:srgbClr val="00928F"/>
            </a:solidFill>
            <a:ln w="28575" cap="sq">
              <a:solidFill>
                <a:srgbClr val="00928F"/>
              </a:solidFill>
              <a:round/>
              <a:headEnd type="none" w="lg" len="lg"/>
              <a:tailEnd type="none" w="med"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r" rtl="1">
                <a:spcBef>
                  <a:spcPct val="20000"/>
                </a:spcBef>
                <a:buClr>
                  <a:schemeClr val="accent1"/>
                </a:buClr>
                <a:buChar char="•"/>
                <a:defRPr sz="2800">
                  <a:solidFill>
                    <a:schemeClr val="tx1"/>
                  </a:solidFill>
                  <a:latin typeface="Times New Roman" panose="02020603050405020304" pitchFamily="18" charset="0"/>
                  <a:cs typeface="B Nazanin" panose="00000400000000000000" pitchFamily="2" charset="-78"/>
                </a:defRPr>
              </a:lvl1pPr>
              <a:lvl2pPr marL="742950" indent="-285750" algn="r" rtl="1">
                <a:spcBef>
                  <a:spcPct val="20000"/>
                </a:spcBef>
                <a:buClr>
                  <a:schemeClr val="hlink"/>
                </a:buClr>
                <a:buChar char="–"/>
                <a:defRPr sz="2400">
                  <a:solidFill>
                    <a:schemeClr val="tx1"/>
                  </a:solidFill>
                  <a:latin typeface="Times New Roman" panose="02020603050405020304" pitchFamily="18" charset="0"/>
                  <a:cs typeface="B Nazanin" panose="00000400000000000000" pitchFamily="2" charset="-78"/>
                </a:defRPr>
              </a:lvl2pPr>
              <a:lvl3pPr marL="1143000" indent="-228600" algn="r" rtl="1">
                <a:spcBef>
                  <a:spcPct val="20000"/>
                </a:spcBef>
                <a:buClr>
                  <a:schemeClr val="accent1"/>
                </a:buClr>
                <a:buChar char="•"/>
                <a:defRPr sz="2000">
                  <a:solidFill>
                    <a:schemeClr val="tx1"/>
                  </a:solidFill>
                  <a:latin typeface="Times New Roman" panose="02020603050405020304" pitchFamily="18" charset="0"/>
                  <a:cs typeface="B Nazanin" panose="00000400000000000000" pitchFamily="2" charset="-78"/>
                </a:defRPr>
              </a:lvl3pPr>
              <a:lvl4pPr marL="1600200" indent="-228600" algn="r" rtl="1">
                <a:spcBef>
                  <a:spcPct val="20000"/>
                </a:spcBef>
                <a:buClr>
                  <a:schemeClr val="folHlink"/>
                </a:buClr>
                <a:buChar char="–"/>
                <a:defRPr>
                  <a:solidFill>
                    <a:schemeClr val="tx1"/>
                  </a:solidFill>
                  <a:latin typeface="Times New Roman" panose="02020603050405020304" pitchFamily="18" charset="0"/>
                  <a:cs typeface="B Nazanin" panose="00000400000000000000" pitchFamily="2" charset="-78"/>
                </a:defRPr>
              </a:lvl4pPr>
              <a:lvl5pPr marL="2057400" indent="-228600" algn="r" rtl="1">
                <a:spcBef>
                  <a:spcPct val="20000"/>
                </a:spcBef>
                <a:buClr>
                  <a:schemeClr val="accent1"/>
                </a:buClr>
                <a:buChar char="»"/>
                <a:defRPr>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9pPr>
            </a:lstStyle>
            <a:p>
              <a:pPr algn="ctr" rtl="0">
                <a:spcBef>
                  <a:spcPct val="0"/>
                </a:spcBef>
                <a:buClrTx/>
                <a:buFontTx/>
                <a:buNone/>
              </a:pPr>
              <a:endParaRPr lang="fa-IR" altLang="fa-IR"/>
            </a:p>
          </p:txBody>
        </p:sp>
        <p:sp>
          <p:nvSpPr>
            <p:cNvPr id="258074" name="Oval 20"/>
            <p:cNvSpPr>
              <a:spLocks noChangeArrowheads="1"/>
            </p:cNvSpPr>
            <p:nvPr/>
          </p:nvSpPr>
          <p:spPr bwMode="auto">
            <a:xfrm>
              <a:off x="1429" y="3748"/>
              <a:ext cx="45" cy="45"/>
            </a:xfrm>
            <a:prstGeom prst="ellipse">
              <a:avLst/>
            </a:prstGeom>
            <a:solidFill>
              <a:srgbClr val="00928F"/>
            </a:solidFill>
            <a:ln w="28575" cap="sq">
              <a:solidFill>
                <a:srgbClr val="00928F"/>
              </a:solidFill>
              <a:round/>
              <a:headEnd type="none" w="lg" len="lg"/>
              <a:tailEnd type="none" w="med"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r" rtl="1">
                <a:spcBef>
                  <a:spcPct val="20000"/>
                </a:spcBef>
                <a:buClr>
                  <a:schemeClr val="accent1"/>
                </a:buClr>
                <a:buChar char="•"/>
                <a:defRPr sz="2800">
                  <a:solidFill>
                    <a:schemeClr val="tx1"/>
                  </a:solidFill>
                  <a:latin typeface="Times New Roman" panose="02020603050405020304" pitchFamily="18" charset="0"/>
                  <a:cs typeface="B Nazanin" panose="00000400000000000000" pitchFamily="2" charset="-78"/>
                </a:defRPr>
              </a:lvl1pPr>
              <a:lvl2pPr marL="742950" indent="-285750" algn="r" rtl="1">
                <a:spcBef>
                  <a:spcPct val="20000"/>
                </a:spcBef>
                <a:buClr>
                  <a:schemeClr val="hlink"/>
                </a:buClr>
                <a:buChar char="–"/>
                <a:defRPr sz="2400">
                  <a:solidFill>
                    <a:schemeClr val="tx1"/>
                  </a:solidFill>
                  <a:latin typeface="Times New Roman" panose="02020603050405020304" pitchFamily="18" charset="0"/>
                  <a:cs typeface="B Nazanin" panose="00000400000000000000" pitchFamily="2" charset="-78"/>
                </a:defRPr>
              </a:lvl2pPr>
              <a:lvl3pPr marL="1143000" indent="-228600" algn="r" rtl="1">
                <a:spcBef>
                  <a:spcPct val="20000"/>
                </a:spcBef>
                <a:buClr>
                  <a:schemeClr val="accent1"/>
                </a:buClr>
                <a:buChar char="•"/>
                <a:defRPr sz="2000">
                  <a:solidFill>
                    <a:schemeClr val="tx1"/>
                  </a:solidFill>
                  <a:latin typeface="Times New Roman" panose="02020603050405020304" pitchFamily="18" charset="0"/>
                  <a:cs typeface="B Nazanin" panose="00000400000000000000" pitchFamily="2" charset="-78"/>
                </a:defRPr>
              </a:lvl3pPr>
              <a:lvl4pPr marL="1600200" indent="-228600" algn="r" rtl="1">
                <a:spcBef>
                  <a:spcPct val="20000"/>
                </a:spcBef>
                <a:buClr>
                  <a:schemeClr val="folHlink"/>
                </a:buClr>
                <a:buChar char="–"/>
                <a:defRPr>
                  <a:solidFill>
                    <a:schemeClr val="tx1"/>
                  </a:solidFill>
                  <a:latin typeface="Times New Roman" panose="02020603050405020304" pitchFamily="18" charset="0"/>
                  <a:cs typeface="B Nazanin" panose="00000400000000000000" pitchFamily="2" charset="-78"/>
                </a:defRPr>
              </a:lvl4pPr>
              <a:lvl5pPr marL="2057400" indent="-228600" algn="r" rtl="1">
                <a:spcBef>
                  <a:spcPct val="20000"/>
                </a:spcBef>
                <a:buClr>
                  <a:schemeClr val="accent1"/>
                </a:buClr>
                <a:buChar char="»"/>
                <a:defRPr>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9pPr>
            </a:lstStyle>
            <a:p>
              <a:pPr algn="ctr" rtl="0">
                <a:spcBef>
                  <a:spcPct val="0"/>
                </a:spcBef>
                <a:buClrTx/>
                <a:buFontTx/>
                <a:buNone/>
              </a:pPr>
              <a:endParaRPr lang="fa-IR" altLang="fa-IR"/>
            </a:p>
          </p:txBody>
        </p:sp>
        <p:sp>
          <p:nvSpPr>
            <p:cNvPr id="258075" name="Oval 21"/>
            <p:cNvSpPr>
              <a:spLocks noChangeArrowheads="1"/>
            </p:cNvSpPr>
            <p:nvPr/>
          </p:nvSpPr>
          <p:spPr bwMode="auto">
            <a:xfrm>
              <a:off x="2426" y="3414"/>
              <a:ext cx="45" cy="45"/>
            </a:xfrm>
            <a:prstGeom prst="ellipse">
              <a:avLst/>
            </a:prstGeom>
            <a:solidFill>
              <a:srgbClr val="00928F"/>
            </a:solidFill>
            <a:ln w="28575" cap="sq">
              <a:solidFill>
                <a:srgbClr val="00928F"/>
              </a:solidFill>
              <a:round/>
              <a:headEnd type="none" w="lg" len="lg"/>
              <a:tailEnd type="none" w="med"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r" rtl="1">
                <a:spcBef>
                  <a:spcPct val="20000"/>
                </a:spcBef>
                <a:buClr>
                  <a:schemeClr val="accent1"/>
                </a:buClr>
                <a:buChar char="•"/>
                <a:defRPr sz="2800">
                  <a:solidFill>
                    <a:schemeClr val="tx1"/>
                  </a:solidFill>
                  <a:latin typeface="Times New Roman" panose="02020603050405020304" pitchFamily="18" charset="0"/>
                  <a:cs typeface="B Nazanin" panose="00000400000000000000" pitchFamily="2" charset="-78"/>
                </a:defRPr>
              </a:lvl1pPr>
              <a:lvl2pPr marL="742950" indent="-285750" algn="r" rtl="1">
                <a:spcBef>
                  <a:spcPct val="20000"/>
                </a:spcBef>
                <a:buClr>
                  <a:schemeClr val="hlink"/>
                </a:buClr>
                <a:buChar char="–"/>
                <a:defRPr sz="2400">
                  <a:solidFill>
                    <a:schemeClr val="tx1"/>
                  </a:solidFill>
                  <a:latin typeface="Times New Roman" panose="02020603050405020304" pitchFamily="18" charset="0"/>
                  <a:cs typeface="B Nazanin" panose="00000400000000000000" pitchFamily="2" charset="-78"/>
                </a:defRPr>
              </a:lvl2pPr>
              <a:lvl3pPr marL="1143000" indent="-228600" algn="r" rtl="1">
                <a:spcBef>
                  <a:spcPct val="20000"/>
                </a:spcBef>
                <a:buClr>
                  <a:schemeClr val="accent1"/>
                </a:buClr>
                <a:buChar char="•"/>
                <a:defRPr sz="2000">
                  <a:solidFill>
                    <a:schemeClr val="tx1"/>
                  </a:solidFill>
                  <a:latin typeface="Times New Roman" panose="02020603050405020304" pitchFamily="18" charset="0"/>
                  <a:cs typeface="B Nazanin" panose="00000400000000000000" pitchFamily="2" charset="-78"/>
                </a:defRPr>
              </a:lvl3pPr>
              <a:lvl4pPr marL="1600200" indent="-228600" algn="r" rtl="1">
                <a:spcBef>
                  <a:spcPct val="20000"/>
                </a:spcBef>
                <a:buClr>
                  <a:schemeClr val="folHlink"/>
                </a:buClr>
                <a:buChar char="–"/>
                <a:defRPr>
                  <a:solidFill>
                    <a:schemeClr val="tx1"/>
                  </a:solidFill>
                  <a:latin typeface="Times New Roman" panose="02020603050405020304" pitchFamily="18" charset="0"/>
                  <a:cs typeface="B Nazanin" panose="00000400000000000000" pitchFamily="2" charset="-78"/>
                </a:defRPr>
              </a:lvl4pPr>
              <a:lvl5pPr marL="2057400" indent="-228600" algn="r" rtl="1">
                <a:spcBef>
                  <a:spcPct val="20000"/>
                </a:spcBef>
                <a:buClr>
                  <a:schemeClr val="accent1"/>
                </a:buClr>
                <a:buChar char="»"/>
                <a:defRPr>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9pPr>
            </a:lstStyle>
            <a:p>
              <a:pPr algn="ctr" rtl="0">
                <a:spcBef>
                  <a:spcPct val="0"/>
                </a:spcBef>
                <a:buClrTx/>
                <a:buFontTx/>
                <a:buNone/>
              </a:pPr>
              <a:endParaRPr lang="fa-IR" altLang="fa-IR"/>
            </a:p>
          </p:txBody>
        </p:sp>
        <p:sp>
          <p:nvSpPr>
            <p:cNvPr id="258076" name="Oval 22"/>
            <p:cNvSpPr>
              <a:spLocks noChangeArrowheads="1"/>
            </p:cNvSpPr>
            <p:nvPr/>
          </p:nvSpPr>
          <p:spPr bwMode="auto">
            <a:xfrm>
              <a:off x="2426" y="3702"/>
              <a:ext cx="45" cy="45"/>
            </a:xfrm>
            <a:prstGeom prst="ellipse">
              <a:avLst/>
            </a:prstGeom>
            <a:solidFill>
              <a:srgbClr val="00928F"/>
            </a:solidFill>
            <a:ln w="28575" cap="sq">
              <a:solidFill>
                <a:srgbClr val="00928F"/>
              </a:solidFill>
              <a:round/>
              <a:headEnd type="none" w="lg" len="lg"/>
              <a:tailEnd type="none" w="med"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r" rtl="1">
                <a:spcBef>
                  <a:spcPct val="20000"/>
                </a:spcBef>
                <a:buClr>
                  <a:schemeClr val="accent1"/>
                </a:buClr>
                <a:buChar char="•"/>
                <a:defRPr sz="2800">
                  <a:solidFill>
                    <a:schemeClr val="tx1"/>
                  </a:solidFill>
                  <a:latin typeface="Times New Roman" panose="02020603050405020304" pitchFamily="18" charset="0"/>
                  <a:cs typeface="B Nazanin" panose="00000400000000000000" pitchFamily="2" charset="-78"/>
                </a:defRPr>
              </a:lvl1pPr>
              <a:lvl2pPr marL="742950" indent="-285750" algn="r" rtl="1">
                <a:spcBef>
                  <a:spcPct val="20000"/>
                </a:spcBef>
                <a:buClr>
                  <a:schemeClr val="hlink"/>
                </a:buClr>
                <a:buChar char="–"/>
                <a:defRPr sz="2400">
                  <a:solidFill>
                    <a:schemeClr val="tx1"/>
                  </a:solidFill>
                  <a:latin typeface="Times New Roman" panose="02020603050405020304" pitchFamily="18" charset="0"/>
                  <a:cs typeface="B Nazanin" panose="00000400000000000000" pitchFamily="2" charset="-78"/>
                </a:defRPr>
              </a:lvl2pPr>
              <a:lvl3pPr marL="1143000" indent="-228600" algn="r" rtl="1">
                <a:spcBef>
                  <a:spcPct val="20000"/>
                </a:spcBef>
                <a:buClr>
                  <a:schemeClr val="accent1"/>
                </a:buClr>
                <a:buChar char="•"/>
                <a:defRPr sz="2000">
                  <a:solidFill>
                    <a:schemeClr val="tx1"/>
                  </a:solidFill>
                  <a:latin typeface="Times New Roman" panose="02020603050405020304" pitchFamily="18" charset="0"/>
                  <a:cs typeface="B Nazanin" panose="00000400000000000000" pitchFamily="2" charset="-78"/>
                </a:defRPr>
              </a:lvl3pPr>
              <a:lvl4pPr marL="1600200" indent="-228600" algn="r" rtl="1">
                <a:spcBef>
                  <a:spcPct val="20000"/>
                </a:spcBef>
                <a:buClr>
                  <a:schemeClr val="folHlink"/>
                </a:buClr>
                <a:buChar char="–"/>
                <a:defRPr>
                  <a:solidFill>
                    <a:schemeClr val="tx1"/>
                  </a:solidFill>
                  <a:latin typeface="Times New Roman" panose="02020603050405020304" pitchFamily="18" charset="0"/>
                  <a:cs typeface="B Nazanin" panose="00000400000000000000" pitchFamily="2" charset="-78"/>
                </a:defRPr>
              </a:lvl4pPr>
              <a:lvl5pPr marL="2057400" indent="-228600" algn="r" rtl="1">
                <a:spcBef>
                  <a:spcPct val="20000"/>
                </a:spcBef>
                <a:buClr>
                  <a:schemeClr val="accent1"/>
                </a:buClr>
                <a:buChar char="»"/>
                <a:defRPr>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9pPr>
            </a:lstStyle>
            <a:p>
              <a:pPr algn="ctr" rtl="0">
                <a:spcBef>
                  <a:spcPct val="0"/>
                </a:spcBef>
                <a:buClrTx/>
                <a:buFontTx/>
                <a:buNone/>
              </a:pPr>
              <a:endParaRPr lang="fa-IR" altLang="fa-IR"/>
            </a:p>
          </p:txBody>
        </p:sp>
        <p:sp>
          <p:nvSpPr>
            <p:cNvPr id="258077" name="Oval 23"/>
            <p:cNvSpPr>
              <a:spLocks noChangeArrowheads="1"/>
            </p:cNvSpPr>
            <p:nvPr/>
          </p:nvSpPr>
          <p:spPr bwMode="auto">
            <a:xfrm>
              <a:off x="2018" y="3294"/>
              <a:ext cx="45" cy="45"/>
            </a:xfrm>
            <a:prstGeom prst="ellipse">
              <a:avLst/>
            </a:prstGeom>
            <a:solidFill>
              <a:srgbClr val="00928F"/>
            </a:solidFill>
            <a:ln w="28575" cap="sq">
              <a:solidFill>
                <a:srgbClr val="00928F"/>
              </a:solidFill>
              <a:round/>
              <a:headEnd type="none" w="lg" len="lg"/>
              <a:tailEnd type="none" w="med"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r" rtl="1">
                <a:spcBef>
                  <a:spcPct val="20000"/>
                </a:spcBef>
                <a:buClr>
                  <a:schemeClr val="accent1"/>
                </a:buClr>
                <a:buChar char="•"/>
                <a:defRPr sz="2800">
                  <a:solidFill>
                    <a:schemeClr val="tx1"/>
                  </a:solidFill>
                  <a:latin typeface="Times New Roman" panose="02020603050405020304" pitchFamily="18" charset="0"/>
                  <a:cs typeface="B Nazanin" panose="00000400000000000000" pitchFamily="2" charset="-78"/>
                </a:defRPr>
              </a:lvl1pPr>
              <a:lvl2pPr marL="742950" indent="-285750" algn="r" rtl="1">
                <a:spcBef>
                  <a:spcPct val="20000"/>
                </a:spcBef>
                <a:buClr>
                  <a:schemeClr val="hlink"/>
                </a:buClr>
                <a:buChar char="–"/>
                <a:defRPr sz="2400">
                  <a:solidFill>
                    <a:schemeClr val="tx1"/>
                  </a:solidFill>
                  <a:latin typeface="Times New Roman" panose="02020603050405020304" pitchFamily="18" charset="0"/>
                  <a:cs typeface="B Nazanin" panose="00000400000000000000" pitchFamily="2" charset="-78"/>
                </a:defRPr>
              </a:lvl2pPr>
              <a:lvl3pPr marL="1143000" indent="-228600" algn="r" rtl="1">
                <a:spcBef>
                  <a:spcPct val="20000"/>
                </a:spcBef>
                <a:buClr>
                  <a:schemeClr val="accent1"/>
                </a:buClr>
                <a:buChar char="•"/>
                <a:defRPr sz="2000">
                  <a:solidFill>
                    <a:schemeClr val="tx1"/>
                  </a:solidFill>
                  <a:latin typeface="Times New Roman" panose="02020603050405020304" pitchFamily="18" charset="0"/>
                  <a:cs typeface="B Nazanin" panose="00000400000000000000" pitchFamily="2" charset="-78"/>
                </a:defRPr>
              </a:lvl3pPr>
              <a:lvl4pPr marL="1600200" indent="-228600" algn="r" rtl="1">
                <a:spcBef>
                  <a:spcPct val="20000"/>
                </a:spcBef>
                <a:buClr>
                  <a:schemeClr val="folHlink"/>
                </a:buClr>
                <a:buChar char="–"/>
                <a:defRPr>
                  <a:solidFill>
                    <a:schemeClr val="tx1"/>
                  </a:solidFill>
                  <a:latin typeface="Times New Roman" panose="02020603050405020304" pitchFamily="18" charset="0"/>
                  <a:cs typeface="B Nazanin" panose="00000400000000000000" pitchFamily="2" charset="-78"/>
                </a:defRPr>
              </a:lvl4pPr>
              <a:lvl5pPr marL="2057400" indent="-228600" algn="r" rtl="1">
                <a:spcBef>
                  <a:spcPct val="20000"/>
                </a:spcBef>
                <a:buClr>
                  <a:schemeClr val="accent1"/>
                </a:buClr>
                <a:buChar char="»"/>
                <a:defRPr>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9pPr>
            </a:lstStyle>
            <a:p>
              <a:pPr algn="ctr" rtl="0">
                <a:spcBef>
                  <a:spcPct val="0"/>
                </a:spcBef>
                <a:buClrTx/>
                <a:buFontTx/>
                <a:buNone/>
              </a:pPr>
              <a:endParaRPr lang="fa-IR" altLang="fa-IR"/>
            </a:p>
          </p:txBody>
        </p:sp>
        <p:sp>
          <p:nvSpPr>
            <p:cNvPr id="258078" name="Oval 24"/>
            <p:cNvSpPr>
              <a:spLocks noChangeArrowheads="1"/>
            </p:cNvSpPr>
            <p:nvPr/>
          </p:nvSpPr>
          <p:spPr bwMode="auto">
            <a:xfrm>
              <a:off x="975" y="3249"/>
              <a:ext cx="45" cy="45"/>
            </a:xfrm>
            <a:prstGeom prst="ellipse">
              <a:avLst/>
            </a:prstGeom>
            <a:solidFill>
              <a:srgbClr val="00928F"/>
            </a:solidFill>
            <a:ln w="28575" cap="sq">
              <a:solidFill>
                <a:srgbClr val="00928F"/>
              </a:solidFill>
              <a:round/>
              <a:headEnd type="none" w="lg" len="lg"/>
              <a:tailEnd type="none" w="med"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r" rtl="1">
                <a:spcBef>
                  <a:spcPct val="20000"/>
                </a:spcBef>
                <a:buClr>
                  <a:schemeClr val="accent1"/>
                </a:buClr>
                <a:buChar char="•"/>
                <a:defRPr sz="2800">
                  <a:solidFill>
                    <a:schemeClr val="tx1"/>
                  </a:solidFill>
                  <a:latin typeface="Times New Roman" panose="02020603050405020304" pitchFamily="18" charset="0"/>
                  <a:cs typeface="B Nazanin" panose="00000400000000000000" pitchFamily="2" charset="-78"/>
                </a:defRPr>
              </a:lvl1pPr>
              <a:lvl2pPr marL="742950" indent="-285750" algn="r" rtl="1">
                <a:spcBef>
                  <a:spcPct val="20000"/>
                </a:spcBef>
                <a:buClr>
                  <a:schemeClr val="hlink"/>
                </a:buClr>
                <a:buChar char="–"/>
                <a:defRPr sz="2400">
                  <a:solidFill>
                    <a:schemeClr val="tx1"/>
                  </a:solidFill>
                  <a:latin typeface="Times New Roman" panose="02020603050405020304" pitchFamily="18" charset="0"/>
                  <a:cs typeface="B Nazanin" panose="00000400000000000000" pitchFamily="2" charset="-78"/>
                </a:defRPr>
              </a:lvl2pPr>
              <a:lvl3pPr marL="1143000" indent="-228600" algn="r" rtl="1">
                <a:spcBef>
                  <a:spcPct val="20000"/>
                </a:spcBef>
                <a:buClr>
                  <a:schemeClr val="accent1"/>
                </a:buClr>
                <a:buChar char="•"/>
                <a:defRPr sz="2000">
                  <a:solidFill>
                    <a:schemeClr val="tx1"/>
                  </a:solidFill>
                  <a:latin typeface="Times New Roman" panose="02020603050405020304" pitchFamily="18" charset="0"/>
                  <a:cs typeface="B Nazanin" panose="00000400000000000000" pitchFamily="2" charset="-78"/>
                </a:defRPr>
              </a:lvl3pPr>
              <a:lvl4pPr marL="1600200" indent="-228600" algn="r" rtl="1">
                <a:spcBef>
                  <a:spcPct val="20000"/>
                </a:spcBef>
                <a:buClr>
                  <a:schemeClr val="folHlink"/>
                </a:buClr>
                <a:buChar char="–"/>
                <a:defRPr>
                  <a:solidFill>
                    <a:schemeClr val="tx1"/>
                  </a:solidFill>
                  <a:latin typeface="Times New Roman" panose="02020603050405020304" pitchFamily="18" charset="0"/>
                  <a:cs typeface="B Nazanin" panose="00000400000000000000" pitchFamily="2" charset="-78"/>
                </a:defRPr>
              </a:lvl4pPr>
              <a:lvl5pPr marL="2057400" indent="-228600" algn="r" rtl="1">
                <a:spcBef>
                  <a:spcPct val="20000"/>
                </a:spcBef>
                <a:buClr>
                  <a:schemeClr val="accent1"/>
                </a:buClr>
                <a:buChar char="»"/>
                <a:defRPr>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9pPr>
            </a:lstStyle>
            <a:p>
              <a:pPr algn="ctr" rtl="0">
                <a:spcBef>
                  <a:spcPct val="0"/>
                </a:spcBef>
                <a:buClrTx/>
                <a:buFontTx/>
                <a:buNone/>
              </a:pPr>
              <a:endParaRPr lang="fa-IR" altLang="fa-IR"/>
            </a:p>
          </p:txBody>
        </p:sp>
        <p:sp>
          <p:nvSpPr>
            <p:cNvPr id="258079" name="Oval 25"/>
            <p:cNvSpPr>
              <a:spLocks noChangeArrowheads="1"/>
            </p:cNvSpPr>
            <p:nvPr/>
          </p:nvSpPr>
          <p:spPr bwMode="auto">
            <a:xfrm>
              <a:off x="1701" y="3203"/>
              <a:ext cx="45" cy="45"/>
            </a:xfrm>
            <a:prstGeom prst="ellipse">
              <a:avLst/>
            </a:prstGeom>
            <a:solidFill>
              <a:srgbClr val="00928F"/>
            </a:solidFill>
            <a:ln w="28575" cap="sq">
              <a:solidFill>
                <a:srgbClr val="00928F"/>
              </a:solidFill>
              <a:round/>
              <a:headEnd type="none" w="lg" len="lg"/>
              <a:tailEnd type="none" w="med"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r" rtl="1">
                <a:spcBef>
                  <a:spcPct val="20000"/>
                </a:spcBef>
                <a:buClr>
                  <a:schemeClr val="accent1"/>
                </a:buClr>
                <a:buChar char="•"/>
                <a:defRPr sz="2800">
                  <a:solidFill>
                    <a:schemeClr val="tx1"/>
                  </a:solidFill>
                  <a:latin typeface="Times New Roman" panose="02020603050405020304" pitchFamily="18" charset="0"/>
                  <a:cs typeface="B Nazanin" panose="00000400000000000000" pitchFamily="2" charset="-78"/>
                </a:defRPr>
              </a:lvl1pPr>
              <a:lvl2pPr marL="742950" indent="-285750" algn="r" rtl="1">
                <a:spcBef>
                  <a:spcPct val="20000"/>
                </a:spcBef>
                <a:buClr>
                  <a:schemeClr val="hlink"/>
                </a:buClr>
                <a:buChar char="–"/>
                <a:defRPr sz="2400">
                  <a:solidFill>
                    <a:schemeClr val="tx1"/>
                  </a:solidFill>
                  <a:latin typeface="Times New Roman" panose="02020603050405020304" pitchFamily="18" charset="0"/>
                  <a:cs typeface="B Nazanin" panose="00000400000000000000" pitchFamily="2" charset="-78"/>
                </a:defRPr>
              </a:lvl2pPr>
              <a:lvl3pPr marL="1143000" indent="-228600" algn="r" rtl="1">
                <a:spcBef>
                  <a:spcPct val="20000"/>
                </a:spcBef>
                <a:buClr>
                  <a:schemeClr val="accent1"/>
                </a:buClr>
                <a:buChar char="•"/>
                <a:defRPr sz="2000">
                  <a:solidFill>
                    <a:schemeClr val="tx1"/>
                  </a:solidFill>
                  <a:latin typeface="Times New Roman" panose="02020603050405020304" pitchFamily="18" charset="0"/>
                  <a:cs typeface="B Nazanin" panose="00000400000000000000" pitchFamily="2" charset="-78"/>
                </a:defRPr>
              </a:lvl3pPr>
              <a:lvl4pPr marL="1600200" indent="-228600" algn="r" rtl="1">
                <a:spcBef>
                  <a:spcPct val="20000"/>
                </a:spcBef>
                <a:buClr>
                  <a:schemeClr val="folHlink"/>
                </a:buClr>
                <a:buChar char="–"/>
                <a:defRPr>
                  <a:solidFill>
                    <a:schemeClr val="tx1"/>
                  </a:solidFill>
                  <a:latin typeface="Times New Roman" panose="02020603050405020304" pitchFamily="18" charset="0"/>
                  <a:cs typeface="B Nazanin" panose="00000400000000000000" pitchFamily="2" charset="-78"/>
                </a:defRPr>
              </a:lvl4pPr>
              <a:lvl5pPr marL="2057400" indent="-228600" algn="r" rtl="1">
                <a:spcBef>
                  <a:spcPct val="20000"/>
                </a:spcBef>
                <a:buClr>
                  <a:schemeClr val="accent1"/>
                </a:buClr>
                <a:buChar char="»"/>
                <a:defRPr>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9pPr>
            </a:lstStyle>
            <a:p>
              <a:pPr algn="ctr" rtl="0">
                <a:spcBef>
                  <a:spcPct val="0"/>
                </a:spcBef>
                <a:buClrTx/>
                <a:buFontTx/>
                <a:buNone/>
              </a:pPr>
              <a:endParaRPr lang="fa-IR" altLang="fa-IR"/>
            </a:p>
          </p:txBody>
        </p:sp>
        <p:sp>
          <p:nvSpPr>
            <p:cNvPr id="258080" name="Oval 26"/>
            <p:cNvSpPr>
              <a:spLocks noChangeArrowheads="1"/>
            </p:cNvSpPr>
            <p:nvPr/>
          </p:nvSpPr>
          <p:spPr bwMode="auto">
            <a:xfrm>
              <a:off x="2245" y="3203"/>
              <a:ext cx="45" cy="45"/>
            </a:xfrm>
            <a:prstGeom prst="ellipse">
              <a:avLst/>
            </a:prstGeom>
            <a:solidFill>
              <a:srgbClr val="00928F"/>
            </a:solidFill>
            <a:ln w="28575" cap="sq">
              <a:solidFill>
                <a:srgbClr val="00928F"/>
              </a:solidFill>
              <a:round/>
              <a:headEnd type="none" w="lg" len="lg"/>
              <a:tailEnd type="none" w="med"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r" rtl="1">
                <a:spcBef>
                  <a:spcPct val="20000"/>
                </a:spcBef>
                <a:buClr>
                  <a:schemeClr val="accent1"/>
                </a:buClr>
                <a:buChar char="•"/>
                <a:defRPr sz="2800">
                  <a:solidFill>
                    <a:schemeClr val="tx1"/>
                  </a:solidFill>
                  <a:latin typeface="Times New Roman" panose="02020603050405020304" pitchFamily="18" charset="0"/>
                  <a:cs typeface="B Nazanin" panose="00000400000000000000" pitchFamily="2" charset="-78"/>
                </a:defRPr>
              </a:lvl1pPr>
              <a:lvl2pPr marL="742950" indent="-285750" algn="r" rtl="1">
                <a:spcBef>
                  <a:spcPct val="20000"/>
                </a:spcBef>
                <a:buClr>
                  <a:schemeClr val="hlink"/>
                </a:buClr>
                <a:buChar char="–"/>
                <a:defRPr sz="2400">
                  <a:solidFill>
                    <a:schemeClr val="tx1"/>
                  </a:solidFill>
                  <a:latin typeface="Times New Roman" panose="02020603050405020304" pitchFamily="18" charset="0"/>
                  <a:cs typeface="B Nazanin" panose="00000400000000000000" pitchFamily="2" charset="-78"/>
                </a:defRPr>
              </a:lvl2pPr>
              <a:lvl3pPr marL="1143000" indent="-228600" algn="r" rtl="1">
                <a:spcBef>
                  <a:spcPct val="20000"/>
                </a:spcBef>
                <a:buClr>
                  <a:schemeClr val="accent1"/>
                </a:buClr>
                <a:buChar char="•"/>
                <a:defRPr sz="2000">
                  <a:solidFill>
                    <a:schemeClr val="tx1"/>
                  </a:solidFill>
                  <a:latin typeface="Times New Roman" panose="02020603050405020304" pitchFamily="18" charset="0"/>
                  <a:cs typeface="B Nazanin" panose="00000400000000000000" pitchFamily="2" charset="-78"/>
                </a:defRPr>
              </a:lvl3pPr>
              <a:lvl4pPr marL="1600200" indent="-228600" algn="r" rtl="1">
                <a:spcBef>
                  <a:spcPct val="20000"/>
                </a:spcBef>
                <a:buClr>
                  <a:schemeClr val="folHlink"/>
                </a:buClr>
                <a:buChar char="–"/>
                <a:defRPr>
                  <a:solidFill>
                    <a:schemeClr val="tx1"/>
                  </a:solidFill>
                  <a:latin typeface="Times New Roman" panose="02020603050405020304" pitchFamily="18" charset="0"/>
                  <a:cs typeface="B Nazanin" panose="00000400000000000000" pitchFamily="2" charset="-78"/>
                </a:defRPr>
              </a:lvl4pPr>
              <a:lvl5pPr marL="2057400" indent="-228600" algn="r" rtl="1">
                <a:spcBef>
                  <a:spcPct val="20000"/>
                </a:spcBef>
                <a:buClr>
                  <a:schemeClr val="accent1"/>
                </a:buClr>
                <a:buChar char="»"/>
                <a:defRPr>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9pPr>
            </a:lstStyle>
            <a:p>
              <a:pPr algn="ctr" rtl="0">
                <a:spcBef>
                  <a:spcPct val="0"/>
                </a:spcBef>
                <a:buClrTx/>
                <a:buFontTx/>
                <a:buNone/>
              </a:pPr>
              <a:endParaRPr lang="fa-IR" altLang="fa-IR"/>
            </a:p>
          </p:txBody>
        </p:sp>
        <p:sp>
          <p:nvSpPr>
            <p:cNvPr id="258081" name="Oval 27"/>
            <p:cNvSpPr>
              <a:spLocks noChangeArrowheads="1"/>
            </p:cNvSpPr>
            <p:nvPr/>
          </p:nvSpPr>
          <p:spPr bwMode="auto">
            <a:xfrm>
              <a:off x="1292" y="3203"/>
              <a:ext cx="45" cy="45"/>
            </a:xfrm>
            <a:prstGeom prst="ellipse">
              <a:avLst/>
            </a:prstGeom>
            <a:solidFill>
              <a:srgbClr val="00928F"/>
            </a:solidFill>
            <a:ln w="28575" cap="sq">
              <a:solidFill>
                <a:srgbClr val="00928F"/>
              </a:solidFill>
              <a:round/>
              <a:headEnd type="none" w="lg" len="lg"/>
              <a:tailEnd type="none" w="med"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r" rtl="1">
                <a:spcBef>
                  <a:spcPct val="20000"/>
                </a:spcBef>
                <a:buClr>
                  <a:schemeClr val="accent1"/>
                </a:buClr>
                <a:buChar char="•"/>
                <a:defRPr sz="2800">
                  <a:solidFill>
                    <a:schemeClr val="tx1"/>
                  </a:solidFill>
                  <a:latin typeface="Times New Roman" panose="02020603050405020304" pitchFamily="18" charset="0"/>
                  <a:cs typeface="B Nazanin" panose="00000400000000000000" pitchFamily="2" charset="-78"/>
                </a:defRPr>
              </a:lvl1pPr>
              <a:lvl2pPr marL="742950" indent="-285750" algn="r" rtl="1">
                <a:spcBef>
                  <a:spcPct val="20000"/>
                </a:spcBef>
                <a:buClr>
                  <a:schemeClr val="hlink"/>
                </a:buClr>
                <a:buChar char="–"/>
                <a:defRPr sz="2400">
                  <a:solidFill>
                    <a:schemeClr val="tx1"/>
                  </a:solidFill>
                  <a:latin typeface="Times New Roman" panose="02020603050405020304" pitchFamily="18" charset="0"/>
                  <a:cs typeface="B Nazanin" panose="00000400000000000000" pitchFamily="2" charset="-78"/>
                </a:defRPr>
              </a:lvl2pPr>
              <a:lvl3pPr marL="1143000" indent="-228600" algn="r" rtl="1">
                <a:spcBef>
                  <a:spcPct val="20000"/>
                </a:spcBef>
                <a:buClr>
                  <a:schemeClr val="accent1"/>
                </a:buClr>
                <a:buChar char="•"/>
                <a:defRPr sz="2000">
                  <a:solidFill>
                    <a:schemeClr val="tx1"/>
                  </a:solidFill>
                  <a:latin typeface="Times New Roman" panose="02020603050405020304" pitchFamily="18" charset="0"/>
                  <a:cs typeface="B Nazanin" panose="00000400000000000000" pitchFamily="2" charset="-78"/>
                </a:defRPr>
              </a:lvl3pPr>
              <a:lvl4pPr marL="1600200" indent="-228600" algn="r" rtl="1">
                <a:spcBef>
                  <a:spcPct val="20000"/>
                </a:spcBef>
                <a:buClr>
                  <a:schemeClr val="folHlink"/>
                </a:buClr>
                <a:buChar char="–"/>
                <a:defRPr>
                  <a:solidFill>
                    <a:schemeClr val="tx1"/>
                  </a:solidFill>
                  <a:latin typeface="Times New Roman" panose="02020603050405020304" pitchFamily="18" charset="0"/>
                  <a:cs typeface="B Nazanin" panose="00000400000000000000" pitchFamily="2" charset="-78"/>
                </a:defRPr>
              </a:lvl4pPr>
              <a:lvl5pPr marL="2057400" indent="-228600" algn="r" rtl="1">
                <a:spcBef>
                  <a:spcPct val="20000"/>
                </a:spcBef>
                <a:buClr>
                  <a:schemeClr val="accent1"/>
                </a:buClr>
                <a:buChar char="»"/>
                <a:defRPr>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9pPr>
            </a:lstStyle>
            <a:p>
              <a:pPr algn="ctr" rtl="0">
                <a:spcBef>
                  <a:spcPct val="0"/>
                </a:spcBef>
                <a:buClrTx/>
                <a:buFontTx/>
                <a:buNone/>
              </a:pPr>
              <a:endParaRPr lang="fa-IR" altLang="fa-IR"/>
            </a:p>
          </p:txBody>
        </p:sp>
        <p:sp>
          <p:nvSpPr>
            <p:cNvPr id="258082" name="Oval 28"/>
            <p:cNvSpPr>
              <a:spLocks noChangeArrowheads="1"/>
            </p:cNvSpPr>
            <p:nvPr/>
          </p:nvSpPr>
          <p:spPr bwMode="auto">
            <a:xfrm>
              <a:off x="2018" y="3748"/>
              <a:ext cx="45" cy="45"/>
            </a:xfrm>
            <a:prstGeom prst="ellipse">
              <a:avLst/>
            </a:prstGeom>
            <a:solidFill>
              <a:srgbClr val="00928F"/>
            </a:solidFill>
            <a:ln w="28575" cap="sq">
              <a:solidFill>
                <a:srgbClr val="00928F"/>
              </a:solidFill>
              <a:round/>
              <a:headEnd type="none" w="lg" len="lg"/>
              <a:tailEnd type="none" w="med"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r" rtl="1">
                <a:spcBef>
                  <a:spcPct val="20000"/>
                </a:spcBef>
                <a:buClr>
                  <a:schemeClr val="accent1"/>
                </a:buClr>
                <a:buChar char="•"/>
                <a:defRPr sz="2800">
                  <a:solidFill>
                    <a:schemeClr val="tx1"/>
                  </a:solidFill>
                  <a:latin typeface="Times New Roman" panose="02020603050405020304" pitchFamily="18" charset="0"/>
                  <a:cs typeface="B Nazanin" panose="00000400000000000000" pitchFamily="2" charset="-78"/>
                </a:defRPr>
              </a:lvl1pPr>
              <a:lvl2pPr marL="742950" indent="-285750" algn="r" rtl="1">
                <a:spcBef>
                  <a:spcPct val="20000"/>
                </a:spcBef>
                <a:buClr>
                  <a:schemeClr val="hlink"/>
                </a:buClr>
                <a:buChar char="–"/>
                <a:defRPr sz="2400">
                  <a:solidFill>
                    <a:schemeClr val="tx1"/>
                  </a:solidFill>
                  <a:latin typeface="Times New Roman" panose="02020603050405020304" pitchFamily="18" charset="0"/>
                  <a:cs typeface="B Nazanin" panose="00000400000000000000" pitchFamily="2" charset="-78"/>
                </a:defRPr>
              </a:lvl2pPr>
              <a:lvl3pPr marL="1143000" indent="-228600" algn="r" rtl="1">
                <a:spcBef>
                  <a:spcPct val="20000"/>
                </a:spcBef>
                <a:buClr>
                  <a:schemeClr val="accent1"/>
                </a:buClr>
                <a:buChar char="•"/>
                <a:defRPr sz="2000">
                  <a:solidFill>
                    <a:schemeClr val="tx1"/>
                  </a:solidFill>
                  <a:latin typeface="Times New Roman" panose="02020603050405020304" pitchFamily="18" charset="0"/>
                  <a:cs typeface="B Nazanin" panose="00000400000000000000" pitchFamily="2" charset="-78"/>
                </a:defRPr>
              </a:lvl3pPr>
              <a:lvl4pPr marL="1600200" indent="-228600" algn="r" rtl="1">
                <a:spcBef>
                  <a:spcPct val="20000"/>
                </a:spcBef>
                <a:buClr>
                  <a:schemeClr val="folHlink"/>
                </a:buClr>
                <a:buChar char="–"/>
                <a:defRPr>
                  <a:solidFill>
                    <a:schemeClr val="tx1"/>
                  </a:solidFill>
                  <a:latin typeface="Times New Roman" panose="02020603050405020304" pitchFamily="18" charset="0"/>
                  <a:cs typeface="B Nazanin" panose="00000400000000000000" pitchFamily="2" charset="-78"/>
                </a:defRPr>
              </a:lvl4pPr>
              <a:lvl5pPr marL="2057400" indent="-228600" algn="r" rtl="1">
                <a:spcBef>
                  <a:spcPct val="20000"/>
                </a:spcBef>
                <a:buClr>
                  <a:schemeClr val="accent1"/>
                </a:buClr>
                <a:buChar char="»"/>
                <a:defRPr>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9pPr>
            </a:lstStyle>
            <a:p>
              <a:pPr algn="ctr" rtl="0">
                <a:spcBef>
                  <a:spcPct val="0"/>
                </a:spcBef>
                <a:buClrTx/>
                <a:buFontTx/>
                <a:buNone/>
              </a:pPr>
              <a:endParaRPr lang="fa-IR" altLang="fa-IR"/>
            </a:p>
          </p:txBody>
        </p:sp>
        <p:sp>
          <p:nvSpPr>
            <p:cNvPr id="258083" name="Oval 42"/>
            <p:cNvSpPr>
              <a:spLocks noChangeArrowheads="1"/>
            </p:cNvSpPr>
            <p:nvPr/>
          </p:nvSpPr>
          <p:spPr bwMode="auto">
            <a:xfrm>
              <a:off x="1746" y="3748"/>
              <a:ext cx="45" cy="45"/>
            </a:xfrm>
            <a:prstGeom prst="ellipse">
              <a:avLst/>
            </a:prstGeom>
            <a:solidFill>
              <a:srgbClr val="00928F"/>
            </a:solidFill>
            <a:ln w="28575" cap="sq">
              <a:solidFill>
                <a:srgbClr val="00928F"/>
              </a:solidFill>
              <a:round/>
              <a:headEnd type="none" w="lg" len="lg"/>
              <a:tailEnd type="none" w="med"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r" rtl="1">
                <a:spcBef>
                  <a:spcPct val="20000"/>
                </a:spcBef>
                <a:buClr>
                  <a:schemeClr val="accent1"/>
                </a:buClr>
                <a:buChar char="•"/>
                <a:defRPr sz="2800">
                  <a:solidFill>
                    <a:schemeClr val="tx1"/>
                  </a:solidFill>
                  <a:latin typeface="Times New Roman" panose="02020603050405020304" pitchFamily="18" charset="0"/>
                  <a:cs typeface="B Nazanin" panose="00000400000000000000" pitchFamily="2" charset="-78"/>
                </a:defRPr>
              </a:lvl1pPr>
              <a:lvl2pPr marL="742950" indent="-285750" algn="r" rtl="1">
                <a:spcBef>
                  <a:spcPct val="20000"/>
                </a:spcBef>
                <a:buClr>
                  <a:schemeClr val="hlink"/>
                </a:buClr>
                <a:buChar char="–"/>
                <a:defRPr sz="2400">
                  <a:solidFill>
                    <a:schemeClr val="tx1"/>
                  </a:solidFill>
                  <a:latin typeface="Times New Roman" panose="02020603050405020304" pitchFamily="18" charset="0"/>
                  <a:cs typeface="B Nazanin" panose="00000400000000000000" pitchFamily="2" charset="-78"/>
                </a:defRPr>
              </a:lvl2pPr>
              <a:lvl3pPr marL="1143000" indent="-228600" algn="r" rtl="1">
                <a:spcBef>
                  <a:spcPct val="20000"/>
                </a:spcBef>
                <a:buClr>
                  <a:schemeClr val="accent1"/>
                </a:buClr>
                <a:buChar char="•"/>
                <a:defRPr sz="2000">
                  <a:solidFill>
                    <a:schemeClr val="tx1"/>
                  </a:solidFill>
                  <a:latin typeface="Times New Roman" panose="02020603050405020304" pitchFamily="18" charset="0"/>
                  <a:cs typeface="B Nazanin" panose="00000400000000000000" pitchFamily="2" charset="-78"/>
                </a:defRPr>
              </a:lvl3pPr>
              <a:lvl4pPr marL="1600200" indent="-228600" algn="r" rtl="1">
                <a:spcBef>
                  <a:spcPct val="20000"/>
                </a:spcBef>
                <a:buClr>
                  <a:schemeClr val="folHlink"/>
                </a:buClr>
                <a:buChar char="–"/>
                <a:defRPr>
                  <a:solidFill>
                    <a:schemeClr val="tx1"/>
                  </a:solidFill>
                  <a:latin typeface="Times New Roman" panose="02020603050405020304" pitchFamily="18" charset="0"/>
                  <a:cs typeface="B Nazanin" panose="00000400000000000000" pitchFamily="2" charset="-78"/>
                </a:defRPr>
              </a:lvl4pPr>
              <a:lvl5pPr marL="2057400" indent="-228600" algn="r" rtl="1">
                <a:spcBef>
                  <a:spcPct val="20000"/>
                </a:spcBef>
                <a:buClr>
                  <a:schemeClr val="accent1"/>
                </a:buClr>
                <a:buChar char="»"/>
                <a:defRPr>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9pPr>
            </a:lstStyle>
            <a:p>
              <a:pPr algn="ctr" rtl="0">
                <a:spcBef>
                  <a:spcPct val="0"/>
                </a:spcBef>
                <a:buClrTx/>
                <a:buFontTx/>
                <a:buNone/>
              </a:pPr>
              <a:endParaRPr lang="fa-IR" altLang="fa-IR"/>
            </a:p>
          </p:txBody>
        </p:sp>
      </p:grpSp>
    </p:spTree>
    <p:extLst>
      <p:ext uri="{BB962C8B-B14F-4D97-AF65-F5344CB8AC3E}">
        <p14:creationId xmlns:p14="http://schemas.microsoft.com/office/powerpoint/2010/main" val="4260018288"/>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0" presetClass="entr" presetSubtype="0" fill="hold" grpId="0" nodeType="afterEffect">
                                  <p:stCondLst>
                                    <p:cond delay="0"/>
                                  </p:stCondLst>
                                  <p:childTnLst>
                                    <p:set>
                                      <p:cBhvr>
                                        <p:cTn id="6" dur="1" fill="hold">
                                          <p:stCondLst>
                                            <p:cond delay="0"/>
                                          </p:stCondLst>
                                        </p:cTn>
                                        <p:tgtEl>
                                          <p:spTgt spid="975874"/>
                                        </p:tgtEl>
                                        <p:attrNameLst>
                                          <p:attrName>style.visibility</p:attrName>
                                        </p:attrNameLst>
                                      </p:cBhvr>
                                      <p:to>
                                        <p:strVal val="visible"/>
                                      </p:to>
                                    </p:set>
                                    <p:animEffect transition="in" filter="fade">
                                      <p:cBhvr>
                                        <p:cTn id="7" dur="800" decel="100000"/>
                                        <p:tgtEl>
                                          <p:spTgt spid="975874"/>
                                        </p:tgtEl>
                                      </p:cBhvr>
                                    </p:animEffect>
                                    <p:anim calcmode="lin" valueType="num">
                                      <p:cBhvr>
                                        <p:cTn id="8" dur="800" decel="100000" fill="hold"/>
                                        <p:tgtEl>
                                          <p:spTgt spid="975874"/>
                                        </p:tgtEl>
                                        <p:attrNameLst>
                                          <p:attrName>style.rotation</p:attrName>
                                        </p:attrNameLst>
                                      </p:cBhvr>
                                      <p:tavLst>
                                        <p:tav tm="0">
                                          <p:val>
                                            <p:fltVal val="-90"/>
                                          </p:val>
                                        </p:tav>
                                        <p:tav tm="100000">
                                          <p:val>
                                            <p:fltVal val="0"/>
                                          </p:val>
                                        </p:tav>
                                      </p:tavLst>
                                    </p:anim>
                                    <p:anim calcmode="lin" valueType="num">
                                      <p:cBhvr>
                                        <p:cTn id="9" dur="800" decel="100000" fill="hold"/>
                                        <p:tgtEl>
                                          <p:spTgt spid="975874"/>
                                        </p:tgtEl>
                                        <p:attrNameLst>
                                          <p:attrName>ppt_x</p:attrName>
                                        </p:attrNameLst>
                                      </p:cBhvr>
                                      <p:tavLst>
                                        <p:tav tm="0">
                                          <p:val>
                                            <p:strVal val="#ppt_x+0.4"/>
                                          </p:val>
                                        </p:tav>
                                        <p:tav tm="100000">
                                          <p:val>
                                            <p:strVal val="#ppt_x-0.05"/>
                                          </p:val>
                                        </p:tav>
                                      </p:tavLst>
                                    </p:anim>
                                    <p:anim calcmode="lin" valueType="num">
                                      <p:cBhvr>
                                        <p:cTn id="10" dur="800" decel="100000" fill="hold"/>
                                        <p:tgtEl>
                                          <p:spTgt spid="975874"/>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975874"/>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975874"/>
                                        </p:tgtEl>
                                        <p:attrNameLst>
                                          <p:attrName>ppt_y</p:attrName>
                                        </p:attrNameLst>
                                      </p:cBhvr>
                                      <p:tavLst>
                                        <p:tav tm="0">
                                          <p:val>
                                            <p:strVal val="#ppt_y+0.1"/>
                                          </p:val>
                                        </p:tav>
                                        <p:tav tm="100000">
                                          <p:val>
                                            <p:strVal val="#ppt_y"/>
                                          </p:val>
                                        </p:tav>
                                      </p:tavLst>
                                    </p:anim>
                                  </p:childTnLst>
                                </p:cTn>
                              </p:par>
                            </p:childTnLst>
                          </p:cTn>
                        </p:par>
                        <p:par>
                          <p:cTn id="13" fill="hold" nodeType="afterGroup">
                            <p:stCondLst>
                              <p:cond delay="1000"/>
                            </p:stCondLst>
                            <p:childTnLst>
                              <p:par>
                                <p:cTn id="14" presetID="27" presetClass="entr" presetSubtype="0" fill="hold" grpId="0" nodeType="afterEffect">
                                  <p:stCondLst>
                                    <p:cond delay="0"/>
                                  </p:stCondLst>
                                  <p:iterate type="lt">
                                    <p:tmPct val="50000"/>
                                  </p:iterate>
                                  <p:childTnLst>
                                    <p:set>
                                      <p:cBhvr>
                                        <p:cTn id="15" dur="1" fill="hold">
                                          <p:stCondLst>
                                            <p:cond delay="0"/>
                                          </p:stCondLst>
                                        </p:cTn>
                                        <p:tgtEl>
                                          <p:spTgt spid="975875">
                                            <p:txEl>
                                              <p:pRg st="0" end="0"/>
                                            </p:txEl>
                                          </p:spTgt>
                                        </p:tgtEl>
                                        <p:attrNameLst>
                                          <p:attrName>style.visibility</p:attrName>
                                        </p:attrNameLst>
                                      </p:cBhvr>
                                      <p:to>
                                        <p:strVal val="visible"/>
                                      </p:to>
                                    </p:set>
                                    <p:anim calcmode="discrete" valueType="clr">
                                      <p:cBhvr override="childStyle">
                                        <p:cTn id="16" dur="80"/>
                                        <p:tgtEl>
                                          <p:spTgt spid="975875">
                                            <p:txEl>
                                              <p:pRg st="0" end="0"/>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17" dur="80"/>
                                        <p:tgtEl>
                                          <p:spTgt spid="975875">
                                            <p:txEl>
                                              <p:pRg st="0" end="0"/>
                                            </p:txEl>
                                          </p:spTgt>
                                        </p:tgtEl>
                                        <p:attrNameLst>
                                          <p:attrName>fillcolor</p:attrName>
                                        </p:attrNameLst>
                                      </p:cBhvr>
                                      <p:tavLst>
                                        <p:tav tm="0">
                                          <p:val>
                                            <p:clrVal>
                                              <a:schemeClr val="accent2"/>
                                            </p:clrVal>
                                          </p:val>
                                        </p:tav>
                                        <p:tav tm="50000">
                                          <p:val>
                                            <p:clrVal>
                                              <a:schemeClr val="hlink"/>
                                            </p:clrVal>
                                          </p:val>
                                        </p:tav>
                                      </p:tavLst>
                                    </p:anim>
                                    <p:set>
                                      <p:cBhvr>
                                        <p:cTn id="18" dur="80"/>
                                        <p:tgtEl>
                                          <p:spTgt spid="975875">
                                            <p:txEl>
                                              <p:pRg st="0" end="0"/>
                                            </p:txEl>
                                          </p:spTgt>
                                        </p:tgtEl>
                                        <p:attrNameLst>
                                          <p:attrName>fill.type</p:attrName>
                                        </p:attrNameLst>
                                      </p:cBhvr>
                                      <p:to>
                                        <p:strVal val="solid"/>
                                      </p:to>
                                    </p:set>
                                  </p:childTnLst>
                                </p:cTn>
                              </p:par>
                            </p:childTnLst>
                          </p:cTn>
                        </p:par>
                        <p:par>
                          <p:cTn id="19" fill="hold" nodeType="afterGroup">
                            <p:stCondLst>
                              <p:cond delay="8760"/>
                            </p:stCondLst>
                            <p:childTnLst>
                              <p:par>
                                <p:cTn id="20" presetID="31" presetClass="entr" presetSubtype="0" fill="hold" nodeType="afterEffect">
                                  <p:stCondLst>
                                    <p:cond delay="0"/>
                                  </p:stCondLst>
                                  <p:iterate type="lt">
                                    <p:tmPct val="5000"/>
                                  </p:iterate>
                                  <p:childTnLst>
                                    <p:set>
                                      <p:cBhvr>
                                        <p:cTn id="21" dur="1" fill="hold">
                                          <p:stCondLst>
                                            <p:cond delay="0"/>
                                          </p:stCondLst>
                                        </p:cTn>
                                        <p:tgtEl>
                                          <p:spTgt spid="975917"/>
                                        </p:tgtEl>
                                        <p:attrNameLst>
                                          <p:attrName>style.visibility</p:attrName>
                                        </p:attrNameLst>
                                      </p:cBhvr>
                                      <p:to>
                                        <p:strVal val="visible"/>
                                      </p:to>
                                    </p:set>
                                    <p:anim calcmode="lin" valueType="num">
                                      <p:cBhvr>
                                        <p:cTn id="22" dur="1000" fill="hold"/>
                                        <p:tgtEl>
                                          <p:spTgt spid="975917"/>
                                        </p:tgtEl>
                                        <p:attrNameLst>
                                          <p:attrName>ppt_w</p:attrName>
                                        </p:attrNameLst>
                                      </p:cBhvr>
                                      <p:tavLst>
                                        <p:tav tm="0">
                                          <p:val>
                                            <p:fltVal val="0"/>
                                          </p:val>
                                        </p:tav>
                                        <p:tav tm="100000">
                                          <p:val>
                                            <p:strVal val="#ppt_w"/>
                                          </p:val>
                                        </p:tav>
                                      </p:tavLst>
                                    </p:anim>
                                    <p:anim calcmode="lin" valueType="num">
                                      <p:cBhvr>
                                        <p:cTn id="23" dur="1000" fill="hold"/>
                                        <p:tgtEl>
                                          <p:spTgt spid="975917"/>
                                        </p:tgtEl>
                                        <p:attrNameLst>
                                          <p:attrName>ppt_h</p:attrName>
                                        </p:attrNameLst>
                                      </p:cBhvr>
                                      <p:tavLst>
                                        <p:tav tm="0">
                                          <p:val>
                                            <p:fltVal val="0"/>
                                          </p:val>
                                        </p:tav>
                                        <p:tav tm="100000">
                                          <p:val>
                                            <p:strVal val="#ppt_h"/>
                                          </p:val>
                                        </p:tav>
                                      </p:tavLst>
                                    </p:anim>
                                    <p:anim calcmode="lin" valueType="num">
                                      <p:cBhvr>
                                        <p:cTn id="24" dur="1000" fill="hold"/>
                                        <p:tgtEl>
                                          <p:spTgt spid="975917"/>
                                        </p:tgtEl>
                                        <p:attrNameLst>
                                          <p:attrName>style.rotation</p:attrName>
                                        </p:attrNameLst>
                                      </p:cBhvr>
                                      <p:tavLst>
                                        <p:tav tm="0">
                                          <p:val>
                                            <p:fltVal val="90"/>
                                          </p:val>
                                        </p:tav>
                                        <p:tav tm="100000">
                                          <p:val>
                                            <p:fltVal val="0"/>
                                          </p:val>
                                        </p:tav>
                                      </p:tavLst>
                                    </p:anim>
                                    <p:animEffect transition="in" filter="fade">
                                      <p:cBhvr>
                                        <p:cTn id="25" dur="1000"/>
                                        <p:tgtEl>
                                          <p:spTgt spid="975917"/>
                                        </p:tgtEl>
                                      </p:cBhvr>
                                    </p:animEffect>
                                  </p:childTnLst>
                                </p:cTn>
                              </p:par>
                            </p:childTnLst>
                          </p:cTn>
                        </p:par>
                        <p:par>
                          <p:cTn id="26" fill="hold" nodeType="afterGroup">
                            <p:stCondLst>
                              <p:cond delay="9760"/>
                            </p:stCondLst>
                            <p:childTnLst>
                              <p:par>
                                <p:cTn id="27" presetID="42" presetClass="entr" presetSubtype="0" fill="hold" nodeType="afterEffect">
                                  <p:stCondLst>
                                    <p:cond delay="0"/>
                                  </p:stCondLst>
                                  <p:childTnLst>
                                    <p:set>
                                      <p:cBhvr>
                                        <p:cTn id="28" dur="1" fill="hold">
                                          <p:stCondLst>
                                            <p:cond delay="0"/>
                                          </p:stCondLst>
                                        </p:cTn>
                                        <p:tgtEl>
                                          <p:spTgt spid="975878"/>
                                        </p:tgtEl>
                                        <p:attrNameLst>
                                          <p:attrName>style.visibility</p:attrName>
                                        </p:attrNameLst>
                                      </p:cBhvr>
                                      <p:to>
                                        <p:strVal val="visible"/>
                                      </p:to>
                                    </p:set>
                                    <p:animEffect transition="in" filter="fade">
                                      <p:cBhvr>
                                        <p:cTn id="29" dur="1000"/>
                                        <p:tgtEl>
                                          <p:spTgt spid="975878"/>
                                        </p:tgtEl>
                                      </p:cBhvr>
                                    </p:animEffect>
                                    <p:anim calcmode="lin" valueType="num">
                                      <p:cBhvr>
                                        <p:cTn id="30" dur="1000" fill="hold"/>
                                        <p:tgtEl>
                                          <p:spTgt spid="975878"/>
                                        </p:tgtEl>
                                        <p:attrNameLst>
                                          <p:attrName>ppt_x</p:attrName>
                                        </p:attrNameLst>
                                      </p:cBhvr>
                                      <p:tavLst>
                                        <p:tav tm="0">
                                          <p:val>
                                            <p:strVal val="#ppt_x"/>
                                          </p:val>
                                        </p:tav>
                                        <p:tav tm="100000">
                                          <p:val>
                                            <p:strVal val="#ppt_x"/>
                                          </p:val>
                                        </p:tav>
                                      </p:tavLst>
                                    </p:anim>
                                    <p:anim calcmode="lin" valueType="num">
                                      <p:cBhvr>
                                        <p:cTn id="31" dur="1000" fill="hold"/>
                                        <p:tgtEl>
                                          <p:spTgt spid="97587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75874" grpId="0"/>
      <p:bldP spid="975875"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6898" name="Rectangle 2"/>
          <p:cNvSpPr>
            <a:spLocks noGrp="1" noChangeArrowheads="1"/>
          </p:cNvSpPr>
          <p:nvPr>
            <p:ph type="title"/>
          </p:nvPr>
        </p:nvSpPr>
        <p:spPr>
          <a:xfrm>
            <a:off x="2279650" y="719138"/>
            <a:ext cx="8001000" cy="838200"/>
          </a:xfrm>
        </p:spPr>
        <p:txBody>
          <a:bodyPr>
            <a:normAutofit fontScale="90000"/>
          </a:bodyPr>
          <a:lstStyle/>
          <a:p>
            <a:pPr eaLnBrk="1" hangingPunct="1"/>
            <a:r>
              <a:rPr lang="fa-IR" altLang="en-US" smtClean="0"/>
              <a:t>رابطۀ سرعت رانش با چگالي جريان در يك رسانا </a:t>
            </a:r>
            <a:endParaRPr lang="en-US" altLang="en-US" smtClean="0"/>
          </a:p>
        </p:txBody>
      </p:sp>
      <p:graphicFrame>
        <p:nvGraphicFramePr>
          <p:cNvPr id="976907" name="Object 11"/>
          <p:cNvGraphicFramePr>
            <a:graphicFrameLocks noChangeAspect="1"/>
          </p:cNvGraphicFramePr>
          <p:nvPr/>
        </p:nvGraphicFramePr>
        <p:xfrm>
          <a:off x="2208213" y="4005263"/>
          <a:ext cx="2952750" cy="1130300"/>
        </p:xfrm>
        <a:graphic>
          <a:graphicData uri="http://schemas.openxmlformats.org/presentationml/2006/ole">
            <mc:AlternateContent xmlns:mc="http://schemas.openxmlformats.org/markup-compatibility/2006">
              <mc:Choice xmlns:v="urn:schemas-microsoft-com:vml" Requires="v">
                <p:oleObj spid="_x0000_s4098" name="Equation" r:id="rId3" imgW="1028254" imgH="393529" progId="Equation.3">
                  <p:embed/>
                </p:oleObj>
              </mc:Choice>
              <mc:Fallback>
                <p:oleObj name="Equation" r:id="rId3" imgW="1028254" imgH="393529"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208213" y="4005263"/>
                        <a:ext cx="2952750" cy="11303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976908" name="Object 12"/>
          <p:cNvGraphicFramePr>
            <a:graphicFrameLocks noChangeAspect="1"/>
          </p:cNvGraphicFramePr>
          <p:nvPr/>
        </p:nvGraphicFramePr>
        <p:xfrm>
          <a:off x="4008438" y="5219701"/>
          <a:ext cx="1123950" cy="1057275"/>
        </p:xfrm>
        <a:graphic>
          <a:graphicData uri="http://schemas.openxmlformats.org/presentationml/2006/ole">
            <mc:AlternateContent xmlns:mc="http://schemas.openxmlformats.org/markup-compatibility/2006">
              <mc:Choice xmlns:v="urn:schemas-microsoft-com:vml" Requires="v">
                <p:oleObj spid="_x0000_s4099" name="Equation" r:id="rId5" imgW="418918" imgH="393529" progId="Equation.3">
                  <p:embed/>
                </p:oleObj>
              </mc:Choice>
              <mc:Fallback>
                <p:oleObj name="Equation" r:id="rId5" imgW="418918" imgH="393529"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008438" y="5219701"/>
                        <a:ext cx="1123950" cy="10572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976910" name="Object 14"/>
          <p:cNvGraphicFramePr>
            <a:graphicFrameLocks noChangeAspect="1"/>
          </p:cNvGraphicFramePr>
          <p:nvPr/>
        </p:nvGraphicFramePr>
        <p:xfrm>
          <a:off x="5937251" y="4602163"/>
          <a:ext cx="1954213" cy="1001712"/>
        </p:xfrm>
        <a:graphic>
          <a:graphicData uri="http://schemas.openxmlformats.org/presentationml/2006/ole">
            <mc:AlternateContent xmlns:mc="http://schemas.openxmlformats.org/markup-compatibility/2006">
              <mc:Choice xmlns:v="urn:schemas-microsoft-com:vml" Requires="v">
                <p:oleObj spid="_x0000_s4100" name="Equation" r:id="rId7" imgW="723586" imgH="393529" progId="Equation.3">
                  <p:embed/>
                </p:oleObj>
              </mc:Choice>
              <mc:Fallback>
                <p:oleObj name="Equation" r:id="rId7" imgW="723586" imgH="393529" progId="Equation.3">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5937251" y="4602163"/>
                        <a:ext cx="1954213" cy="10017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976914" name="Rectangle 18"/>
          <p:cNvSpPr>
            <a:spLocks noChangeArrowheads="1"/>
          </p:cNvSpPr>
          <p:nvPr/>
        </p:nvSpPr>
        <p:spPr bwMode="auto">
          <a:xfrm>
            <a:off x="6240464" y="2060575"/>
            <a:ext cx="4065537"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cap="sq">
                <a:solidFill>
                  <a:schemeClr val="hlink"/>
                </a:solidFill>
                <a:miter lim="800000"/>
                <a:headEnd type="none" w="lg" len="lg"/>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r" rtl="1">
              <a:spcBef>
                <a:spcPct val="20000"/>
              </a:spcBef>
              <a:buClr>
                <a:schemeClr val="accent1"/>
              </a:buClr>
              <a:buChar char="•"/>
              <a:defRPr sz="2800">
                <a:solidFill>
                  <a:schemeClr val="tx1"/>
                </a:solidFill>
                <a:latin typeface="Times New Roman" panose="02020603050405020304" pitchFamily="18" charset="0"/>
                <a:cs typeface="B Nazanin" panose="00000400000000000000" pitchFamily="2" charset="-78"/>
              </a:defRPr>
            </a:lvl1pPr>
            <a:lvl2pPr marL="742950" indent="-285750" algn="r" rtl="1">
              <a:spcBef>
                <a:spcPct val="20000"/>
              </a:spcBef>
              <a:buClr>
                <a:schemeClr val="hlink"/>
              </a:buClr>
              <a:buChar char="–"/>
              <a:defRPr sz="2400">
                <a:solidFill>
                  <a:schemeClr val="tx1"/>
                </a:solidFill>
                <a:latin typeface="Times New Roman" panose="02020603050405020304" pitchFamily="18" charset="0"/>
                <a:cs typeface="B Nazanin" panose="00000400000000000000" pitchFamily="2" charset="-78"/>
              </a:defRPr>
            </a:lvl2pPr>
            <a:lvl3pPr marL="1143000" indent="-228600" algn="r" rtl="1">
              <a:spcBef>
                <a:spcPct val="20000"/>
              </a:spcBef>
              <a:buClr>
                <a:schemeClr val="accent1"/>
              </a:buClr>
              <a:buChar char="•"/>
              <a:defRPr sz="2000">
                <a:solidFill>
                  <a:schemeClr val="tx1"/>
                </a:solidFill>
                <a:latin typeface="Times New Roman" panose="02020603050405020304" pitchFamily="18" charset="0"/>
                <a:cs typeface="B Nazanin" panose="00000400000000000000" pitchFamily="2" charset="-78"/>
              </a:defRPr>
            </a:lvl3pPr>
            <a:lvl4pPr marL="1600200" indent="-228600" algn="r" rtl="1">
              <a:spcBef>
                <a:spcPct val="20000"/>
              </a:spcBef>
              <a:buClr>
                <a:schemeClr val="folHlink"/>
              </a:buClr>
              <a:buChar char="–"/>
              <a:defRPr>
                <a:solidFill>
                  <a:schemeClr val="tx1"/>
                </a:solidFill>
                <a:latin typeface="Times New Roman" panose="02020603050405020304" pitchFamily="18" charset="0"/>
                <a:cs typeface="B Nazanin" panose="00000400000000000000" pitchFamily="2" charset="-78"/>
              </a:defRPr>
            </a:lvl4pPr>
            <a:lvl5pPr marL="2057400" indent="-228600" algn="r" rtl="1">
              <a:spcBef>
                <a:spcPct val="20000"/>
              </a:spcBef>
              <a:buClr>
                <a:schemeClr val="accent1"/>
              </a:buClr>
              <a:buChar char="»"/>
              <a:defRPr>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9pPr>
          </a:lstStyle>
          <a:p>
            <a:pPr algn="l" eaLnBrk="1" hangingPunct="1">
              <a:buFontTx/>
              <a:buNone/>
            </a:pPr>
            <a:r>
              <a:rPr lang="fa-IR" altLang="en-US"/>
              <a:t> </a:t>
            </a:r>
            <a:r>
              <a:rPr lang="en-US" altLang="en-US">
                <a:solidFill>
                  <a:srgbClr val="000000"/>
                </a:solidFill>
              </a:rPr>
              <a:t>n</a:t>
            </a:r>
            <a:r>
              <a:rPr lang="fa-IR" altLang="en-US"/>
              <a:t> : تعداد الكترونها در واحد حجم</a:t>
            </a:r>
          </a:p>
        </p:txBody>
      </p:sp>
      <p:sp>
        <p:nvSpPr>
          <p:cNvPr id="976915" name="Rectangle 19"/>
          <p:cNvSpPr>
            <a:spLocks noChangeArrowheads="1"/>
          </p:cNvSpPr>
          <p:nvPr/>
        </p:nvSpPr>
        <p:spPr bwMode="auto">
          <a:xfrm>
            <a:off x="3432175" y="2781301"/>
            <a:ext cx="6553200" cy="9541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cap="sq">
                <a:solidFill>
                  <a:schemeClr val="hlink"/>
                </a:solidFill>
                <a:miter lim="800000"/>
                <a:headEnd type="none" w="lg" len="lg"/>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r" rtl="1">
              <a:spcBef>
                <a:spcPct val="20000"/>
              </a:spcBef>
              <a:buClr>
                <a:schemeClr val="accent1"/>
              </a:buClr>
              <a:buChar char="•"/>
              <a:defRPr sz="2800">
                <a:solidFill>
                  <a:schemeClr val="tx1"/>
                </a:solidFill>
                <a:latin typeface="Times New Roman" panose="02020603050405020304" pitchFamily="18" charset="0"/>
                <a:cs typeface="B Nazanin" panose="00000400000000000000" pitchFamily="2" charset="-78"/>
              </a:defRPr>
            </a:lvl1pPr>
            <a:lvl2pPr marL="742950" indent="-285750" algn="r" rtl="1">
              <a:spcBef>
                <a:spcPct val="20000"/>
              </a:spcBef>
              <a:buClr>
                <a:schemeClr val="hlink"/>
              </a:buClr>
              <a:buChar char="–"/>
              <a:defRPr sz="2400">
                <a:solidFill>
                  <a:schemeClr val="tx1"/>
                </a:solidFill>
                <a:latin typeface="Times New Roman" panose="02020603050405020304" pitchFamily="18" charset="0"/>
                <a:cs typeface="B Nazanin" panose="00000400000000000000" pitchFamily="2" charset="-78"/>
              </a:defRPr>
            </a:lvl2pPr>
            <a:lvl3pPr marL="1143000" indent="-228600" algn="r" rtl="1">
              <a:spcBef>
                <a:spcPct val="20000"/>
              </a:spcBef>
              <a:buClr>
                <a:schemeClr val="accent1"/>
              </a:buClr>
              <a:buChar char="•"/>
              <a:defRPr sz="2000">
                <a:solidFill>
                  <a:schemeClr val="tx1"/>
                </a:solidFill>
                <a:latin typeface="Times New Roman" panose="02020603050405020304" pitchFamily="18" charset="0"/>
                <a:cs typeface="B Nazanin" panose="00000400000000000000" pitchFamily="2" charset="-78"/>
              </a:defRPr>
            </a:lvl3pPr>
            <a:lvl4pPr marL="1600200" indent="-228600" algn="r" rtl="1">
              <a:spcBef>
                <a:spcPct val="20000"/>
              </a:spcBef>
              <a:buClr>
                <a:schemeClr val="folHlink"/>
              </a:buClr>
              <a:buChar char="–"/>
              <a:defRPr>
                <a:solidFill>
                  <a:schemeClr val="tx1"/>
                </a:solidFill>
                <a:latin typeface="Times New Roman" panose="02020603050405020304" pitchFamily="18" charset="0"/>
                <a:cs typeface="B Nazanin" panose="00000400000000000000" pitchFamily="2" charset="-78"/>
              </a:defRPr>
            </a:lvl4pPr>
            <a:lvl5pPr marL="2057400" indent="-228600" algn="r" rtl="1">
              <a:spcBef>
                <a:spcPct val="20000"/>
              </a:spcBef>
              <a:buClr>
                <a:schemeClr val="accent1"/>
              </a:buClr>
              <a:buChar char="»"/>
              <a:defRPr>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9pPr>
          </a:lstStyle>
          <a:p>
            <a:pPr>
              <a:spcBef>
                <a:spcPct val="0"/>
              </a:spcBef>
              <a:buClrTx/>
              <a:buFontTx/>
              <a:buNone/>
            </a:pPr>
            <a:r>
              <a:rPr lang="en-US" altLang="en-US">
                <a:solidFill>
                  <a:srgbClr val="000000"/>
                </a:solidFill>
              </a:rPr>
              <a:t>nAl</a:t>
            </a:r>
            <a:r>
              <a:rPr lang="fa-IR" altLang="en-US"/>
              <a:t> : تعداد الكترونها در سيمي به طول </a:t>
            </a:r>
            <a:r>
              <a:rPr lang="en-US" altLang="en-US"/>
              <a:t>l</a:t>
            </a:r>
            <a:r>
              <a:rPr lang="fa-IR" altLang="en-US"/>
              <a:t> و سطح مقطع </a:t>
            </a:r>
            <a:r>
              <a:rPr lang="en-US" altLang="en-US"/>
              <a:t>A</a:t>
            </a:r>
            <a:r>
              <a:rPr lang="fa-IR" altLang="en-US"/>
              <a:t> </a:t>
            </a:r>
            <a:endParaRPr lang="en-US" altLang="en-US"/>
          </a:p>
        </p:txBody>
      </p:sp>
      <p:sp>
        <p:nvSpPr>
          <p:cNvPr id="976916" name="Rectangle 20"/>
          <p:cNvSpPr>
            <a:spLocks noChangeArrowheads="1"/>
          </p:cNvSpPr>
          <p:nvPr/>
        </p:nvSpPr>
        <p:spPr bwMode="auto">
          <a:xfrm>
            <a:off x="7032625" y="3573463"/>
            <a:ext cx="2952750" cy="519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cap="sq">
                <a:solidFill>
                  <a:schemeClr val="hlink"/>
                </a:solidFill>
                <a:miter lim="800000"/>
                <a:headEnd type="none" w="lg" len="lg"/>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r" rtl="1">
              <a:spcBef>
                <a:spcPct val="20000"/>
              </a:spcBef>
              <a:buClr>
                <a:schemeClr val="accent1"/>
              </a:buClr>
              <a:buChar char="•"/>
              <a:defRPr sz="2800">
                <a:solidFill>
                  <a:schemeClr val="tx1"/>
                </a:solidFill>
                <a:latin typeface="Times New Roman" panose="02020603050405020304" pitchFamily="18" charset="0"/>
                <a:cs typeface="B Nazanin" panose="00000400000000000000" pitchFamily="2" charset="-78"/>
              </a:defRPr>
            </a:lvl1pPr>
            <a:lvl2pPr marL="742950" indent="-285750" algn="r" rtl="1">
              <a:spcBef>
                <a:spcPct val="20000"/>
              </a:spcBef>
              <a:buClr>
                <a:schemeClr val="hlink"/>
              </a:buClr>
              <a:buChar char="–"/>
              <a:defRPr sz="2400">
                <a:solidFill>
                  <a:schemeClr val="tx1"/>
                </a:solidFill>
                <a:latin typeface="Times New Roman" panose="02020603050405020304" pitchFamily="18" charset="0"/>
                <a:cs typeface="B Nazanin" panose="00000400000000000000" pitchFamily="2" charset="-78"/>
              </a:defRPr>
            </a:lvl2pPr>
            <a:lvl3pPr marL="1143000" indent="-228600" algn="r" rtl="1">
              <a:spcBef>
                <a:spcPct val="20000"/>
              </a:spcBef>
              <a:buClr>
                <a:schemeClr val="accent1"/>
              </a:buClr>
              <a:buChar char="•"/>
              <a:defRPr sz="2000">
                <a:solidFill>
                  <a:schemeClr val="tx1"/>
                </a:solidFill>
                <a:latin typeface="Times New Roman" panose="02020603050405020304" pitchFamily="18" charset="0"/>
                <a:cs typeface="B Nazanin" panose="00000400000000000000" pitchFamily="2" charset="-78"/>
              </a:defRPr>
            </a:lvl3pPr>
            <a:lvl4pPr marL="1600200" indent="-228600" algn="r" rtl="1">
              <a:spcBef>
                <a:spcPct val="20000"/>
              </a:spcBef>
              <a:buClr>
                <a:schemeClr val="folHlink"/>
              </a:buClr>
              <a:buChar char="–"/>
              <a:defRPr>
                <a:solidFill>
                  <a:schemeClr val="tx1"/>
                </a:solidFill>
                <a:latin typeface="Times New Roman" panose="02020603050405020304" pitchFamily="18" charset="0"/>
                <a:cs typeface="B Nazanin" panose="00000400000000000000" pitchFamily="2" charset="-78"/>
              </a:defRPr>
            </a:lvl4pPr>
            <a:lvl5pPr marL="2057400" indent="-228600" algn="r" rtl="1">
              <a:spcBef>
                <a:spcPct val="20000"/>
              </a:spcBef>
              <a:buClr>
                <a:schemeClr val="accent1"/>
              </a:buClr>
              <a:buChar char="»"/>
              <a:defRPr>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9pPr>
          </a:lstStyle>
          <a:p>
            <a:pPr eaLnBrk="1" hangingPunct="1">
              <a:buFontTx/>
              <a:buNone/>
            </a:pPr>
            <a:r>
              <a:rPr lang="en-US" altLang="en-US">
                <a:solidFill>
                  <a:srgbClr val="000000"/>
                </a:solidFill>
              </a:rPr>
              <a:t>q = nAle</a:t>
            </a:r>
            <a:r>
              <a:rPr lang="fa-IR" altLang="en-US"/>
              <a:t> : بار كل </a:t>
            </a:r>
            <a:endParaRPr lang="en-US" altLang="en-US"/>
          </a:p>
        </p:txBody>
      </p:sp>
      <p:sp>
        <p:nvSpPr>
          <p:cNvPr id="976920" name="AutoShape 24"/>
          <p:cNvSpPr>
            <a:spLocks/>
          </p:cNvSpPr>
          <p:nvPr/>
        </p:nvSpPr>
        <p:spPr bwMode="auto">
          <a:xfrm>
            <a:off x="5419725" y="4105275"/>
            <a:ext cx="287338" cy="2089150"/>
          </a:xfrm>
          <a:prstGeom prst="rightBrace">
            <a:avLst>
              <a:gd name="adj1" fmla="val 60589"/>
              <a:gd name="adj2" fmla="val 50000"/>
            </a:avLst>
          </a:prstGeom>
          <a:noFill/>
          <a:ln w="28575" cap="sq">
            <a:solidFill>
              <a:srgbClr val="000000"/>
            </a:solidFill>
            <a:round/>
            <a:headEnd type="none" w="lg" len="lg"/>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r" rtl="1">
              <a:spcBef>
                <a:spcPct val="20000"/>
              </a:spcBef>
              <a:buClr>
                <a:schemeClr val="accent1"/>
              </a:buClr>
              <a:buChar char="•"/>
              <a:defRPr sz="2800">
                <a:solidFill>
                  <a:schemeClr val="tx1"/>
                </a:solidFill>
                <a:latin typeface="Times New Roman" panose="02020603050405020304" pitchFamily="18" charset="0"/>
                <a:cs typeface="B Nazanin" panose="00000400000000000000" pitchFamily="2" charset="-78"/>
              </a:defRPr>
            </a:lvl1pPr>
            <a:lvl2pPr marL="742950" indent="-285750" algn="r" rtl="1">
              <a:spcBef>
                <a:spcPct val="20000"/>
              </a:spcBef>
              <a:buClr>
                <a:schemeClr val="hlink"/>
              </a:buClr>
              <a:buChar char="–"/>
              <a:defRPr sz="2400">
                <a:solidFill>
                  <a:schemeClr val="tx1"/>
                </a:solidFill>
                <a:latin typeface="Times New Roman" panose="02020603050405020304" pitchFamily="18" charset="0"/>
                <a:cs typeface="B Nazanin" panose="00000400000000000000" pitchFamily="2" charset="-78"/>
              </a:defRPr>
            </a:lvl2pPr>
            <a:lvl3pPr marL="1143000" indent="-228600" algn="r" rtl="1">
              <a:spcBef>
                <a:spcPct val="20000"/>
              </a:spcBef>
              <a:buClr>
                <a:schemeClr val="accent1"/>
              </a:buClr>
              <a:buChar char="•"/>
              <a:defRPr sz="2000">
                <a:solidFill>
                  <a:schemeClr val="tx1"/>
                </a:solidFill>
                <a:latin typeface="Times New Roman" panose="02020603050405020304" pitchFamily="18" charset="0"/>
                <a:cs typeface="B Nazanin" panose="00000400000000000000" pitchFamily="2" charset="-78"/>
              </a:defRPr>
            </a:lvl3pPr>
            <a:lvl4pPr marL="1600200" indent="-228600" algn="r" rtl="1">
              <a:spcBef>
                <a:spcPct val="20000"/>
              </a:spcBef>
              <a:buClr>
                <a:schemeClr val="folHlink"/>
              </a:buClr>
              <a:buChar char="–"/>
              <a:defRPr>
                <a:solidFill>
                  <a:schemeClr val="tx1"/>
                </a:solidFill>
                <a:latin typeface="Times New Roman" panose="02020603050405020304" pitchFamily="18" charset="0"/>
                <a:cs typeface="B Nazanin" panose="00000400000000000000" pitchFamily="2" charset="-78"/>
              </a:defRPr>
            </a:lvl4pPr>
            <a:lvl5pPr marL="2057400" indent="-228600" algn="r" rtl="1">
              <a:spcBef>
                <a:spcPct val="20000"/>
              </a:spcBef>
              <a:buClr>
                <a:schemeClr val="accent1"/>
              </a:buClr>
              <a:buChar char="»"/>
              <a:defRPr>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9pPr>
          </a:lstStyle>
          <a:p>
            <a:pPr algn="ctr" rtl="0">
              <a:spcBef>
                <a:spcPct val="0"/>
              </a:spcBef>
              <a:buClrTx/>
              <a:buFontTx/>
              <a:buNone/>
            </a:pPr>
            <a:endParaRPr lang="fa-IR" altLang="fa-IR"/>
          </a:p>
        </p:txBody>
      </p:sp>
    </p:spTree>
    <p:extLst>
      <p:ext uri="{BB962C8B-B14F-4D97-AF65-F5344CB8AC3E}">
        <p14:creationId xmlns:p14="http://schemas.microsoft.com/office/powerpoint/2010/main" val="3839959126"/>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0" presetClass="entr" presetSubtype="0" fill="hold" grpId="0" nodeType="afterEffect">
                                  <p:stCondLst>
                                    <p:cond delay="0"/>
                                  </p:stCondLst>
                                  <p:childTnLst>
                                    <p:set>
                                      <p:cBhvr>
                                        <p:cTn id="6" dur="1" fill="hold">
                                          <p:stCondLst>
                                            <p:cond delay="0"/>
                                          </p:stCondLst>
                                        </p:cTn>
                                        <p:tgtEl>
                                          <p:spTgt spid="976898"/>
                                        </p:tgtEl>
                                        <p:attrNameLst>
                                          <p:attrName>style.visibility</p:attrName>
                                        </p:attrNameLst>
                                      </p:cBhvr>
                                      <p:to>
                                        <p:strVal val="visible"/>
                                      </p:to>
                                    </p:set>
                                    <p:animEffect transition="in" filter="fade">
                                      <p:cBhvr>
                                        <p:cTn id="7" dur="800" decel="100000"/>
                                        <p:tgtEl>
                                          <p:spTgt spid="976898"/>
                                        </p:tgtEl>
                                      </p:cBhvr>
                                    </p:animEffect>
                                    <p:anim calcmode="lin" valueType="num">
                                      <p:cBhvr>
                                        <p:cTn id="8" dur="800" decel="100000" fill="hold"/>
                                        <p:tgtEl>
                                          <p:spTgt spid="976898"/>
                                        </p:tgtEl>
                                        <p:attrNameLst>
                                          <p:attrName>style.rotation</p:attrName>
                                        </p:attrNameLst>
                                      </p:cBhvr>
                                      <p:tavLst>
                                        <p:tav tm="0">
                                          <p:val>
                                            <p:fltVal val="-90"/>
                                          </p:val>
                                        </p:tav>
                                        <p:tav tm="100000">
                                          <p:val>
                                            <p:fltVal val="0"/>
                                          </p:val>
                                        </p:tav>
                                      </p:tavLst>
                                    </p:anim>
                                    <p:anim calcmode="lin" valueType="num">
                                      <p:cBhvr>
                                        <p:cTn id="9" dur="800" decel="100000" fill="hold"/>
                                        <p:tgtEl>
                                          <p:spTgt spid="976898"/>
                                        </p:tgtEl>
                                        <p:attrNameLst>
                                          <p:attrName>ppt_x</p:attrName>
                                        </p:attrNameLst>
                                      </p:cBhvr>
                                      <p:tavLst>
                                        <p:tav tm="0">
                                          <p:val>
                                            <p:strVal val="#ppt_x+0.4"/>
                                          </p:val>
                                        </p:tav>
                                        <p:tav tm="100000">
                                          <p:val>
                                            <p:strVal val="#ppt_x-0.05"/>
                                          </p:val>
                                        </p:tav>
                                      </p:tavLst>
                                    </p:anim>
                                    <p:anim calcmode="lin" valueType="num">
                                      <p:cBhvr>
                                        <p:cTn id="10" dur="800" decel="100000" fill="hold"/>
                                        <p:tgtEl>
                                          <p:spTgt spid="976898"/>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976898"/>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976898"/>
                                        </p:tgtEl>
                                        <p:attrNameLst>
                                          <p:attrName>ppt_y</p:attrName>
                                        </p:attrNameLst>
                                      </p:cBhvr>
                                      <p:tavLst>
                                        <p:tav tm="0">
                                          <p:val>
                                            <p:strVal val="#ppt_y+0.1"/>
                                          </p:val>
                                        </p:tav>
                                        <p:tav tm="100000">
                                          <p:val>
                                            <p:strVal val="#ppt_y"/>
                                          </p:val>
                                        </p:tav>
                                      </p:tavLst>
                                    </p:anim>
                                  </p:childTnLst>
                                </p:cTn>
                              </p:par>
                            </p:childTnLst>
                          </p:cTn>
                        </p:par>
                        <p:par>
                          <p:cTn id="13" fill="hold" nodeType="afterGroup">
                            <p:stCondLst>
                              <p:cond delay="1000"/>
                            </p:stCondLst>
                            <p:childTnLst>
                              <p:par>
                                <p:cTn id="14" presetID="42" presetClass="entr" presetSubtype="0" fill="hold" grpId="0" nodeType="afterEffect">
                                  <p:stCondLst>
                                    <p:cond delay="0"/>
                                  </p:stCondLst>
                                  <p:childTnLst>
                                    <p:set>
                                      <p:cBhvr>
                                        <p:cTn id="15" dur="1" fill="hold">
                                          <p:stCondLst>
                                            <p:cond delay="0"/>
                                          </p:stCondLst>
                                        </p:cTn>
                                        <p:tgtEl>
                                          <p:spTgt spid="976914"/>
                                        </p:tgtEl>
                                        <p:attrNameLst>
                                          <p:attrName>style.visibility</p:attrName>
                                        </p:attrNameLst>
                                      </p:cBhvr>
                                      <p:to>
                                        <p:strVal val="visible"/>
                                      </p:to>
                                    </p:set>
                                    <p:animEffect transition="in" filter="fade">
                                      <p:cBhvr>
                                        <p:cTn id="16" dur="1000"/>
                                        <p:tgtEl>
                                          <p:spTgt spid="976914"/>
                                        </p:tgtEl>
                                      </p:cBhvr>
                                    </p:animEffect>
                                    <p:anim calcmode="lin" valueType="num">
                                      <p:cBhvr>
                                        <p:cTn id="17" dur="1000" fill="hold"/>
                                        <p:tgtEl>
                                          <p:spTgt spid="976914"/>
                                        </p:tgtEl>
                                        <p:attrNameLst>
                                          <p:attrName>ppt_x</p:attrName>
                                        </p:attrNameLst>
                                      </p:cBhvr>
                                      <p:tavLst>
                                        <p:tav tm="0">
                                          <p:val>
                                            <p:strVal val="#ppt_x"/>
                                          </p:val>
                                        </p:tav>
                                        <p:tav tm="100000">
                                          <p:val>
                                            <p:strVal val="#ppt_x"/>
                                          </p:val>
                                        </p:tav>
                                      </p:tavLst>
                                    </p:anim>
                                    <p:anim calcmode="lin" valueType="num">
                                      <p:cBhvr>
                                        <p:cTn id="18" dur="1000" fill="hold"/>
                                        <p:tgtEl>
                                          <p:spTgt spid="976914"/>
                                        </p:tgtEl>
                                        <p:attrNameLst>
                                          <p:attrName>ppt_y</p:attrName>
                                        </p:attrNameLst>
                                      </p:cBhvr>
                                      <p:tavLst>
                                        <p:tav tm="0">
                                          <p:val>
                                            <p:strVal val="#ppt_y+.1"/>
                                          </p:val>
                                        </p:tav>
                                        <p:tav tm="100000">
                                          <p:val>
                                            <p:strVal val="#ppt_y"/>
                                          </p:val>
                                        </p:tav>
                                      </p:tavLst>
                                    </p:anim>
                                  </p:childTnLst>
                                </p:cTn>
                              </p:par>
                            </p:childTnLst>
                          </p:cTn>
                        </p:par>
                        <p:par>
                          <p:cTn id="19" fill="hold" nodeType="afterGroup">
                            <p:stCondLst>
                              <p:cond delay="2000"/>
                            </p:stCondLst>
                            <p:childTnLst>
                              <p:par>
                                <p:cTn id="20" presetID="42" presetClass="entr" presetSubtype="0" fill="hold" grpId="0" nodeType="afterEffect">
                                  <p:stCondLst>
                                    <p:cond delay="0"/>
                                  </p:stCondLst>
                                  <p:childTnLst>
                                    <p:set>
                                      <p:cBhvr>
                                        <p:cTn id="21" dur="1" fill="hold">
                                          <p:stCondLst>
                                            <p:cond delay="0"/>
                                          </p:stCondLst>
                                        </p:cTn>
                                        <p:tgtEl>
                                          <p:spTgt spid="976915"/>
                                        </p:tgtEl>
                                        <p:attrNameLst>
                                          <p:attrName>style.visibility</p:attrName>
                                        </p:attrNameLst>
                                      </p:cBhvr>
                                      <p:to>
                                        <p:strVal val="visible"/>
                                      </p:to>
                                    </p:set>
                                    <p:animEffect transition="in" filter="fade">
                                      <p:cBhvr>
                                        <p:cTn id="22" dur="1000"/>
                                        <p:tgtEl>
                                          <p:spTgt spid="976915"/>
                                        </p:tgtEl>
                                      </p:cBhvr>
                                    </p:animEffect>
                                    <p:anim calcmode="lin" valueType="num">
                                      <p:cBhvr>
                                        <p:cTn id="23" dur="1000" fill="hold"/>
                                        <p:tgtEl>
                                          <p:spTgt spid="976915"/>
                                        </p:tgtEl>
                                        <p:attrNameLst>
                                          <p:attrName>ppt_x</p:attrName>
                                        </p:attrNameLst>
                                      </p:cBhvr>
                                      <p:tavLst>
                                        <p:tav tm="0">
                                          <p:val>
                                            <p:strVal val="#ppt_x"/>
                                          </p:val>
                                        </p:tav>
                                        <p:tav tm="100000">
                                          <p:val>
                                            <p:strVal val="#ppt_x"/>
                                          </p:val>
                                        </p:tav>
                                      </p:tavLst>
                                    </p:anim>
                                    <p:anim calcmode="lin" valueType="num">
                                      <p:cBhvr>
                                        <p:cTn id="24" dur="1000" fill="hold"/>
                                        <p:tgtEl>
                                          <p:spTgt spid="976915"/>
                                        </p:tgtEl>
                                        <p:attrNameLst>
                                          <p:attrName>ppt_y</p:attrName>
                                        </p:attrNameLst>
                                      </p:cBhvr>
                                      <p:tavLst>
                                        <p:tav tm="0">
                                          <p:val>
                                            <p:strVal val="#ppt_y+.1"/>
                                          </p:val>
                                        </p:tav>
                                        <p:tav tm="100000">
                                          <p:val>
                                            <p:strVal val="#ppt_y"/>
                                          </p:val>
                                        </p:tav>
                                      </p:tavLst>
                                    </p:anim>
                                  </p:childTnLst>
                                </p:cTn>
                              </p:par>
                            </p:childTnLst>
                          </p:cTn>
                        </p:par>
                        <p:par>
                          <p:cTn id="25" fill="hold" nodeType="afterGroup">
                            <p:stCondLst>
                              <p:cond delay="3000"/>
                            </p:stCondLst>
                            <p:childTnLst>
                              <p:par>
                                <p:cTn id="26" presetID="42" presetClass="entr" presetSubtype="0" fill="hold" grpId="0" nodeType="afterEffect">
                                  <p:stCondLst>
                                    <p:cond delay="0"/>
                                  </p:stCondLst>
                                  <p:childTnLst>
                                    <p:set>
                                      <p:cBhvr>
                                        <p:cTn id="27" dur="1" fill="hold">
                                          <p:stCondLst>
                                            <p:cond delay="0"/>
                                          </p:stCondLst>
                                        </p:cTn>
                                        <p:tgtEl>
                                          <p:spTgt spid="976916"/>
                                        </p:tgtEl>
                                        <p:attrNameLst>
                                          <p:attrName>style.visibility</p:attrName>
                                        </p:attrNameLst>
                                      </p:cBhvr>
                                      <p:to>
                                        <p:strVal val="visible"/>
                                      </p:to>
                                    </p:set>
                                    <p:animEffect transition="in" filter="fade">
                                      <p:cBhvr>
                                        <p:cTn id="28" dur="1000"/>
                                        <p:tgtEl>
                                          <p:spTgt spid="976916"/>
                                        </p:tgtEl>
                                      </p:cBhvr>
                                    </p:animEffect>
                                    <p:anim calcmode="lin" valueType="num">
                                      <p:cBhvr>
                                        <p:cTn id="29" dur="1000" fill="hold"/>
                                        <p:tgtEl>
                                          <p:spTgt spid="976916"/>
                                        </p:tgtEl>
                                        <p:attrNameLst>
                                          <p:attrName>ppt_x</p:attrName>
                                        </p:attrNameLst>
                                      </p:cBhvr>
                                      <p:tavLst>
                                        <p:tav tm="0">
                                          <p:val>
                                            <p:strVal val="#ppt_x"/>
                                          </p:val>
                                        </p:tav>
                                        <p:tav tm="100000">
                                          <p:val>
                                            <p:strVal val="#ppt_x"/>
                                          </p:val>
                                        </p:tav>
                                      </p:tavLst>
                                    </p:anim>
                                    <p:anim calcmode="lin" valueType="num">
                                      <p:cBhvr>
                                        <p:cTn id="30" dur="1000" fill="hold"/>
                                        <p:tgtEl>
                                          <p:spTgt spid="976916"/>
                                        </p:tgtEl>
                                        <p:attrNameLst>
                                          <p:attrName>ppt_y</p:attrName>
                                        </p:attrNameLst>
                                      </p:cBhvr>
                                      <p:tavLst>
                                        <p:tav tm="0">
                                          <p:val>
                                            <p:strVal val="#ppt_y+.1"/>
                                          </p:val>
                                        </p:tav>
                                        <p:tav tm="100000">
                                          <p:val>
                                            <p:strVal val="#ppt_y"/>
                                          </p:val>
                                        </p:tav>
                                      </p:tavLst>
                                    </p:anim>
                                  </p:childTnLst>
                                </p:cTn>
                              </p:par>
                            </p:childTnLst>
                          </p:cTn>
                        </p:par>
                      </p:childTnLst>
                    </p:cTn>
                  </p:par>
                  <p:par>
                    <p:cTn id="31" fill="hold" nodeType="clickPar">
                      <p:stCondLst>
                        <p:cond delay="indefinite"/>
                      </p:stCondLst>
                      <p:childTnLst>
                        <p:par>
                          <p:cTn id="32" fill="hold" nodeType="withGroup">
                            <p:stCondLst>
                              <p:cond delay="0"/>
                            </p:stCondLst>
                            <p:childTnLst>
                              <p:par>
                                <p:cTn id="33" presetID="42" presetClass="entr" presetSubtype="0" fill="hold" nodeType="clickEffect">
                                  <p:stCondLst>
                                    <p:cond delay="0"/>
                                  </p:stCondLst>
                                  <p:childTnLst>
                                    <p:set>
                                      <p:cBhvr>
                                        <p:cTn id="34" dur="1" fill="hold">
                                          <p:stCondLst>
                                            <p:cond delay="0"/>
                                          </p:stCondLst>
                                        </p:cTn>
                                        <p:tgtEl>
                                          <p:spTgt spid="976907"/>
                                        </p:tgtEl>
                                        <p:attrNameLst>
                                          <p:attrName>style.visibility</p:attrName>
                                        </p:attrNameLst>
                                      </p:cBhvr>
                                      <p:to>
                                        <p:strVal val="visible"/>
                                      </p:to>
                                    </p:set>
                                    <p:animEffect transition="in" filter="fade">
                                      <p:cBhvr>
                                        <p:cTn id="35" dur="1000"/>
                                        <p:tgtEl>
                                          <p:spTgt spid="976907"/>
                                        </p:tgtEl>
                                      </p:cBhvr>
                                    </p:animEffect>
                                    <p:anim calcmode="lin" valueType="num">
                                      <p:cBhvr>
                                        <p:cTn id="36" dur="1000" fill="hold"/>
                                        <p:tgtEl>
                                          <p:spTgt spid="976907"/>
                                        </p:tgtEl>
                                        <p:attrNameLst>
                                          <p:attrName>ppt_x</p:attrName>
                                        </p:attrNameLst>
                                      </p:cBhvr>
                                      <p:tavLst>
                                        <p:tav tm="0">
                                          <p:val>
                                            <p:strVal val="#ppt_x"/>
                                          </p:val>
                                        </p:tav>
                                        <p:tav tm="100000">
                                          <p:val>
                                            <p:strVal val="#ppt_x"/>
                                          </p:val>
                                        </p:tav>
                                      </p:tavLst>
                                    </p:anim>
                                    <p:anim calcmode="lin" valueType="num">
                                      <p:cBhvr>
                                        <p:cTn id="37" dur="1000" fill="hold"/>
                                        <p:tgtEl>
                                          <p:spTgt spid="976907"/>
                                        </p:tgtEl>
                                        <p:attrNameLst>
                                          <p:attrName>ppt_y</p:attrName>
                                        </p:attrNameLst>
                                      </p:cBhvr>
                                      <p:tavLst>
                                        <p:tav tm="0">
                                          <p:val>
                                            <p:strVal val="#ppt_y+.1"/>
                                          </p:val>
                                        </p:tav>
                                        <p:tav tm="100000">
                                          <p:val>
                                            <p:strVal val="#ppt_y"/>
                                          </p:val>
                                        </p:tav>
                                      </p:tavLst>
                                    </p:anim>
                                  </p:childTnLst>
                                </p:cTn>
                              </p:par>
                            </p:childTnLst>
                          </p:cTn>
                        </p:par>
                      </p:childTnLst>
                    </p:cTn>
                  </p:par>
                  <p:par>
                    <p:cTn id="38" fill="hold" nodeType="clickPar">
                      <p:stCondLst>
                        <p:cond delay="indefinite"/>
                      </p:stCondLst>
                      <p:childTnLst>
                        <p:par>
                          <p:cTn id="39" fill="hold" nodeType="withGroup">
                            <p:stCondLst>
                              <p:cond delay="0"/>
                            </p:stCondLst>
                            <p:childTnLst>
                              <p:par>
                                <p:cTn id="40" presetID="42" presetClass="entr" presetSubtype="0" fill="hold" nodeType="clickEffect">
                                  <p:stCondLst>
                                    <p:cond delay="0"/>
                                  </p:stCondLst>
                                  <p:childTnLst>
                                    <p:set>
                                      <p:cBhvr>
                                        <p:cTn id="41" dur="1" fill="hold">
                                          <p:stCondLst>
                                            <p:cond delay="0"/>
                                          </p:stCondLst>
                                        </p:cTn>
                                        <p:tgtEl>
                                          <p:spTgt spid="976908"/>
                                        </p:tgtEl>
                                        <p:attrNameLst>
                                          <p:attrName>style.visibility</p:attrName>
                                        </p:attrNameLst>
                                      </p:cBhvr>
                                      <p:to>
                                        <p:strVal val="visible"/>
                                      </p:to>
                                    </p:set>
                                    <p:animEffect transition="in" filter="fade">
                                      <p:cBhvr>
                                        <p:cTn id="42" dur="1000"/>
                                        <p:tgtEl>
                                          <p:spTgt spid="976908"/>
                                        </p:tgtEl>
                                      </p:cBhvr>
                                    </p:animEffect>
                                    <p:anim calcmode="lin" valueType="num">
                                      <p:cBhvr>
                                        <p:cTn id="43" dur="1000" fill="hold"/>
                                        <p:tgtEl>
                                          <p:spTgt spid="976908"/>
                                        </p:tgtEl>
                                        <p:attrNameLst>
                                          <p:attrName>ppt_x</p:attrName>
                                        </p:attrNameLst>
                                      </p:cBhvr>
                                      <p:tavLst>
                                        <p:tav tm="0">
                                          <p:val>
                                            <p:strVal val="#ppt_x"/>
                                          </p:val>
                                        </p:tav>
                                        <p:tav tm="100000">
                                          <p:val>
                                            <p:strVal val="#ppt_x"/>
                                          </p:val>
                                        </p:tav>
                                      </p:tavLst>
                                    </p:anim>
                                    <p:anim calcmode="lin" valueType="num">
                                      <p:cBhvr>
                                        <p:cTn id="44" dur="1000" fill="hold"/>
                                        <p:tgtEl>
                                          <p:spTgt spid="976908"/>
                                        </p:tgtEl>
                                        <p:attrNameLst>
                                          <p:attrName>ppt_y</p:attrName>
                                        </p:attrNameLst>
                                      </p:cBhvr>
                                      <p:tavLst>
                                        <p:tav tm="0">
                                          <p:val>
                                            <p:strVal val="#ppt_y+.1"/>
                                          </p:val>
                                        </p:tav>
                                        <p:tav tm="100000">
                                          <p:val>
                                            <p:strVal val="#ppt_y"/>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49" presetClass="entr" presetSubtype="0" decel="100000" fill="hold" nodeType="clickEffect">
                                  <p:stCondLst>
                                    <p:cond delay="0"/>
                                  </p:stCondLst>
                                  <p:childTnLst>
                                    <p:set>
                                      <p:cBhvr>
                                        <p:cTn id="48" dur="1" fill="hold">
                                          <p:stCondLst>
                                            <p:cond delay="0"/>
                                          </p:stCondLst>
                                        </p:cTn>
                                        <p:tgtEl>
                                          <p:spTgt spid="976920"/>
                                        </p:tgtEl>
                                        <p:attrNameLst>
                                          <p:attrName>style.visibility</p:attrName>
                                        </p:attrNameLst>
                                      </p:cBhvr>
                                      <p:to>
                                        <p:strVal val="visible"/>
                                      </p:to>
                                    </p:set>
                                    <p:anim calcmode="lin" valueType="num">
                                      <p:cBhvr>
                                        <p:cTn id="49" dur="500" fill="hold"/>
                                        <p:tgtEl>
                                          <p:spTgt spid="976920"/>
                                        </p:tgtEl>
                                        <p:attrNameLst>
                                          <p:attrName>ppt_w</p:attrName>
                                        </p:attrNameLst>
                                      </p:cBhvr>
                                      <p:tavLst>
                                        <p:tav tm="0">
                                          <p:val>
                                            <p:fltVal val="0"/>
                                          </p:val>
                                        </p:tav>
                                        <p:tav tm="100000">
                                          <p:val>
                                            <p:strVal val="#ppt_w"/>
                                          </p:val>
                                        </p:tav>
                                      </p:tavLst>
                                    </p:anim>
                                    <p:anim calcmode="lin" valueType="num">
                                      <p:cBhvr>
                                        <p:cTn id="50" dur="500" fill="hold"/>
                                        <p:tgtEl>
                                          <p:spTgt spid="976920"/>
                                        </p:tgtEl>
                                        <p:attrNameLst>
                                          <p:attrName>ppt_h</p:attrName>
                                        </p:attrNameLst>
                                      </p:cBhvr>
                                      <p:tavLst>
                                        <p:tav tm="0">
                                          <p:val>
                                            <p:fltVal val="0"/>
                                          </p:val>
                                        </p:tav>
                                        <p:tav tm="100000">
                                          <p:val>
                                            <p:strVal val="#ppt_h"/>
                                          </p:val>
                                        </p:tav>
                                      </p:tavLst>
                                    </p:anim>
                                    <p:anim calcmode="lin" valueType="num">
                                      <p:cBhvr>
                                        <p:cTn id="51" dur="500" fill="hold"/>
                                        <p:tgtEl>
                                          <p:spTgt spid="976920"/>
                                        </p:tgtEl>
                                        <p:attrNameLst>
                                          <p:attrName>style.rotation</p:attrName>
                                        </p:attrNameLst>
                                      </p:cBhvr>
                                      <p:tavLst>
                                        <p:tav tm="0">
                                          <p:val>
                                            <p:fltVal val="360"/>
                                          </p:val>
                                        </p:tav>
                                        <p:tav tm="100000">
                                          <p:val>
                                            <p:fltVal val="0"/>
                                          </p:val>
                                        </p:tav>
                                      </p:tavLst>
                                    </p:anim>
                                    <p:animEffect transition="in" filter="fade">
                                      <p:cBhvr>
                                        <p:cTn id="52" dur="500"/>
                                        <p:tgtEl>
                                          <p:spTgt spid="976920"/>
                                        </p:tgtEl>
                                      </p:cBhvr>
                                    </p:animEffect>
                                  </p:childTnLst>
                                </p:cTn>
                              </p:par>
                            </p:childTnLst>
                          </p:cTn>
                        </p:par>
                        <p:par>
                          <p:cTn id="53" fill="hold" nodeType="afterGroup">
                            <p:stCondLst>
                              <p:cond delay="500"/>
                            </p:stCondLst>
                            <p:childTnLst>
                              <p:par>
                                <p:cTn id="54" presetID="34" presetClass="entr" presetSubtype="0" fill="hold" nodeType="afterEffect">
                                  <p:stCondLst>
                                    <p:cond delay="0"/>
                                  </p:stCondLst>
                                  <p:childTnLst>
                                    <p:set>
                                      <p:cBhvr>
                                        <p:cTn id="55" dur="1" fill="hold">
                                          <p:stCondLst>
                                            <p:cond delay="0"/>
                                          </p:stCondLst>
                                        </p:cTn>
                                        <p:tgtEl>
                                          <p:spTgt spid="976910"/>
                                        </p:tgtEl>
                                        <p:attrNameLst>
                                          <p:attrName>style.visibility</p:attrName>
                                        </p:attrNameLst>
                                      </p:cBhvr>
                                      <p:to>
                                        <p:strVal val="visible"/>
                                      </p:to>
                                    </p:set>
                                    <p:anim from="(-#ppt_w/2)" to="(#ppt_x)" calcmode="lin" valueType="num">
                                      <p:cBhvr>
                                        <p:cTn id="56" dur="600" fill="hold">
                                          <p:stCondLst>
                                            <p:cond delay="0"/>
                                          </p:stCondLst>
                                        </p:cTn>
                                        <p:tgtEl>
                                          <p:spTgt spid="976910"/>
                                        </p:tgtEl>
                                        <p:attrNameLst>
                                          <p:attrName>ppt_x</p:attrName>
                                        </p:attrNameLst>
                                      </p:cBhvr>
                                    </p:anim>
                                    <p:anim from="0" to="-1.0" calcmode="lin" valueType="num">
                                      <p:cBhvr>
                                        <p:cTn id="57" dur="200" decel="50000" autoRev="1" fill="hold">
                                          <p:stCondLst>
                                            <p:cond delay="600"/>
                                          </p:stCondLst>
                                        </p:cTn>
                                        <p:tgtEl>
                                          <p:spTgt spid="976910"/>
                                        </p:tgtEl>
                                        <p:attrNameLst>
                                          <p:attrName>xshear</p:attrName>
                                        </p:attrNameLst>
                                      </p:cBhvr>
                                    </p:anim>
                                    <p:animScale>
                                      <p:cBhvr>
                                        <p:cTn id="58" dur="200" decel="100000" autoRev="1" fill="hold">
                                          <p:stCondLst>
                                            <p:cond delay="600"/>
                                          </p:stCondLst>
                                        </p:cTn>
                                        <p:tgtEl>
                                          <p:spTgt spid="976910"/>
                                        </p:tgtEl>
                                      </p:cBhvr>
                                      <p:from x="100000" y="100000"/>
                                      <p:to x="80000" y="100000"/>
                                    </p:animScale>
                                    <p:anim by="(#ppt_h/3+#ppt_w*0.1)" calcmode="lin" valueType="num">
                                      <p:cBhvr additive="sum">
                                        <p:cTn id="59" dur="200" decel="100000" autoRev="1" fill="hold">
                                          <p:stCondLst>
                                            <p:cond delay="600"/>
                                          </p:stCondLst>
                                        </p:cTn>
                                        <p:tgtEl>
                                          <p:spTgt spid="976910"/>
                                        </p:tgtEl>
                                        <p:attrNameLst>
                                          <p:attrName>ppt_x</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76898" grpId="0"/>
      <p:bldP spid="976914" grpId="0"/>
      <p:bldP spid="976915" grpId="0"/>
      <p:bldP spid="976916"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7922" name="Rectangle 2"/>
          <p:cNvSpPr>
            <a:spLocks noGrp="1" noChangeArrowheads="1"/>
          </p:cNvSpPr>
          <p:nvPr>
            <p:ph type="title"/>
          </p:nvPr>
        </p:nvSpPr>
        <p:spPr>
          <a:xfrm>
            <a:off x="2279650" y="503238"/>
            <a:ext cx="8001000" cy="838200"/>
          </a:xfrm>
        </p:spPr>
        <p:txBody>
          <a:bodyPr/>
          <a:lstStyle/>
          <a:p>
            <a:pPr eaLnBrk="1" hangingPunct="1"/>
            <a:r>
              <a:rPr lang="fa-IR" altLang="en-US" smtClean="0"/>
              <a:t>مقاومت دو سر يك رسانا و مقاومت ويژه </a:t>
            </a:r>
            <a:endParaRPr lang="en-US" altLang="en-US" smtClean="0"/>
          </a:p>
        </p:txBody>
      </p:sp>
      <p:sp>
        <p:nvSpPr>
          <p:cNvPr id="977923" name="Rectangle 3"/>
          <p:cNvSpPr>
            <a:spLocks noGrp="1" noChangeArrowheads="1"/>
          </p:cNvSpPr>
          <p:nvPr>
            <p:ph type="body" sz="half" idx="1"/>
          </p:nvPr>
        </p:nvSpPr>
        <p:spPr>
          <a:xfrm>
            <a:off x="2209801" y="1728789"/>
            <a:ext cx="7847013" cy="1412875"/>
          </a:xfrm>
        </p:spPr>
        <p:txBody>
          <a:bodyPr/>
          <a:lstStyle/>
          <a:p>
            <a:pPr marL="0" indent="0" algn="just">
              <a:lnSpc>
                <a:spcPct val="110000"/>
              </a:lnSpc>
              <a:buNone/>
            </a:pPr>
            <a:r>
              <a:rPr lang="en-US" altLang="en-US" smtClean="0">
                <a:solidFill>
                  <a:srgbClr val="000000"/>
                </a:solidFill>
              </a:rPr>
              <a:t>R=</a:t>
            </a:r>
            <a:r>
              <a:rPr lang="en-US" altLang="en-US" sz="3600" baseline="30000">
                <a:solidFill>
                  <a:srgbClr val="000000"/>
                </a:solidFill>
              </a:rPr>
              <a:t>V</a:t>
            </a:r>
            <a:r>
              <a:rPr lang="en-US" altLang="en-US" sz="3600">
                <a:solidFill>
                  <a:srgbClr val="000000"/>
                </a:solidFill>
                <a:cs typeface="Times New Roman" panose="02020603050405020304" pitchFamily="18" charset="0"/>
              </a:rPr>
              <a:t>⁄</a:t>
            </a:r>
            <a:r>
              <a:rPr lang="en-US" altLang="en-US" sz="3600" baseline="-25000">
                <a:solidFill>
                  <a:srgbClr val="000000"/>
                </a:solidFill>
              </a:rPr>
              <a:t>i</a:t>
            </a:r>
            <a:r>
              <a:rPr lang="fa-IR" altLang="en-US" smtClean="0"/>
              <a:t> تعريف كلي از مقاومت رسانا ست . به عبارت ديگر اگر </a:t>
            </a:r>
            <a:r>
              <a:rPr lang="en-US" altLang="en-US" smtClean="0">
                <a:solidFill>
                  <a:srgbClr val="000000"/>
                </a:solidFill>
              </a:rPr>
              <a:t>V</a:t>
            </a:r>
            <a:r>
              <a:rPr lang="fa-IR" altLang="en-US" smtClean="0"/>
              <a:t> بر حسب </a:t>
            </a:r>
            <a:r>
              <a:rPr lang="en-US" altLang="en-US" smtClean="0">
                <a:solidFill>
                  <a:srgbClr val="000000"/>
                </a:solidFill>
              </a:rPr>
              <a:t>i</a:t>
            </a:r>
            <a:r>
              <a:rPr lang="fa-IR" altLang="en-US" smtClean="0"/>
              <a:t> خطي باشد رسانا از قانون اهم پيروي مي‌كند .</a:t>
            </a:r>
            <a:endParaRPr lang="en-US" altLang="en-US" smtClean="0"/>
          </a:p>
        </p:txBody>
      </p:sp>
      <p:grpSp>
        <p:nvGrpSpPr>
          <p:cNvPr id="977933" name="Group 13"/>
          <p:cNvGrpSpPr>
            <a:grpSpLocks/>
          </p:cNvGrpSpPr>
          <p:nvPr/>
        </p:nvGrpSpPr>
        <p:grpSpPr bwMode="auto">
          <a:xfrm>
            <a:off x="2135188" y="3860801"/>
            <a:ext cx="7962900" cy="1630363"/>
            <a:chOff x="385" y="1933"/>
            <a:chExt cx="5016" cy="1027"/>
          </a:xfrm>
        </p:grpSpPr>
        <p:sp>
          <p:nvSpPr>
            <p:cNvPr id="260101" name="Rectangle 12"/>
            <p:cNvSpPr>
              <a:spLocks noChangeArrowheads="1"/>
            </p:cNvSpPr>
            <p:nvPr/>
          </p:nvSpPr>
          <p:spPr bwMode="auto">
            <a:xfrm>
              <a:off x="385" y="1933"/>
              <a:ext cx="5016" cy="10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cap="sq">
                  <a:solidFill>
                    <a:srgbClr val="000000"/>
                  </a:solidFill>
                  <a:miter lim="800000"/>
                  <a:headEnd type="none" w="lg" len="lg"/>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r" rtl="1">
                <a:spcBef>
                  <a:spcPct val="20000"/>
                </a:spcBef>
                <a:buClr>
                  <a:schemeClr val="accent1"/>
                </a:buClr>
                <a:buChar char="•"/>
                <a:defRPr sz="2800">
                  <a:solidFill>
                    <a:schemeClr val="tx1"/>
                  </a:solidFill>
                  <a:latin typeface="Times New Roman" panose="02020603050405020304" pitchFamily="18" charset="0"/>
                  <a:cs typeface="B Nazanin" panose="00000400000000000000" pitchFamily="2" charset="-78"/>
                </a:defRPr>
              </a:lvl1pPr>
              <a:lvl2pPr marL="742950" indent="-285750" algn="r" rtl="1">
                <a:spcBef>
                  <a:spcPct val="20000"/>
                </a:spcBef>
                <a:buClr>
                  <a:schemeClr val="hlink"/>
                </a:buClr>
                <a:buChar char="–"/>
                <a:defRPr sz="2400">
                  <a:solidFill>
                    <a:schemeClr val="tx1"/>
                  </a:solidFill>
                  <a:latin typeface="Times New Roman" panose="02020603050405020304" pitchFamily="18" charset="0"/>
                  <a:cs typeface="B Nazanin" panose="00000400000000000000" pitchFamily="2" charset="-78"/>
                </a:defRPr>
              </a:lvl2pPr>
              <a:lvl3pPr marL="1143000" indent="-228600" algn="r" rtl="1">
                <a:spcBef>
                  <a:spcPct val="20000"/>
                </a:spcBef>
                <a:buClr>
                  <a:schemeClr val="accent1"/>
                </a:buClr>
                <a:buChar char="•"/>
                <a:defRPr sz="2000">
                  <a:solidFill>
                    <a:schemeClr val="tx1"/>
                  </a:solidFill>
                  <a:latin typeface="Times New Roman" panose="02020603050405020304" pitchFamily="18" charset="0"/>
                  <a:cs typeface="B Nazanin" panose="00000400000000000000" pitchFamily="2" charset="-78"/>
                </a:defRPr>
              </a:lvl3pPr>
              <a:lvl4pPr marL="1600200" indent="-228600" algn="r" rtl="1">
                <a:spcBef>
                  <a:spcPct val="20000"/>
                </a:spcBef>
                <a:buClr>
                  <a:schemeClr val="folHlink"/>
                </a:buClr>
                <a:buChar char="–"/>
                <a:defRPr>
                  <a:solidFill>
                    <a:schemeClr val="tx1"/>
                  </a:solidFill>
                  <a:latin typeface="Times New Roman" panose="02020603050405020304" pitchFamily="18" charset="0"/>
                  <a:cs typeface="B Nazanin" panose="00000400000000000000" pitchFamily="2" charset="-78"/>
                </a:defRPr>
              </a:lvl4pPr>
              <a:lvl5pPr marL="2057400" indent="-228600" algn="r" rtl="1">
                <a:spcBef>
                  <a:spcPct val="20000"/>
                </a:spcBef>
                <a:buClr>
                  <a:schemeClr val="accent1"/>
                </a:buClr>
                <a:buChar char="»"/>
                <a:defRPr>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9pPr>
            </a:lstStyle>
            <a:p>
              <a:pPr algn="just" eaLnBrk="1" hangingPunct="1">
                <a:lnSpc>
                  <a:spcPct val="120000"/>
                </a:lnSpc>
                <a:buFontTx/>
                <a:buNone/>
              </a:pPr>
              <a:r>
                <a:rPr lang="fa-IR" altLang="en-US"/>
                <a:t>براي مواد همسانگرد ( كه در اينجا موادي كه خواص الكتريكي آنها با راستا تغيير نمي‌كند ) ، مقاومت ويژه :              كه براي فلزات با دما افزايش مي‌يابد </a:t>
              </a:r>
              <a:endParaRPr lang="en-US" altLang="en-US"/>
            </a:p>
          </p:txBody>
        </p:sp>
        <p:graphicFrame>
          <p:nvGraphicFramePr>
            <p:cNvPr id="260102" name="Object 9"/>
            <p:cNvGraphicFramePr>
              <a:graphicFrameLocks noChangeAspect="1"/>
            </p:cNvGraphicFramePr>
            <p:nvPr/>
          </p:nvGraphicFramePr>
          <p:xfrm>
            <a:off x="1937" y="2214"/>
            <a:ext cx="646" cy="470"/>
          </p:xfrm>
          <a:graphic>
            <a:graphicData uri="http://schemas.openxmlformats.org/presentationml/2006/ole">
              <mc:AlternateContent xmlns:mc="http://schemas.openxmlformats.org/markup-compatibility/2006">
                <mc:Choice xmlns:v="urn:schemas-microsoft-com:vml" Requires="v">
                  <p:oleObj spid="_x0000_s5122" name="Equation" r:id="rId3" imgW="390604" imgH="276142" progId="Equation.3">
                    <p:embed/>
                  </p:oleObj>
                </mc:Choice>
                <mc:Fallback>
                  <p:oleObj name="Equation" r:id="rId3" imgW="390604" imgH="276142"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937" y="2214"/>
                          <a:ext cx="646" cy="47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pSp>
    </p:spTree>
    <p:extLst>
      <p:ext uri="{BB962C8B-B14F-4D97-AF65-F5344CB8AC3E}">
        <p14:creationId xmlns:p14="http://schemas.microsoft.com/office/powerpoint/2010/main" val="2605789725"/>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0" presetClass="entr" presetSubtype="0" fill="hold" grpId="0" nodeType="clickEffect">
                                  <p:stCondLst>
                                    <p:cond delay="0"/>
                                  </p:stCondLst>
                                  <p:childTnLst>
                                    <p:set>
                                      <p:cBhvr>
                                        <p:cTn id="6" dur="1" fill="hold">
                                          <p:stCondLst>
                                            <p:cond delay="0"/>
                                          </p:stCondLst>
                                        </p:cTn>
                                        <p:tgtEl>
                                          <p:spTgt spid="977922"/>
                                        </p:tgtEl>
                                        <p:attrNameLst>
                                          <p:attrName>style.visibility</p:attrName>
                                        </p:attrNameLst>
                                      </p:cBhvr>
                                      <p:to>
                                        <p:strVal val="visible"/>
                                      </p:to>
                                    </p:set>
                                    <p:animEffect transition="in" filter="fade">
                                      <p:cBhvr>
                                        <p:cTn id="7" dur="800" decel="100000"/>
                                        <p:tgtEl>
                                          <p:spTgt spid="977922"/>
                                        </p:tgtEl>
                                      </p:cBhvr>
                                    </p:animEffect>
                                    <p:anim calcmode="lin" valueType="num">
                                      <p:cBhvr>
                                        <p:cTn id="8" dur="800" decel="100000" fill="hold"/>
                                        <p:tgtEl>
                                          <p:spTgt spid="977922"/>
                                        </p:tgtEl>
                                        <p:attrNameLst>
                                          <p:attrName>style.rotation</p:attrName>
                                        </p:attrNameLst>
                                      </p:cBhvr>
                                      <p:tavLst>
                                        <p:tav tm="0">
                                          <p:val>
                                            <p:fltVal val="-90"/>
                                          </p:val>
                                        </p:tav>
                                        <p:tav tm="100000">
                                          <p:val>
                                            <p:fltVal val="0"/>
                                          </p:val>
                                        </p:tav>
                                      </p:tavLst>
                                    </p:anim>
                                    <p:anim calcmode="lin" valueType="num">
                                      <p:cBhvr>
                                        <p:cTn id="9" dur="800" decel="100000" fill="hold"/>
                                        <p:tgtEl>
                                          <p:spTgt spid="977922"/>
                                        </p:tgtEl>
                                        <p:attrNameLst>
                                          <p:attrName>ppt_x</p:attrName>
                                        </p:attrNameLst>
                                      </p:cBhvr>
                                      <p:tavLst>
                                        <p:tav tm="0">
                                          <p:val>
                                            <p:strVal val="#ppt_x+0.4"/>
                                          </p:val>
                                        </p:tav>
                                        <p:tav tm="100000">
                                          <p:val>
                                            <p:strVal val="#ppt_x-0.05"/>
                                          </p:val>
                                        </p:tav>
                                      </p:tavLst>
                                    </p:anim>
                                    <p:anim calcmode="lin" valueType="num">
                                      <p:cBhvr>
                                        <p:cTn id="10" dur="800" decel="100000" fill="hold"/>
                                        <p:tgtEl>
                                          <p:spTgt spid="977922"/>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977922"/>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977922"/>
                                        </p:tgtEl>
                                        <p:attrNameLst>
                                          <p:attrName>ppt_y</p:attrName>
                                        </p:attrNameLst>
                                      </p:cBhvr>
                                      <p:tavLst>
                                        <p:tav tm="0">
                                          <p:val>
                                            <p:strVal val="#ppt_y+0.1"/>
                                          </p:val>
                                        </p:tav>
                                        <p:tav tm="100000">
                                          <p:val>
                                            <p:strVal val="#ppt_y"/>
                                          </p:val>
                                        </p:tav>
                                      </p:tavLst>
                                    </p:anim>
                                  </p:childTnLst>
                                </p:cTn>
                              </p:par>
                            </p:childTnLst>
                          </p:cTn>
                        </p:par>
                      </p:childTnLst>
                    </p:cTn>
                  </p:par>
                  <p:par>
                    <p:cTn id="13" fill="hold" nodeType="clickPar">
                      <p:stCondLst>
                        <p:cond delay="indefinite"/>
                      </p:stCondLst>
                      <p:childTnLst>
                        <p:par>
                          <p:cTn id="14" fill="hold" nodeType="withGroup">
                            <p:stCondLst>
                              <p:cond delay="0"/>
                            </p:stCondLst>
                            <p:childTnLst>
                              <p:par>
                                <p:cTn id="15" presetID="27" presetClass="entr" presetSubtype="0" fill="hold" grpId="0" nodeType="clickEffect">
                                  <p:stCondLst>
                                    <p:cond delay="0"/>
                                  </p:stCondLst>
                                  <p:iterate type="lt">
                                    <p:tmPct val="50000"/>
                                  </p:iterate>
                                  <p:childTnLst>
                                    <p:set>
                                      <p:cBhvr>
                                        <p:cTn id="16" dur="1" fill="hold">
                                          <p:stCondLst>
                                            <p:cond delay="0"/>
                                          </p:stCondLst>
                                        </p:cTn>
                                        <p:tgtEl>
                                          <p:spTgt spid="977923">
                                            <p:txEl>
                                              <p:pRg st="0" end="0"/>
                                            </p:txEl>
                                          </p:spTgt>
                                        </p:tgtEl>
                                        <p:attrNameLst>
                                          <p:attrName>style.visibility</p:attrName>
                                        </p:attrNameLst>
                                      </p:cBhvr>
                                      <p:to>
                                        <p:strVal val="visible"/>
                                      </p:to>
                                    </p:set>
                                    <p:anim calcmode="discrete" valueType="clr">
                                      <p:cBhvr override="childStyle">
                                        <p:cTn id="17" dur="80"/>
                                        <p:tgtEl>
                                          <p:spTgt spid="977923">
                                            <p:txEl>
                                              <p:pRg st="0" end="0"/>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18" dur="80"/>
                                        <p:tgtEl>
                                          <p:spTgt spid="977923">
                                            <p:txEl>
                                              <p:pRg st="0" end="0"/>
                                            </p:txEl>
                                          </p:spTgt>
                                        </p:tgtEl>
                                        <p:attrNameLst>
                                          <p:attrName>fillcolor</p:attrName>
                                        </p:attrNameLst>
                                      </p:cBhvr>
                                      <p:tavLst>
                                        <p:tav tm="0">
                                          <p:val>
                                            <p:clrVal>
                                              <a:schemeClr val="accent2"/>
                                            </p:clrVal>
                                          </p:val>
                                        </p:tav>
                                        <p:tav tm="50000">
                                          <p:val>
                                            <p:clrVal>
                                              <a:schemeClr val="hlink"/>
                                            </p:clrVal>
                                          </p:val>
                                        </p:tav>
                                      </p:tavLst>
                                    </p:anim>
                                    <p:set>
                                      <p:cBhvr>
                                        <p:cTn id="19" dur="80"/>
                                        <p:tgtEl>
                                          <p:spTgt spid="977923">
                                            <p:txEl>
                                              <p:pRg st="0" end="0"/>
                                            </p:txEl>
                                          </p:spTgt>
                                        </p:tgtEl>
                                        <p:attrNameLst>
                                          <p:attrName>fill.type</p:attrName>
                                        </p:attrNameLst>
                                      </p:cBhvr>
                                      <p:to>
                                        <p:strVal val="solid"/>
                                      </p:to>
                                    </p:set>
                                  </p:childTnLst>
                                </p:cTn>
                              </p:par>
                            </p:childTnLst>
                          </p:cTn>
                        </p:par>
                      </p:childTnLst>
                    </p:cTn>
                  </p:par>
                  <p:par>
                    <p:cTn id="20" fill="hold" nodeType="clickPar">
                      <p:stCondLst>
                        <p:cond delay="indefinite"/>
                      </p:stCondLst>
                      <p:childTnLst>
                        <p:par>
                          <p:cTn id="21" fill="hold" nodeType="withGroup">
                            <p:stCondLst>
                              <p:cond delay="0"/>
                            </p:stCondLst>
                            <p:childTnLst>
                              <p:par>
                                <p:cTn id="22" presetID="42" presetClass="entr" presetSubtype="0" fill="hold" nodeType="clickEffect">
                                  <p:stCondLst>
                                    <p:cond delay="0"/>
                                  </p:stCondLst>
                                  <p:childTnLst>
                                    <p:set>
                                      <p:cBhvr>
                                        <p:cTn id="23" dur="1" fill="hold">
                                          <p:stCondLst>
                                            <p:cond delay="0"/>
                                          </p:stCondLst>
                                        </p:cTn>
                                        <p:tgtEl>
                                          <p:spTgt spid="977933"/>
                                        </p:tgtEl>
                                        <p:attrNameLst>
                                          <p:attrName>style.visibility</p:attrName>
                                        </p:attrNameLst>
                                      </p:cBhvr>
                                      <p:to>
                                        <p:strVal val="visible"/>
                                      </p:to>
                                    </p:set>
                                    <p:animEffect transition="in" filter="fade">
                                      <p:cBhvr>
                                        <p:cTn id="24" dur="1000"/>
                                        <p:tgtEl>
                                          <p:spTgt spid="977933"/>
                                        </p:tgtEl>
                                      </p:cBhvr>
                                    </p:animEffect>
                                    <p:anim calcmode="lin" valueType="num">
                                      <p:cBhvr>
                                        <p:cTn id="25" dur="1000" fill="hold"/>
                                        <p:tgtEl>
                                          <p:spTgt spid="977933"/>
                                        </p:tgtEl>
                                        <p:attrNameLst>
                                          <p:attrName>ppt_x</p:attrName>
                                        </p:attrNameLst>
                                      </p:cBhvr>
                                      <p:tavLst>
                                        <p:tav tm="0">
                                          <p:val>
                                            <p:strVal val="#ppt_x"/>
                                          </p:val>
                                        </p:tav>
                                        <p:tav tm="100000">
                                          <p:val>
                                            <p:strVal val="#ppt_x"/>
                                          </p:val>
                                        </p:tav>
                                      </p:tavLst>
                                    </p:anim>
                                    <p:anim calcmode="lin" valueType="num">
                                      <p:cBhvr>
                                        <p:cTn id="26" dur="1000" fill="hold"/>
                                        <p:tgtEl>
                                          <p:spTgt spid="97793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77922" grpId="0"/>
      <p:bldP spid="97792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8946" name="Rectangle 2"/>
          <p:cNvSpPr>
            <a:spLocks noGrp="1" noChangeArrowheads="1"/>
          </p:cNvSpPr>
          <p:nvPr>
            <p:ph type="title"/>
          </p:nvPr>
        </p:nvSpPr>
        <p:spPr>
          <a:xfrm>
            <a:off x="2271713" y="1006475"/>
            <a:ext cx="8001000" cy="838200"/>
          </a:xfrm>
        </p:spPr>
        <p:txBody>
          <a:bodyPr>
            <a:normAutofit fontScale="90000"/>
          </a:bodyPr>
          <a:lstStyle/>
          <a:p>
            <a:pPr eaLnBrk="1" hangingPunct="1"/>
            <a:r>
              <a:rPr lang="fa-IR" altLang="en-US" smtClean="0"/>
              <a:t> مقاومت </a:t>
            </a:r>
            <a:r>
              <a:rPr lang="en-US" altLang="en-US" smtClean="0"/>
              <a:t>R</a:t>
            </a:r>
            <a:r>
              <a:rPr lang="fa-IR" altLang="en-US" smtClean="0"/>
              <a:t> به مقاومت ويژه و ابعاد رسانا بستگي دارد</a:t>
            </a:r>
            <a:endParaRPr lang="en-US" altLang="en-US" smtClean="0"/>
          </a:p>
        </p:txBody>
      </p:sp>
      <p:sp>
        <p:nvSpPr>
          <p:cNvPr id="978947" name="Rectangle 3"/>
          <p:cNvSpPr>
            <a:spLocks noGrp="1" noChangeArrowheads="1"/>
          </p:cNvSpPr>
          <p:nvPr>
            <p:ph type="body" sz="half" idx="1"/>
          </p:nvPr>
        </p:nvSpPr>
        <p:spPr>
          <a:xfrm>
            <a:off x="2208214" y="2276475"/>
            <a:ext cx="7845425" cy="1557338"/>
          </a:xfrm>
        </p:spPr>
        <p:txBody>
          <a:bodyPr/>
          <a:lstStyle/>
          <a:p>
            <a:pPr marL="0" indent="0" algn="just">
              <a:buNone/>
            </a:pPr>
            <a:r>
              <a:rPr lang="fa-IR" altLang="en-US" smtClean="0"/>
              <a:t>براي يك رساناي استوانه‌اي ؛ </a:t>
            </a:r>
            <a:r>
              <a:rPr lang="en-US" altLang="en-US" smtClean="0">
                <a:solidFill>
                  <a:srgbClr val="000000"/>
                </a:solidFill>
              </a:rPr>
              <a:t>A</a:t>
            </a:r>
            <a:r>
              <a:rPr lang="fa-IR" altLang="en-US" smtClean="0"/>
              <a:t> سطح مقطع و </a:t>
            </a:r>
            <a:r>
              <a:rPr lang="en-US" altLang="en-US" smtClean="0">
                <a:solidFill>
                  <a:srgbClr val="000000"/>
                </a:solidFill>
              </a:rPr>
              <a:t>l</a:t>
            </a:r>
            <a:r>
              <a:rPr lang="fa-IR" altLang="en-US" smtClean="0"/>
              <a:t> طول و </a:t>
            </a:r>
            <a:r>
              <a:rPr lang="en-US" altLang="en-US" smtClean="0">
                <a:solidFill>
                  <a:srgbClr val="000000"/>
                </a:solidFill>
              </a:rPr>
              <a:t>i</a:t>
            </a:r>
            <a:r>
              <a:rPr lang="fa-IR" altLang="en-US" smtClean="0"/>
              <a:t> جريان و </a:t>
            </a:r>
            <a:r>
              <a:rPr lang="en-US" altLang="en-US" smtClean="0">
                <a:solidFill>
                  <a:srgbClr val="000000"/>
                </a:solidFill>
              </a:rPr>
              <a:t>V</a:t>
            </a:r>
            <a:r>
              <a:rPr lang="fa-IR" altLang="en-US" smtClean="0"/>
              <a:t> اختلاف پتانسيل . </a:t>
            </a:r>
            <a:endParaRPr lang="en-US" altLang="en-US" smtClean="0"/>
          </a:p>
        </p:txBody>
      </p:sp>
      <p:graphicFrame>
        <p:nvGraphicFramePr>
          <p:cNvPr id="978948" name="Object 4"/>
          <p:cNvGraphicFramePr>
            <a:graphicFrameLocks noChangeAspect="1"/>
          </p:cNvGraphicFramePr>
          <p:nvPr>
            <p:ph sz="quarter" idx="2"/>
          </p:nvPr>
        </p:nvGraphicFramePr>
        <p:xfrm>
          <a:off x="3071813" y="3475038"/>
          <a:ext cx="1079500" cy="984250"/>
        </p:xfrm>
        <a:graphic>
          <a:graphicData uri="http://schemas.openxmlformats.org/presentationml/2006/ole">
            <mc:AlternateContent xmlns:mc="http://schemas.openxmlformats.org/markup-compatibility/2006">
              <mc:Choice xmlns:v="urn:schemas-microsoft-com:vml" Requires="v">
                <p:oleObj spid="_x0000_s6146" name="Equation" r:id="rId3" imgW="431613" imgH="393529" progId="Equation.3">
                  <p:embed/>
                </p:oleObj>
              </mc:Choice>
              <mc:Fallback>
                <p:oleObj name="Equation" r:id="rId3" imgW="431613" imgH="393529"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071813" y="3475038"/>
                        <a:ext cx="1079500" cy="9842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978952" name="Object 8"/>
          <p:cNvGraphicFramePr>
            <a:graphicFrameLocks noChangeAspect="1"/>
          </p:cNvGraphicFramePr>
          <p:nvPr/>
        </p:nvGraphicFramePr>
        <p:xfrm>
          <a:off x="2998789" y="4591050"/>
          <a:ext cx="1152525" cy="1081088"/>
        </p:xfrm>
        <a:graphic>
          <a:graphicData uri="http://schemas.openxmlformats.org/presentationml/2006/ole">
            <mc:AlternateContent xmlns:mc="http://schemas.openxmlformats.org/markup-compatibility/2006">
              <mc:Choice xmlns:v="urn:schemas-microsoft-com:vml" Requires="v">
                <p:oleObj spid="_x0000_s6147" name="Equation" r:id="rId5" imgW="418918" imgH="393529" progId="Equation.3">
                  <p:embed/>
                </p:oleObj>
              </mc:Choice>
              <mc:Fallback>
                <p:oleObj name="Equation" r:id="rId5" imgW="418918" imgH="393529"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998789" y="4591050"/>
                        <a:ext cx="1152525" cy="10810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978953" name="Object 9"/>
          <p:cNvGraphicFramePr>
            <a:graphicFrameLocks noChangeAspect="1"/>
          </p:cNvGraphicFramePr>
          <p:nvPr/>
        </p:nvGraphicFramePr>
        <p:xfrm>
          <a:off x="5087938" y="4027488"/>
          <a:ext cx="1079500" cy="984250"/>
        </p:xfrm>
        <a:graphic>
          <a:graphicData uri="http://schemas.openxmlformats.org/presentationml/2006/ole">
            <mc:AlternateContent xmlns:mc="http://schemas.openxmlformats.org/markup-compatibility/2006">
              <mc:Choice xmlns:v="urn:schemas-microsoft-com:vml" Requires="v">
                <p:oleObj spid="_x0000_s6148" name="Equation" r:id="rId7" imgW="431613" imgH="393529" progId="Equation.3">
                  <p:embed/>
                </p:oleObj>
              </mc:Choice>
              <mc:Fallback>
                <p:oleObj name="Equation" r:id="rId7" imgW="431613" imgH="393529" progId="Equation.3">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5087938" y="4027488"/>
                        <a:ext cx="1079500" cy="9842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978954" name="Object 10"/>
          <p:cNvGraphicFramePr>
            <a:graphicFrameLocks noChangeAspect="1"/>
          </p:cNvGraphicFramePr>
          <p:nvPr/>
        </p:nvGraphicFramePr>
        <p:xfrm>
          <a:off x="5014913" y="5108575"/>
          <a:ext cx="1079500" cy="984250"/>
        </p:xfrm>
        <a:graphic>
          <a:graphicData uri="http://schemas.openxmlformats.org/presentationml/2006/ole">
            <mc:AlternateContent xmlns:mc="http://schemas.openxmlformats.org/markup-compatibility/2006">
              <mc:Choice xmlns:v="urn:schemas-microsoft-com:vml" Requires="v">
                <p:oleObj spid="_x0000_s6149" name="Equation" r:id="rId9" imgW="431613" imgH="393529" progId="Equation.3">
                  <p:embed/>
                </p:oleObj>
              </mc:Choice>
              <mc:Fallback>
                <p:oleObj name="Equation" r:id="rId9" imgW="431613" imgH="393529" progId="Equation.3">
                  <p:embed/>
                  <p:pic>
                    <p:nvPicPr>
                      <p:cNvPr id="0" name=""/>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5014913" y="5108575"/>
                        <a:ext cx="1079500" cy="9842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978955" name="Object 11"/>
          <p:cNvGraphicFramePr>
            <a:graphicFrameLocks noChangeAspect="1"/>
          </p:cNvGraphicFramePr>
          <p:nvPr/>
        </p:nvGraphicFramePr>
        <p:xfrm>
          <a:off x="7391400" y="4581526"/>
          <a:ext cx="1944688" cy="1000125"/>
        </p:xfrm>
        <a:graphic>
          <a:graphicData uri="http://schemas.openxmlformats.org/presentationml/2006/ole">
            <mc:AlternateContent xmlns:mc="http://schemas.openxmlformats.org/markup-compatibility/2006">
              <mc:Choice xmlns:v="urn:schemas-microsoft-com:vml" Requires="v">
                <p:oleObj spid="_x0000_s6150" name="Equation" r:id="rId11" imgW="736280" imgH="393529" progId="Equation.3">
                  <p:embed/>
                </p:oleObj>
              </mc:Choice>
              <mc:Fallback>
                <p:oleObj name="Equation" r:id="rId11" imgW="736280" imgH="393529" progId="Equation.3">
                  <p:embed/>
                  <p:pic>
                    <p:nvPicPr>
                      <p:cNvPr id="0" name=""/>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7391400" y="4581526"/>
                        <a:ext cx="1944688" cy="1000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978959" name="AutoShape 15"/>
          <p:cNvSpPr>
            <a:spLocks/>
          </p:cNvSpPr>
          <p:nvPr/>
        </p:nvSpPr>
        <p:spPr bwMode="auto">
          <a:xfrm>
            <a:off x="4510089" y="3811588"/>
            <a:ext cx="287337" cy="1655762"/>
          </a:xfrm>
          <a:prstGeom prst="rightBrace">
            <a:avLst>
              <a:gd name="adj1" fmla="val 48020"/>
              <a:gd name="adj2" fmla="val 50000"/>
            </a:avLst>
          </a:prstGeom>
          <a:noFill/>
          <a:ln w="28575" cap="sq">
            <a:solidFill>
              <a:srgbClr val="000000"/>
            </a:solidFill>
            <a:round/>
            <a:headEnd type="none" w="lg" len="lg"/>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r" rtl="1">
              <a:spcBef>
                <a:spcPct val="20000"/>
              </a:spcBef>
              <a:buClr>
                <a:schemeClr val="accent1"/>
              </a:buClr>
              <a:buChar char="•"/>
              <a:defRPr sz="2800">
                <a:solidFill>
                  <a:schemeClr val="tx1"/>
                </a:solidFill>
                <a:latin typeface="Times New Roman" panose="02020603050405020304" pitchFamily="18" charset="0"/>
                <a:cs typeface="B Nazanin" panose="00000400000000000000" pitchFamily="2" charset="-78"/>
              </a:defRPr>
            </a:lvl1pPr>
            <a:lvl2pPr marL="742950" indent="-285750" algn="r" rtl="1">
              <a:spcBef>
                <a:spcPct val="20000"/>
              </a:spcBef>
              <a:buClr>
                <a:schemeClr val="hlink"/>
              </a:buClr>
              <a:buChar char="–"/>
              <a:defRPr sz="2400">
                <a:solidFill>
                  <a:schemeClr val="tx1"/>
                </a:solidFill>
                <a:latin typeface="Times New Roman" panose="02020603050405020304" pitchFamily="18" charset="0"/>
                <a:cs typeface="B Nazanin" panose="00000400000000000000" pitchFamily="2" charset="-78"/>
              </a:defRPr>
            </a:lvl2pPr>
            <a:lvl3pPr marL="1143000" indent="-228600" algn="r" rtl="1">
              <a:spcBef>
                <a:spcPct val="20000"/>
              </a:spcBef>
              <a:buClr>
                <a:schemeClr val="accent1"/>
              </a:buClr>
              <a:buChar char="•"/>
              <a:defRPr sz="2000">
                <a:solidFill>
                  <a:schemeClr val="tx1"/>
                </a:solidFill>
                <a:latin typeface="Times New Roman" panose="02020603050405020304" pitchFamily="18" charset="0"/>
                <a:cs typeface="B Nazanin" panose="00000400000000000000" pitchFamily="2" charset="-78"/>
              </a:defRPr>
            </a:lvl3pPr>
            <a:lvl4pPr marL="1600200" indent="-228600" algn="r" rtl="1">
              <a:spcBef>
                <a:spcPct val="20000"/>
              </a:spcBef>
              <a:buClr>
                <a:schemeClr val="folHlink"/>
              </a:buClr>
              <a:buChar char="–"/>
              <a:defRPr>
                <a:solidFill>
                  <a:schemeClr val="tx1"/>
                </a:solidFill>
                <a:latin typeface="Times New Roman" panose="02020603050405020304" pitchFamily="18" charset="0"/>
                <a:cs typeface="B Nazanin" panose="00000400000000000000" pitchFamily="2" charset="-78"/>
              </a:defRPr>
            </a:lvl4pPr>
            <a:lvl5pPr marL="2057400" indent="-228600" algn="r" rtl="1">
              <a:spcBef>
                <a:spcPct val="20000"/>
              </a:spcBef>
              <a:buClr>
                <a:schemeClr val="accent1"/>
              </a:buClr>
              <a:buChar char="»"/>
              <a:defRPr>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9pPr>
          </a:lstStyle>
          <a:p>
            <a:pPr algn="ctr" rtl="0">
              <a:spcBef>
                <a:spcPct val="0"/>
              </a:spcBef>
              <a:buClrTx/>
              <a:buFontTx/>
              <a:buNone/>
            </a:pPr>
            <a:endParaRPr lang="fa-IR" altLang="fa-IR"/>
          </a:p>
        </p:txBody>
      </p:sp>
      <p:sp>
        <p:nvSpPr>
          <p:cNvPr id="978960" name="AutoShape 16"/>
          <p:cNvSpPr>
            <a:spLocks/>
          </p:cNvSpPr>
          <p:nvPr/>
        </p:nvSpPr>
        <p:spPr bwMode="auto">
          <a:xfrm>
            <a:off x="6599239" y="4387851"/>
            <a:ext cx="287337" cy="1438275"/>
          </a:xfrm>
          <a:prstGeom prst="rightBrace">
            <a:avLst>
              <a:gd name="adj1" fmla="val 41713"/>
              <a:gd name="adj2" fmla="val 50000"/>
            </a:avLst>
          </a:prstGeom>
          <a:noFill/>
          <a:ln w="28575" cap="sq">
            <a:solidFill>
              <a:srgbClr val="000000"/>
            </a:solidFill>
            <a:round/>
            <a:headEnd type="none" w="lg" len="lg"/>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r" rtl="1">
              <a:spcBef>
                <a:spcPct val="20000"/>
              </a:spcBef>
              <a:buClr>
                <a:schemeClr val="accent1"/>
              </a:buClr>
              <a:buChar char="•"/>
              <a:defRPr sz="2800">
                <a:solidFill>
                  <a:schemeClr val="tx1"/>
                </a:solidFill>
                <a:latin typeface="Times New Roman" panose="02020603050405020304" pitchFamily="18" charset="0"/>
                <a:cs typeface="B Nazanin" panose="00000400000000000000" pitchFamily="2" charset="-78"/>
              </a:defRPr>
            </a:lvl1pPr>
            <a:lvl2pPr marL="742950" indent="-285750" algn="r" rtl="1">
              <a:spcBef>
                <a:spcPct val="20000"/>
              </a:spcBef>
              <a:buClr>
                <a:schemeClr val="hlink"/>
              </a:buClr>
              <a:buChar char="–"/>
              <a:defRPr sz="2400">
                <a:solidFill>
                  <a:schemeClr val="tx1"/>
                </a:solidFill>
                <a:latin typeface="Times New Roman" panose="02020603050405020304" pitchFamily="18" charset="0"/>
                <a:cs typeface="B Nazanin" panose="00000400000000000000" pitchFamily="2" charset="-78"/>
              </a:defRPr>
            </a:lvl2pPr>
            <a:lvl3pPr marL="1143000" indent="-228600" algn="r" rtl="1">
              <a:spcBef>
                <a:spcPct val="20000"/>
              </a:spcBef>
              <a:buClr>
                <a:schemeClr val="accent1"/>
              </a:buClr>
              <a:buChar char="•"/>
              <a:defRPr sz="2000">
                <a:solidFill>
                  <a:schemeClr val="tx1"/>
                </a:solidFill>
                <a:latin typeface="Times New Roman" panose="02020603050405020304" pitchFamily="18" charset="0"/>
                <a:cs typeface="B Nazanin" panose="00000400000000000000" pitchFamily="2" charset="-78"/>
              </a:defRPr>
            </a:lvl3pPr>
            <a:lvl4pPr marL="1600200" indent="-228600" algn="r" rtl="1">
              <a:spcBef>
                <a:spcPct val="20000"/>
              </a:spcBef>
              <a:buClr>
                <a:schemeClr val="folHlink"/>
              </a:buClr>
              <a:buChar char="–"/>
              <a:defRPr>
                <a:solidFill>
                  <a:schemeClr val="tx1"/>
                </a:solidFill>
                <a:latin typeface="Times New Roman" panose="02020603050405020304" pitchFamily="18" charset="0"/>
                <a:cs typeface="B Nazanin" panose="00000400000000000000" pitchFamily="2" charset="-78"/>
              </a:defRPr>
            </a:lvl4pPr>
            <a:lvl5pPr marL="2057400" indent="-228600" algn="r" rtl="1">
              <a:spcBef>
                <a:spcPct val="20000"/>
              </a:spcBef>
              <a:buClr>
                <a:schemeClr val="accent1"/>
              </a:buClr>
              <a:buChar char="»"/>
              <a:defRPr>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9pPr>
          </a:lstStyle>
          <a:p>
            <a:pPr algn="ctr" rtl="0">
              <a:spcBef>
                <a:spcPct val="0"/>
              </a:spcBef>
              <a:buClrTx/>
              <a:buFontTx/>
              <a:buNone/>
            </a:pPr>
            <a:endParaRPr lang="fa-IR" altLang="fa-IR"/>
          </a:p>
        </p:txBody>
      </p:sp>
    </p:spTree>
    <p:extLst>
      <p:ext uri="{BB962C8B-B14F-4D97-AF65-F5344CB8AC3E}">
        <p14:creationId xmlns:p14="http://schemas.microsoft.com/office/powerpoint/2010/main" val="4132719220"/>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0" presetClass="entr" presetSubtype="0" fill="hold" grpId="0" nodeType="afterEffect">
                                  <p:stCondLst>
                                    <p:cond delay="0"/>
                                  </p:stCondLst>
                                  <p:childTnLst>
                                    <p:set>
                                      <p:cBhvr>
                                        <p:cTn id="6" dur="1" fill="hold">
                                          <p:stCondLst>
                                            <p:cond delay="0"/>
                                          </p:stCondLst>
                                        </p:cTn>
                                        <p:tgtEl>
                                          <p:spTgt spid="978946"/>
                                        </p:tgtEl>
                                        <p:attrNameLst>
                                          <p:attrName>style.visibility</p:attrName>
                                        </p:attrNameLst>
                                      </p:cBhvr>
                                      <p:to>
                                        <p:strVal val="visible"/>
                                      </p:to>
                                    </p:set>
                                    <p:animEffect transition="in" filter="fade">
                                      <p:cBhvr>
                                        <p:cTn id="7" dur="800" decel="100000"/>
                                        <p:tgtEl>
                                          <p:spTgt spid="978946"/>
                                        </p:tgtEl>
                                      </p:cBhvr>
                                    </p:animEffect>
                                    <p:anim calcmode="lin" valueType="num">
                                      <p:cBhvr>
                                        <p:cTn id="8" dur="800" decel="100000" fill="hold"/>
                                        <p:tgtEl>
                                          <p:spTgt spid="978946"/>
                                        </p:tgtEl>
                                        <p:attrNameLst>
                                          <p:attrName>style.rotation</p:attrName>
                                        </p:attrNameLst>
                                      </p:cBhvr>
                                      <p:tavLst>
                                        <p:tav tm="0">
                                          <p:val>
                                            <p:fltVal val="-90"/>
                                          </p:val>
                                        </p:tav>
                                        <p:tav tm="100000">
                                          <p:val>
                                            <p:fltVal val="0"/>
                                          </p:val>
                                        </p:tav>
                                      </p:tavLst>
                                    </p:anim>
                                    <p:anim calcmode="lin" valueType="num">
                                      <p:cBhvr>
                                        <p:cTn id="9" dur="800" decel="100000" fill="hold"/>
                                        <p:tgtEl>
                                          <p:spTgt spid="978946"/>
                                        </p:tgtEl>
                                        <p:attrNameLst>
                                          <p:attrName>ppt_x</p:attrName>
                                        </p:attrNameLst>
                                      </p:cBhvr>
                                      <p:tavLst>
                                        <p:tav tm="0">
                                          <p:val>
                                            <p:strVal val="#ppt_x+0.4"/>
                                          </p:val>
                                        </p:tav>
                                        <p:tav tm="100000">
                                          <p:val>
                                            <p:strVal val="#ppt_x-0.05"/>
                                          </p:val>
                                        </p:tav>
                                      </p:tavLst>
                                    </p:anim>
                                    <p:anim calcmode="lin" valueType="num">
                                      <p:cBhvr>
                                        <p:cTn id="10" dur="800" decel="100000" fill="hold"/>
                                        <p:tgtEl>
                                          <p:spTgt spid="978946"/>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978946"/>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978946"/>
                                        </p:tgtEl>
                                        <p:attrNameLst>
                                          <p:attrName>ppt_y</p:attrName>
                                        </p:attrNameLst>
                                      </p:cBhvr>
                                      <p:tavLst>
                                        <p:tav tm="0">
                                          <p:val>
                                            <p:strVal val="#ppt_y+0.1"/>
                                          </p:val>
                                        </p:tav>
                                        <p:tav tm="100000">
                                          <p:val>
                                            <p:strVal val="#ppt_y"/>
                                          </p:val>
                                        </p:tav>
                                      </p:tavLst>
                                    </p:anim>
                                  </p:childTnLst>
                                </p:cTn>
                              </p:par>
                            </p:childTnLst>
                          </p:cTn>
                        </p:par>
                        <p:par>
                          <p:cTn id="13" fill="hold" nodeType="afterGroup">
                            <p:stCondLst>
                              <p:cond delay="1000"/>
                            </p:stCondLst>
                            <p:childTnLst>
                              <p:par>
                                <p:cTn id="14" presetID="27" presetClass="entr" presetSubtype="0" fill="hold" grpId="0" nodeType="afterEffect">
                                  <p:stCondLst>
                                    <p:cond delay="0"/>
                                  </p:stCondLst>
                                  <p:iterate type="lt">
                                    <p:tmPct val="50000"/>
                                  </p:iterate>
                                  <p:childTnLst>
                                    <p:set>
                                      <p:cBhvr>
                                        <p:cTn id="15" dur="1" fill="hold">
                                          <p:stCondLst>
                                            <p:cond delay="0"/>
                                          </p:stCondLst>
                                        </p:cTn>
                                        <p:tgtEl>
                                          <p:spTgt spid="978947">
                                            <p:txEl>
                                              <p:pRg st="0" end="0"/>
                                            </p:txEl>
                                          </p:spTgt>
                                        </p:tgtEl>
                                        <p:attrNameLst>
                                          <p:attrName>style.visibility</p:attrName>
                                        </p:attrNameLst>
                                      </p:cBhvr>
                                      <p:to>
                                        <p:strVal val="visible"/>
                                      </p:to>
                                    </p:set>
                                    <p:anim calcmode="discrete" valueType="clr">
                                      <p:cBhvr override="childStyle">
                                        <p:cTn id="16" dur="80"/>
                                        <p:tgtEl>
                                          <p:spTgt spid="978947">
                                            <p:txEl>
                                              <p:pRg st="0" end="0"/>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17" dur="80"/>
                                        <p:tgtEl>
                                          <p:spTgt spid="978947">
                                            <p:txEl>
                                              <p:pRg st="0" end="0"/>
                                            </p:txEl>
                                          </p:spTgt>
                                        </p:tgtEl>
                                        <p:attrNameLst>
                                          <p:attrName>fillcolor</p:attrName>
                                        </p:attrNameLst>
                                      </p:cBhvr>
                                      <p:tavLst>
                                        <p:tav tm="0">
                                          <p:val>
                                            <p:clrVal>
                                              <a:schemeClr val="accent2"/>
                                            </p:clrVal>
                                          </p:val>
                                        </p:tav>
                                        <p:tav tm="50000">
                                          <p:val>
                                            <p:clrVal>
                                              <a:schemeClr val="hlink"/>
                                            </p:clrVal>
                                          </p:val>
                                        </p:tav>
                                      </p:tavLst>
                                    </p:anim>
                                    <p:set>
                                      <p:cBhvr>
                                        <p:cTn id="18" dur="80"/>
                                        <p:tgtEl>
                                          <p:spTgt spid="978947">
                                            <p:txEl>
                                              <p:pRg st="0" end="0"/>
                                            </p:txEl>
                                          </p:spTgt>
                                        </p:tgtEl>
                                        <p:attrNameLst>
                                          <p:attrName>fill.type</p:attrName>
                                        </p:attrNameLst>
                                      </p:cBhvr>
                                      <p:to>
                                        <p:strVal val="solid"/>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42" presetClass="entr" presetSubtype="0" fill="hold" nodeType="clickEffect">
                                  <p:stCondLst>
                                    <p:cond delay="0"/>
                                  </p:stCondLst>
                                  <p:childTnLst>
                                    <p:set>
                                      <p:cBhvr>
                                        <p:cTn id="22" dur="1" fill="hold">
                                          <p:stCondLst>
                                            <p:cond delay="0"/>
                                          </p:stCondLst>
                                        </p:cTn>
                                        <p:tgtEl>
                                          <p:spTgt spid="978948"/>
                                        </p:tgtEl>
                                        <p:attrNameLst>
                                          <p:attrName>style.visibility</p:attrName>
                                        </p:attrNameLst>
                                      </p:cBhvr>
                                      <p:to>
                                        <p:strVal val="visible"/>
                                      </p:to>
                                    </p:set>
                                    <p:animEffect transition="in" filter="fade">
                                      <p:cBhvr>
                                        <p:cTn id="23" dur="1000"/>
                                        <p:tgtEl>
                                          <p:spTgt spid="978948"/>
                                        </p:tgtEl>
                                      </p:cBhvr>
                                    </p:animEffect>
                                    <p:anim calcmode="lin" valueType="num">
                                      <p:cBhvr>
                                        <p:cTn id="24" dur="1000" fill="hold"/>
                                        <p:tgtEl>
                                          <p:spTgt spid="978948"/>
                                        </p:tgtEl>
                                        <p:attrNameLst>
                                          <p:attrName>ppt_x</p:attrName>
                                        </p:attrNameLst>
                                      </p:cBhvr>
                                      <p:tavLst>
                                        <p:tav tm="0">
                                          <p:val>
                                            <p:strVal val="#ppt_x"/>
                                          </p:val>
                                        </p:tav>
                                        <p:tav tm="100000">
                                          <p:val>
                                            <p:strVal val="#ppt_x"/>
                                          </p:val>
                                        </p:tav>
                                      </p:tavLst>
                                    </p:anim>
                                    <p:anim calcmode="lin" valueType="num">
                                      <p:cBhvr>
                                        <p:cTn id="25" dur="1000" fill="hold"/>
                                        <p:tgtEl>
                                          <p:spTgt spid="978948"/>
                                        </p:tgtEl>
                                        <p:attrNameLst>
                                          <p:attrName>ppt_y</p:attrName>
                                        </p:attrNameLst>
                                      </p:cBhvr>
                                      <p:tavLst>
                                        <p:tav tm="0">
                                          <p:val>
                                            <p:strVal val="#ppt_y+.1"/>
                                          </p:val>
                                        </p:tav>
                                        <p:tav tm="100000">
                                          <p:val>
                                            <p:strVal val="#ppt_y"/>
                                          </p:val>
                                        </p:tav>
                                      </p:tavLst>
                                    </p:anim>
                                  </p:childTnLst>
                                </p:cTn>
                              </p:par>
                            </p:childTnLst>
                          </p:cTn>
                        </p:par>
                      </p:childTnLst>
                    </p:cTn>
                  </p:par>
                  <p:par>
                    <p:cTn id="26" fill="hold" nodeType="clickPar">
                      <p:stCondLst>
                        <p:cond delay="indefinite"/>
                      </p:stCondLst>
                      <p:childTnLst>
                        <p:par>
                          <p:cTn id="27" fill="hold" nodeType="withGroup">
                            <p:stCondLst>
                              <p:cond delay="0"/>
                            </p:stCondLst>
                            <p:childTnLst>
                              <p:par>
                                <p:cTn id="28" presetID="42" presetClass="entr" presetSubtype="0" fill="hold" nodeType="clickEffect">
                                  <p:stCondLst>
                                    <p:cond delay="0"/>
                                  </p:stCondLst>
                                  <p:childTnLst>
                                    <p:set>
                                      <p:cBhvr>
                                        <p:cTn id="29" dur="1" fill="hold">
                                          <p:stCondLst>
                                            <p:cond delay="0"/>
                                          </p:stCondLst>
                                        </p:cTn>
                                        <p:tgtEl>
                                          <p:spTgt spid="978952"/>
                                        </p:tgtEl>
                                        <p:attrNameLst>
                                          <p:attrName>style.visibility</p:attrName>
                                        </p:attrNameLst>
                                      </p:cBhvr>
                                      <p:to>
                                        <p:strVal val="visible"/>
                                      </p:to>
                                    </p:set>
                                    <p:animEffect transition="in" filter="fade">
                                      <p:cBhvr>
                                        <p:cTn id="30" dur="1000"/>
                                        <p:tgtEl>
                                          <p:spTgt spid="978952"/>
                                        </p:tgtEl>
                                      </p:cBhvr>
                                    </p:animEffect>
                                    <p:anim calcmode="lin" valueType="num">
                                      <p:cBhvr>
                                        <p:cTn id="31" dur="1000" fill="hold"/>
                                        <p:tgtEl>
                                          <p:spTgt spid="978952"/>
                                        </p:tgtEl>
                                        <p:attrNameLst>
                                          <p:attrName>ppt_x</p:attrName>
                                        </p:attrNameLst>
                                      </p:cBhvr>
                                      <p:tavLst>
                                        <p:tav tm="0">
                                          <p:val>
                                            <p:strVal val="#ppt_x"/>
                                          </p:val>
                                        </p:tav>
                                        <p:tav tm="100000">
                                          <p:val>
                                            <p:strVal val="#ppt_x"/>
                                          </p:val>
                                        </p:tav>
                                      </p:tavLst>
                                    </p:anim>
                                    <p:anim calcmode="lin" valueType="num">
                                      <p:cBhvr>
                                        <p:cTn id="32" dur="1000" fill="hold"/>
                                        <p:tgtEl>
                                          <p:spTgt spid="978952"/>
                                        </p:tgtEl>
                                        <p:attrNameLst>
                                          <p:attrName>ppt_y</p:attrName>
                                        </p:attrNameLst>
                                      </p:cBhvr>
                                      <p:tavLst>
                                        <p:tav tm="0">
                                          <p:val>
                                            <p:strVal val="#ppt_y+.1"/>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49" presetClass="entr" presetSubtype="0" decel="100000" fill="hold" nodeType="clickEffect">
                                  <p:stCondLst>
                                    <p:cond delay="0"/>
                                  </p:stCondLst>
                                  <p:childTnLst>
                                    <p:set>
                                      <p:cBhvr>
                                        <p:cTn id="36" dur="1" fill="hold">
                                          <p:stCondLst>
                                            <p:cond delay="0"/>
                                          </p:stCondLst>
                                        </p:cTn>
                                        <p:tgtEl>
                                          <p:spTgt spid="978959"/>
                                        </p:tgtEl>
                                        <p:attrNameLst>
                                          <p:attrName>style.visibility</p:attrName>
                                        </p:attrNameLst>
                                      </p:cBhvr>
                                      <p:to>
                                        <p:strVal val="visible"/>
                                      </p:to>
                                    </p:set>
                                    <p:anim calcmode="lin" valueType="num">
                                      <p:cBhvr>
                                        <p:cTn id="37" dur="500" fill="hold"/>
                                        <p:tgtEl>
                                          <p:spTgt spid="978959"/>
                                        </p:tgtEl>
                                        <p:attrNameLst>
                                          <p:attrName>ppt_w</p:attrName>
                                        </p:attrNameLst>
                                      </p:cBhvr>
                                      <p:tavLst>
                                        <p:tav tm="0">
                                          <p:val>
                                            <p:fltVal val="0"/>
                                          </p:val>
                                        </p:tav>
                                        <p:tav tm="100000">
                                          <p:val>
                                            <p:strVal val="#ppt_w"/>
                                          </p:val>
                                        </p:tav>
                                      </p:tavLst>
                                    </p:anim>
                                    <p:anim calcmode="lin" valueType="num">
                                      <p:cBhvr>
                                        <p:cTn id="38" dur="500" fill="hold"/>
                                        <p:tgtEl>
                                          <p:spTgt spid="978959"/>
                                        </p:tgtEl>
                                        <p:attrNameLst>
                                          <p:attrName>ppt_h</p:attrName>
                                        </p:attrNameLst>
                                      </p:cBhvr>
                                      <p:tavLst>
                                        <p:tav tm="0">
                                          <p:val>
                                            <p:fltVal val="0"/>
                                          </p:val>
                                        </p:tav>
                                        <p:tav tm="100000">
                                          <p:val>
                                            <p:strVal val="#ppt_h"/>
                                          </p:val>
                                        </p:tav>
                                      </p:tavLst>
                                    </p:anim>
                                    <p:anim calcmode="lin" valueType="num">
                                      <p:cBhvr>
                                        <p:cTn id="39" dur="500" fill="hold"/>
                                        <p:tgtEl>
                                          <p:spTgt spid="978959"/>
                                        </p:tgtEl>
                                        <p:attrNameLst>
                                          <p:attrName>style.rotation</p:attrName>
                                        </p:attrNameLst>
                                      </p:cBhvr>
                                      <p:tavLst>
                                        <p:tav tm="0">
                                          <p:val>
                                            <p:fltVal val="360"/>
                                          </p:val>
                                        </p:tav>
                                        <p:tav tm="100000">
                                          <p:val>
                                            <p:fltVal val="0"/>
                                          </p:val>
                                        </p:tav>
                                      </p:tavLst>
                                    </p:anim>
                                    <p:animEffect transition="in" filter="fade">
                                      <p:cBhvr>
                                        <p:cTn id="40" dur="500"/>
                                        <p:tgtEl>
                                          <p:spTgt spid="978959"/>
                                        </p:tgtEl>
                                      </p:cBhvr>
                                    </p:animEffect>
                                  </p:childTnLst>
                                </p:cTn>
                              </p:par>
                            </p:childTnLst>
                          </p:cTn>
                        </p:par>
                        <p:par>
                          <p:cTn id="41" fill="hold" nodeType="afterGroup">
                            <p:stCondLst>
                              <p:cond delay="500"/>
                            </p:stCondLst>
                            <p:childTnLst>
                              <p:par>
                                <p:cTn id="42" presetID="42" presetClass="entr" presetSubtype="0" fill="hold" nodeType="afterEffect">
                                  <p:stCondLst>
                                    <p:cond delay="0"/>
                                  </p:stCondLst>
                                  <p:childTnLst>
                                    <p:set>
                                      <p:cBhvr>
                                        <p:cTn id="43" dur="1" fill="hold">
                                          <p:stCondLst>
                                            <p:cond delay="0"/>
                                          </p:stCondLst>
                                        </p:cTn>
                                        <p:tgtEl>
                                          <p:spTgt spid="978953"/>
                                        </p:tgtEl>
                                        <p:attrNameLst>
                                          <p:attrName>style.visibility</p:attrName>
                                        </p:attrNameLst>
                                      </p:cBhvr>
                                      <p:to>
                                        <p:strVal val="visible"/>
                                      </p:to>
                                    </p:set>
                                    <p:animEffect transition="in" filter="fade">
                                      <p:cBhvr>
                                        <p:cTn id="44" dur="1000"/>
                                        <p:tgtEl>
                                          <p:spTgt spid="978953"/>
                                        </p:tgtEl>
                                      </p:cBhvr>
                                    </p:animEffect>
                                    <p:anim calcmode="lin" valueType="num">
                                      <p:cBhvr>
                                        <p:cTn id="45" dur="1000" fill="hold"/>
                                        <p:tgtEl>
                                          <p:spTgt spid="978953"/>
                                        </p:tgtEl>
                                        <p:attrNameLst>
                                          <p:attrName>ppt_x</p:attrName>
                                        </p:attrNameLst>
                                      </p:cBhvr>
                                      <p:tavLst>
                                        <p:tav tm="0">
                                          <p:val>
                                            <p:strVal val="#ppt_x"/>
                                          </p:val>
                                        </p:tav>
                                        <p:tav tm="100000">
                                          <p:val>
                                            <p:strVal val="#ppt_x"/>
                                          </p:val>
                                        </p:tav>
                                      </p:tavLst>
                                    </p:anim>
                                    <p:anim calcmode="lin" valueType="num">
                                      <p:cBhvr>
                                        <p:cTn id="46" dur="1000" fill="hold"/>
                                        <p:tgtEl>
                                          <p:spTgt spid="978953"/>
                                        </p:tgtEl>
                                        <p:attrNameLst>
                                          <p:attrName>ppt_y</p:attrName>
                                        </p:attrNameLst>
                                      </p:cBhvr>
                                      <p:tavLst>
                                        <p:tav tm="0">
                                          <p:val>
                                            <p:strVal val="#ppt_y+.1"/>
                                          </p:val>
                                        </p:tav>
                                        <p:tav tm="100000">
                                          <p:val>
                                            <p:strVal val="#ppt_y"/>
                                          </p:val>
                                        </p:tav>
                                      </p:tavLst>
                                    </p:anim>
                                  </p:childTnLst>
                                </p:cTn>
                              </p:par>
                            </p:childTnLst>
                          </p:cTn>
                        </p:par>
                      </p:childTnLst>
                    </p:cTn>
                  </p:par>
                  <p:par>
                    <p:cTn id="47" fill="hold" nodeType="clickPar">
                      <p:stCondLst>
                        <p:cond delay="indefinite"/>
                      </p:stCondLst>
                      <p:childTnLst>
                        <p:par>
                          <p:cTn id="48" fill="hold" nodeType="withGroup">
                            <p:stCondLst>
                              <p:cond delay="0"/>
                            </p:stCondLst>
                            <p:childTnLst>
                              <p:par>
                                <p:cTn id="49" presetID="42" presetClass="entr" presetSubtype="0" fill="hold" nodeType="clickEffect">
                                  <p:stCondLst>
                                    <p:cond delay="0"/>
                                  </p:stCondLst>
                                  <p:childTnLst>
                                    <p:set>
                                      <p:cBhvr>
                                        <p:cTn id="50" dur="1" fill="hold">
                                          <p:stCondLst>
                                            <p:cond delay="0"/>
                                          </p:stCondLst>
                                        </p:cTn>
                                        <p:tgtEl>
                                          <p:spTgt spid="978954"/>
                                        </p:tgtEl>
                                        <p:attrNameLst>
                                          <p:attrName>style.visibility</p:attrName>
                                        </p:attrNameLst>
                                      </p:cBhvr>
                                      <p:to>
                                        <p:strVal val="visible"/>
                                      </p:to>
                                    </p:set>
                                    <p:animEffect transition="in" filter="fade">
                                      <p:cBhvr>
                                        <p:cTn id="51" dur="1000"/>
                                        <p:tgtEl>
                                          <p:spTgt spid="978954"/>
                                        </p:tgtEl>
                                      </p:cBhvr>
                                    </p:animEffect>
                                    <p:anim calcmode="lin" valueType="num">
                                      <p:cBhvr>
                                        <p:cTn id="52" dur="1000" fill="hold"/>
                                        <p:tgtEl>
                                          <p:spTgt spid="978954"/>
                                        </p:tgtEl>
                                        <p:attrNameLst>
                                          <p:attrName>ppt_x</p:attrName>
                                        </p:attrNameLst>
                                      </p:cBhvr>
                                      <p:tavLst>
                                        <p:tav tm="0">
                                          <p:val>
                                            <p:strVal val="#ppt_x"/>
                                          </p:val>
                                        </p:tav>
                                        <p:tav tm="100000">
                                          <p:val>
                                            <p:strVal val="#ppt_x"/>
                                          </p:val>
                                        </p:tav>
                                      </p:tavLst>
                                    </p:anim>
                                    <p:anim calcmode="lin" valueType="num">
                                      <p:cBhvr>
                                        <p:cTn id="53" dur="1000" fill="hold"/>
                                        <p:tgtEl>
                                          <p:spTgt spid="978954"/>
                                        </p:tgtEl>
                                        <p:attrNameLst>
                                          <p:attrName>ppt_y</p:attrName>
                                        </p:attrNameLst>
                                      </p:cBhvr>
                                      <p:tavLst>
                                        <p:tav tm="0">
                                          <p:val>
                                            <p:strVal val="#ppt_y+.1"/>
                                          </p:val>
                                        </p:tav>
                                        <p:tav tm="100000">
                                          <p:val>
                                            <p:strVal val="#ppt_y"/>
                                          </p:val>
                                        </p:tav>
                                      </p:tavLst>
                                    </p:anim>
                                  </p:childTnLst>
                                </p:cTn>
                              </p:par>
                            </p:childTnLst>
                          </p:cTn>
                        </p:par>
                      </p:childTnLst>
                    </p:cTn>
                  </p:par>
                  <p:par>
                    <p:cTn id="54" fill="hold" nodeType="clickPar">
                      <p:stCondLst>
                        <p:cond delay="indefinite"/>
                      </p:stCondLst>
                      <p:childTnLst>
                        <p:par>
                          <p:cTn id="55" fill="hold" nodeType="withGroup">
                            <p:stCondLst>
                              <p:cond delay="0"/>
                            </p:stCondLst>
                            <p:childTnLst>
                              <p:par>
                                <p:cTn id="56" presetID="49" presetClass="entr" presetSubtype="0" decel="100000" fill="hold" nodeType="clickEffect">
                                  <p:stCondLst>
                                    <p:cond delay="0"/>
                                  </p:stCondLst>
                                  <p:childTnLst>
                                    <p:set>
                                      <p:cBhvr>
                                        <p:cTn id="57" dur="1" fill="hold">
                                          <p:stCondLst>
                                            <p:cond delay="0"/>
                                          </p:stCondLst>
                                        </p:cTn>
                                        <p:tgtEl>
                                          <p:spTgt spid="978960"/>
                                        </p:tgtEl>
                                        <p:attrNameLst>
                                          <p:attrName>style.visibility</p:attrName>
                                        </p:attrNameLst>
                                      </p:cBhvr>
                                      <p:to>
                                        <p:strVal val="visible"/>
                                      </p:to>
                                    </p:set>
                                    <p:anim calcmode="lin" valueType="num">
                                      <p:cBhvr>
                                        <p:cTn id="58" dur="500" fill="hold"/>
                                        <p:tgtEl>
                                          <p:spTgt spid="978960"/>
                                        </p:tgtEl>
                                        <p:attrNameLst>
                                          <p:attrName>ppt_w</p:attrName>
                                        </p:attrNameLst>
                                      </p:cBhvr>
                                      <p:tavLst>
                                        <p:tav tm="0">
                                          <p:val>
                                            <p:fltVal val="0"/>
                                          </p:val>
                                        </p:tav>
                                        <p:tav tm="100000">
                                          <p:val>
                                            <p:strVal val="#ppt_w"/>
                                          </p:val>
                                        </p:tav>
                                      </p:tavLst>
                                    </p:anim>
                                    <p:anim calcmode="lin" valueType="num">
                                      <p:cBhvr>
                                        <p:cTn id="59" dur="500" fill="hold"/>
                                        <p:tgtEl>
                                          <p:spTgt spid="978960"/>
                                        </p:tgtEl>
                                        <p:attrNameLst>
                                          <p:attrName>ppt_h</p:attrName>
                                        </p:attrNameLst>
                                      </p:cBhvr>
                                      <p:tavLst>
                                        <p:tav tm="0">
                                          <p:val>
                                            <p:fltVal val="0"/>
                                          </p:val>
                                        </p:tav>
                                        <p:tav tm="100000">
                                          <p:val>
                                            <p:strVal val="#ppt_h"/>
                                          </p:val>
                                        </p:tav>
                                      </p:tavLst>
                                    </p:anim>
                                    <p:anim calcmode="lin" valueType="num">
                                      <p:cBhvr>
                                        <p:cTn id="60" dur="500" fill="hold"/>
                                        <p:tgtEl>
                                          <p:spTgt spid="978960"/>
                                        </p:tgtEl>
                                        <p:attrNameLst>
                                          <p:attrName>style.rotation</p:attrName>
                                        </p:attrNameLst>
                                      </p:cBhvr>
                                      <p:tavLst>
                                        <p:tav tm="0">
                                          <p:val>
                                            <p:fltVal val="360"/>
                                          </p:val>
                                        </p:tav>
                                        <p:tav tm="100000">
                                          <p:val>
                                            <p:fltVal val="0"/>
                                          </p:val>
                                        </p:tav>
                                      </p:tavLst>
                                    </p:anim>
                                    <p:animEffect transition="in" filter="fade">
                                      <p:cBhvr>
                                        <p:cTn id="61" dur="500"/>
                                        <p:tgtEl>
                                          <p:spTgt spid="978960"/>
                                        </p:tgtEl>
                                      </p:cBhvr>
                                    </p:animEffect>
                                  </p:childTnLst>
                                </p:cTn>
                              </p:par>
                            </p:childTnLst>
                          </p:cTn>
                        </p:par>
                        <p:par>
                          <p:cTn id="62" fill="hold" nodeType="afterGroup">
                            <p:stCondLst>
                              <p:cond delay="500"/>
                            </p:stCondLst>
                            <p:childTnLst>
                              <p:par>
                                <p:cTn id="63" presetID="34" presetClass="entr" presetSubtype="0" fill="hold" nodeType="afterEffect">
                                  <p:stCondLst>
                                    <p:cond delay="0"/>
                                  </p:stCondLst>
                                  <p:childTnLst>
                                    <p:set>
                                      <p:cBhvr>
                                        <p:cTn id="64" dur="1" fill="hold">
                                          <p:stCondLst>
                                            <p:cond delay="0"/>
                                          </p:stCondLst>
                                        </p:cTn>
                                        <p:tgtEl>
                                          <p:spTgt spid="978955"/>
                                        </p:tgtEl>
                                        <p:attrNameLst>
                                          <p:attrName>style.visibility</p:attrName>
                                        </p:attrNameLst>
                                      </p:cBhvr>
                                      <p:to>
                                        <p:strVal val="visible"/>
                                      </p:to>
                                    </p:set>
                                    <p:anim from="(-#ppt_w/2)" to="(#ppt_x)" calcmode="lin" valueType="num">
                                      <p:cBhvr>
                                        <p:cTn id="65" dur="600" fill="hold">
                                          <p:stCondLst>
                                            <p:cond delay="0"/>
                                          </p:stCondLst>
                                        </p:cTn>
                                        <p:tgtEl>
                                          <p:spTgt spid="978955"/>
                                        </p:tgtEl>
                                        <p:attrNameLst>
                                          <p:attrName>ppt_x</p:attrName>
                                        </p:attrNameLst>
                                      </p:cBhvr>
                                    </p:anim>
                                    <p:anim from="0" to="-1.0" calcmode="lin" valueType="num">
                                      <p:cBhvr>
                                        <p:cTn id="66" dur="200" decel="50000" autoRev="1" fill="hold">
                                          <p:stCondLst>
                                            <p:cond delay="600"/>
                                          </p:stCondLst>
                                        </p:cTn>
                                        <p:tgtEl>
                                          <p:spTgt spid="978955"/>
                                        </p:tgtEl>
                                        <p:attrNameLst>
                                          <p:attrName>xshear</p:attrName>
                                        </p:attrNameLst>
                                      </p:cBhvr>
                                    </p:anim>
                                    <p:animScale>
                                      <p:cBhvr>
                                        <p:cTn id="67" dur="200" decel="100000" autoRev="1" fill="hold">
                                          <p:stCondLst>
                                            <p:cond delay="600"/>
                                          </p:stCondLst>
                                        </p:cTn>
                                        <p:tgtEl>
                                          <p:spTgt spid="978955"/>
                                        </p:tgtEl>
                                      </p:cBhvr>
                                      <p:from x="100000" y="100000"/>
                                      <p:to x="80000" y="100000"/>
                                    </p:animScale>
                                    <p:anim by="(#ppt_h/3+#ppt_w*0.1)" calcmode="lin" valueType="num">
                                      <p:cBhvr additive="sum">
                                        <p:cTn id="68" dur="200" decel="100000" autoRev="1" fill="hold">
                                          <p:stCondLst>
                                            <p:cond delay="600"/>
                                          </p:stCondLst>
                                        </p:cTn>
                                        <p:tgtEl>
                                          <p:spTgt spid="978955"/>
                                        </p:tgtEl>
                                        <p:attrNameLst>
                                          <p:attrName>ppt_x</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78946" grpId="0"/>
      <p:bldP spid="978947"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9971" name="Rectangle 3"/>
          <p:cNvSpPr>
            <a:spLocks noGrp="1" noChangeArrowheads="1"/>
          </p:cNvSpPr>
          <p:nvPr>
            <p:ph type="body" sz="half" idx="1"/>
          </p:nvPr>
        </p:nvSpPr>
        <p:spPr>
          <a:xfrm>
            <a:off x="2293938" y="620713"/>
            <a:ext cx="7561262" cy="792162"/>
          </a:xfrm>
        </p:spPr>
        <p:txBody>
          <a:bodyPr/>
          <a:lstStyle/>
          <a:p>
            <a:pPr marL="0" indent="0" algn="ctr">
              <a:buNone/>
            </a:pPr>
            <a:r>
              <a:rPr lang="fa-IR" altLang="en-US" smtClean="0"/>
              <a:t>رابطۀ </a:t>
            </a:r>
            <a:r>
              <a:rPr lang="en-US" altLang="en-US" smtClean="0">
                <a:solidFill>
                  <a:srgbClr val="000000"/>
                </a:solidFill>
              </a:rPr>
              <a:t>R = </a:t>
            </a:r>
            <a:r>
              <a:rPr lang="el-GR" altLang="en-US" smtClean="0">
                <a:solidFill>
                  <a:srgbClr val="000000"/>
                </a:solidFill>
                <a:cs typeface="Times New Roman" panose="02020603050405020304" pitchFamily="18" charset="0"/>
              </a:rPr>
              <a:t>ρ</a:t>
            </a:r>
            <a:r>
              <a:rPr lang="en-US" altLang="en-US" sz="3600" baseline="30000">
                <a:solidFill>
                  <a:srgbClr val="000000"/>
                </a:solidFill>
                <a:cs typeface="Times New Roman" panose="02020603050405020304" pitchFamily="18" charset="0"/>
              </a:rPr>
              <a:t>l</a:t>
            </a:r>
            <a:r>
              <a:rPr lang="en-US" altLang="en-US" sz="3600">
                <a:solidFill>
                  <a:srgbClr val="000000"/>
                </a:solidFill>
                <a:cs typeface="Times New Roman" panose="02020603050405020304" pitchFamily="18" charset="0"/>
              </a:rPr>
              <a:t>⁄</a:t>
            </a:r>
            <a:r>
              <a:rPr lang="en-US" altLang="en-US" sz="3600" baseline="-25000">
                <a:solidFill>
                  <a:srgbClr val="000000"/>
                </a:solidFill>
                <a:cs typeface="Times New Roman" panose="02020603050405020304" pitchFamily="18" charset="0"/>
              </a:rPr>
              <a:t>A</a:t>
            </a:r>
            <a:r>
              <a:rPr lang="fa-IR" altLang="en-US" smtClean="0"/>
              <a:t> از روي انتگرال گيري كميتهاي ميكروسكوپي : </a:t>
            </a:r>
          </a:p>
        </p:txBody>
      </p:sp>
      <p:graphicFrame>
        <p:nvGraphicFramePr>
          <p:cNvPr id="979976" name="Object 8"/>
          <p:cNvGraphicFramePr>
            <a:graphicFrameLocks noChangeAspect="1"/>
          </p:cNvGraphicFramePr>
          <p:nvPr>
            <p:ph sz="quarter" idx="2"/>
          </p:nvPr>
        </p:nvGraphicFramePr>
        <p:xfrm>
          <a:off x="3865563" y="1920875"/>
          <a:ext cx="1655762" cy="742950"/>
        </p:xfrm>
        <a:graphic>
          <a:graphicData uri="http://schemas.openxmlformats.org/presentationml/2006/ole">
            <mc:AlternateContent xmlns:mc="http://schemas.openxmlformats.org/markup-compatibility/2006">
              <mc:Choice xmlns:v="urn:schemas-microsoft-com:vml" Requires="v">
                <p:oleObj spid="_x0000_s7170" name="Equation" r:id="rId3" imgW="622030" imgH="279279" progId="Equation.3">
                  <p:embed/>
                </p:oleObj>
              </mc:Choice>
              <mc:Fallback>
                <p:oleObj name="Equation" r:id="rId3" imgW="622030" imgH="279279"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865563" y="1920875"/>
                        <a:ext cx="1655762" cy="7429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979978" name="Object 10"/>
          <p:cNvGraphicFramePr>
            <a:graphicFrameLocks noChangeAspect="1"/>
          </p:cNvGraphicFramePr>
          <p:nvPr>
            <p:ph sz="quarter" idx="3"/>
          </p:nvPr>
        </p:nvGraphicFramePr>
        <p:xfrm>
          <a:off x="3792539" y="2641601"/>
          <a:ext cx="1800225" cy="1147763"/>
        </p:xfrm>
        <a:graphic>
          <a:graphicData uri="http://schemas.openxmlformats.org/presentationml/2006/ole">
            <mc:AlternateContent xmlns:mc="http://schemas.openxmlformats.org/markup-compatibility/2006">
              <mc:Choice xmlns:v="urn:schemas-microsoft-com:vml" Requires="v">
                <p:oleObj spid="_x0000_s7171" name="Equation" r:id="rId5" imgW="876300" imgH="558800" progId="Equation.3">
                  <p:embed/>
                </p:oleObj>
              </mc:Choice>
              <mc:Fallback>
                <p:oleObj name="Equation" r:id="rId5" imgW="876300" imgH="558800"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792539" y="2641601"/>
                        <a:ext cx="1800225" cy="11477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979981" name="AutoShape 13"/>
          <p:cNvSpPr>
            <a:spLocks/>
          </p:cNvSpPr>
          <p:nvPr/>
        </p:nvSpPr>
        <p:spPr bwMode="auto">
          <a:xfrm>
            <a:off x="5665788" y="1873251"/>
            <a:ext cx="215900" cy="1584325"/>
          </a:xfrm>
          <a:prstGeom prst="rightBrace">
            <a:avLst>
              <a:gd name="adj1" fmla="val 61152"/>
              <a:gd name="adj2" fmla="val 50000"/>
            </a:avLst>
          </a:prstGeom>
          <a:noFill/>
          <a:ln w="28575" cap="sq">
            <a:solidFill>
              <a:srgbClr val="000000"/>
            </a:solidFill>
            <a:round/>
            <a:headEnd type="none" w="lg" len="lg"/>
            <a:tailEnd type="none" w="lg"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r" rtl="1">
              <a:spcBef>
                <a:spcPct val="20000"/>
              </a:spcBef>
              <a:buClr>
                <a:schemeClr val="accent1"/>
              </a:buClr>
              <a:buChar char="•"/>
              <a:defRPr sz="2800">
                <a:solidFill>
                  <a:schemeClr val="tx1"/>
                </a:solidFill>
                <a:latin typeface="Times New Roman" panose="02020603050405020304" pitchFamily="18" charset="0"/>
                <a:cs typeface="B Nazanin" panose="00000400000000000000" pitchFamily="2" charset="-78"/>
              </a:defRPr>
            </a:lvl1pPr>
            <a:lvl2pPr marL="742950" indent="-285750" algn="r" rtl="1">
              <a:spcBef>
                <a:spcPct val="20000"/>
              </a:spcBef>
              <a:buClr>
                <a:schemeClr val="hlink"/>
              </a:buClr>
              <a:buChar char="–"/>
              <a:defRPr sz="2400">
                <a:solidFill>
                  <a:schemeClr val="tx1"/>
                </a:solidFill>
                <a:latin typeface="Times New Roman" panose="02020603050405020304" pitchFamily="18" charset="0"/>
                <a:cs typeface="B Nazanin" panose="00000400000000000000" pitchFamily="2" charset="-78"/>
              </a:defRPr>
            </a:lvl2pPr>
            <a:lvl3pPr marL="1143000" indent="-228600" algn="r" rtl="1">
              <a:spcBef>
                <a:spcPct val="20000"/>
              </a:spcBef>
              <a:buClr>
                <a:schemeClr val="accent1"/>
              </a:buClr>
              <a:buChar char="•"/>
              <a:defRPr sz="2000">
                <a:solidFill>
                  <a:schemeClr val="tx1"/>
                </a:solidFill>
                <a:latin typeface="Times New Roman" panose="02020603050405020304" pitchFamily="18" charset="0"/>
                <a:cs typeface="B Nazanin" panose="00000400000000000000" pitchFamily="2" charset="-78"/>
              </a:defRPr>
            </a:lvl3pPr>
            <a:lvl4pPr marL="1600200" indent="-228600" algn="r" rtl="1">
              <a:spcBef>
                <a:spcPct val="20000"/>
              </a:spcBef>
              <a:buClr>
                <a:schemeClr val="folHlink"/>
              </a:buClr>
              <a:buChar char="–"/>
              <a:defRPr>
                <a:solidFill>
                  <a:schemeClr val="tx1"/>
                </a:solidFill>
                <a:latin typeface="Times New Roman" panose="02020603050405020304" pitchFamily="18" charset="0"/>
                <a:cs typeface="B Nazanin" panose="00000400000000000000" pitchFamily="2" charset="-78"/>
              </a:defRPr>
            </a:lvl4pPr>
            <a:lvl5pPr marL="2057400" indent="-228600" algn="r" rtl="1">
              <a:spcBef>
                <a:spcPct val="20000"/>
              </a:spcBef>
              <a:buClr>
                <a:schemeClr val="accent1"/>
              </a:buClr>
              <a:buChar char="»"/>
              <a:defRPr>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9pPr>
          </a:lstStyle>
          <a:p>
            <a:pPr algn="ctr" rtl="0">
              <a:spcBef>
                <a:spcPct val="0"/>
              </a:spcBef>
              <a:buClrTx/>
              <a:buFontTx/>
              <a:buNone/>
            </a:pPr>
            <a:endParaRPr lang="fa-IR" altLang="fa-IR"/>
          </a:p>
        </p:txBody>
      </p:sp>
      <p:graphicFrame>
        <p:nvGraphicFramePr>
          <p:cNvPr id="979982" name="Object 14"/>
          <p:cNvGraphicFramePr>
            <a:graphicFrameLocks noChangeAspect="1"/>
          </p:cNvGraphicFramePr>
          <p:nvPr/>
        </p:nvGraphicFramePr>
        <p:xfrm>
          <a:off x="6026151" y="1557338"/>
          <a:ext cx="2232025" cy="1701800"/>
        </p:xfrm>
        <a:graphic>
          <a:graphicData uri="http://schemas.openxmlformats.org/presentationml/2006/ole">
            <mc:AlternateContent xmlns:mc="http://schemas.openxmlformats.org/markup-compatibility/2006">
              <mc:Choice xmlns:v="urn:schemas-microsoft-com:vml" Requires="v">
                <p:oleObj spid="_x0000_s7172" name="Equation" r:id="rId7" imgW="1066800" imgH="812800" progId="Equation.3">
                  <p:embed/>
                </p:oleObj>
              </mc:Choice>
              <mc:Fallback>
                <p:oleObj name="Equation" r:id="rId7" imgW="1066800" imgH="812800" progId="Equation.3">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6026151" y="1557338"/>
                        <a:ext cx="2232025" cy="17018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979983" name="Object 15"/>
          <p:cNvGraphicFramePr>
            <a:graphicFrameLocks noChangeAspect="1"/>
          </p:cNvGraphicFramePr>
          <p:nvPr/>
        </p:nvGraphicFramePr>
        <p:xfrm>
          <a:off x="4906964" y="5121276"/>
          <a:ext cx="2484437" cy="1116013"/>
        </p:xfrm>
        <a:graphic>
          <a:graphicData uri="http://schemas.openxmlformats.org/presentationml/2006/ole">
            <mc:AlternateContent xmlns:mc="http://schemas.openxmlformats.org/markup-compatibility/2006">
              <mc:Choice xmlns:v="urn:schemas-microsoft-com:vml" Requires="v">
                <p:oleObj spid="_x0000_s7173" name="Equation" r:id="rId9" imgW="875920" imgH="393529" progId="Equation.3">
                  <p:embed/>
                </p:oleObj>
              </mc:Choice>
              <mc:Fallback>
                <p:oleObj name="Equation" r:id="rId9" imgW="875920" imgH="393529" progId="Equation.3">
                  <p:embed/>
                  <p:pic>
                    <p:nvPicPr>
                      <p:cNvPr id="0" name=""/>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4906964" y="5121276"/>
                        <a:ext cx="2484437" cy="11160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979984" name="Rectangle 16"/>
          <p:cNvSpPr>
            <a:spLocks noChangeArrowheads="1"/>
          </p:cNvSpPr>
          <p:nvPr/>
        </p:nvSpPr>
        <p:spPr bwMode="auto">
          <a:xfrm>
            <a:off x="2120901" y="4005263"/>
            <a:ext cx="7921625" cy="946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cap="sq">
                <a:solidFill>
                  <a:srgbClr val="000000"/>
                </a:solidFill>
                <a:miter lim="800000"/>
                <a:headEnd type="none" w="lg" len="lg"/>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r" rtl="1">
              <a:spcBef>
                <a:spcPct val="20000"/>
              </a:spcBef>
              <a:buClr>
                <a:schemeClr val="accent1"/>
              </a:buClr>
              <a:buChar char="•"/>
              <a:defRPr sz="2800">
                <a:solidFill>
                  <a:schemeClr val="tx1"/>
                </a:solidFill>
                <a:latin typeface="Times New Roman" panose="02020603050405020304" pitchFamily="18" charset="0"/>
                <a:cs typeface="B Nazanin" panose="00000400000000000000" pitchFamily="2" charset="-78"/>
              </a:defRPr>
            </a:lvl1pPr>
            <a:lvl2pPr marL="742950" indent="-285750" algn="r" rtl="1">
              <a:spcBef>
                <a:spcPct val="20000"/>
              </a:spcBef>
              <a:buClr>
                <a:schemeClr val="hlink"/>
              </a:buClr>
              <a:buChar char="–"/>
              <a:defRPr sz="2400">
                <a:solidFill>
                  <a:schemeClr val="tx1"/>
                </a:solidFill>
                <a:latin typeface="Times New Roman" panose="02020603050405020304" pitchFamily="18" charset="0"/>
                <a:cs typeface="B Nazanin" panose="00000400000000000000" pitchFamily="2" charset="-78"/>
              </a:defRPr>
            </a:lvl2pPr>
            <a:lvl3pPr marL="1143000" indent="-228600" algn="r" rtl="1">
              <a:spcBef>
                <a:spcPct val="20000"/>
              </a:spcBef>
              <a:buClr>
                <a:schemeClr val="accent1"/>
              </a:buClr>
              <a:buChar char="•"/>
              <a:defRPr sz="2000">
                <a:solidFill>
                  <a:schemeClr val="tx1"/>
                </a:solidFill>
                <a:latin typeface="Times New Roman" panose="02020603050405020304" pitchFamily="18" charset="0"/>
                <a:cs typeface="B Nazanin" panose="00000400000000000000" pitchFamily="2" charset="-78"/>
              </a:defRPr>
            </a:lvl3pPr>
            <a:lvl4pPr marL="1600200" indent="-228600" algn="r" rtl="1">
              <a:spcBef>
                <a:spcPct val="20000"/>
              </a:spcBef>
              <a:buClr>
                <a:schemeClr val="folHlink"/>
              </a:buClr>
              <a:buChar char="–"/>
              <a:defRPr>
                <a:solidFill>
                  <a:schemeClr val="tx1"/>
                </a:solidFill>
                <a:latin typeface="Times New Roman" panose="02020603050405020304" pitchFamily="18" charset="0"/>
                <a:cs typeface="B Nazanin" panose="00000400000000000000" pitchFamily="2" charset="-78"/>
              </a:defRPr>
            </a:lvl4pPr>
            <a:lvl5pPr marL="2057400" indent="-228600" algn="r" rtl="1">
              <a:spcBef>
                <a:spcPct val="20000"/>
              </a:spcBef>
              <a:buClr>
                <a:schemeClr val="accent1"/>
              </a:buClr>
              <a:buChar char="»"/>
              <a:defRPr>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9pPr>
          </a:lstStyle>
          <a:p>
            <a:pPr algn="ctr" eaLnBrk="1" hangingPunct="1">
              <a:buFontTx/>
              <a:buNone/>
            </a:pPr>
            <a:r>
              <a:rPr lang="fa-IR" altLang="en-US"/>
              <a:t>براي رسانايي به طول </a:t>
            </a:r>
            <a:r>
              <a:rPr lang="en-US" altLang="en-US">
                <a:solidFill>
                  <a:srgbClr val="000000"/>
                </a:solidFill>
              </a:rPr>
              <a:t>l</a:t>
            </a:r>
            <a:r>
              <a:rPr lang="fa-IR" altLang="en-US"/>
              <a:t> و سطح مقطع </a:t>
            </a:r>
            <a:r>
              <a:rPr lang="en-US" altLang="en-US">
                <a:solidFill>
                  <a:srgbClr val="000000"/>
                </a:solidFill>
              </a:rPr>
              <a:t>A</a:t>
            </a:r>
            <a:r>
              <a:rPr lang="fa-IR" altLang="en-US"/>
              <a:t> و چگالي جريان يكنواخت و اختلاف پتانسيل ثابت عبارت فوق به صورت زير در مي آيد:</a:t>
            </a:r>
            <a:endParaRPr lang="en-US" altLang="en-US"/>
          </a:p>
        </p:txBody>
      </p:sp>
    </p:spTree>
    <p:extLst>
      <p:ext uri="{BB962C8B-B14F-4D97-AF65-F5344CB8AC3E}">
        <p14:creationId xmlns:p14="http://schemas.microsoft.com/office/powerpoint/2010/main" val="97714428"/>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7" presetClass="entr" presetSubtype="0" fill="hold" grpId="0" nodeType="afterEffect">
                                  <p:stCondLst>
                                    <p:cond delay="0"/>
                                  </p:stCondLst>
                                  <p:iterate type="lt">
                                    <p:tmPct val="50000"/>
                                  </p:iterate>
                                  <p:childTnLst>
                                    <p:set>
                                      <p:cBhvr>
                                        <p:cTn id="6" dur="1" fill="hold">
                                          <p:stCondLst>
                                            <p:cond delay="0"/>
                                          </p:stCondLst>
                                        </p:cTn>
                                        <p:tgtEl>
                                          <p:spTgt spid="979971">
                                            <p:txEl>
                                              <p:pRg st="0" end="0"/>
                                            </p:txEl>
                                          </p:spTgt>
                                        </p:tgtEl>
                                        <p:attrNameLst>
                                          <p:attrName>style.visibility</p:attrName>
                                        </p:attrNameLst>
                                      </p:cBhvr>
                                      <p:to>
                                        <p:strVal val="visible"/>
                                      </p:to>
                                    </p:set>
                                    <p:anim calcmode="discrete" valueType="clr">
                                      <p:cBhvr override="childStyle">
                                        <p:cTn id="7" dur="80"/>
                                        <p:tgtEl>
                                          <p:spTgt spid="979971">
                                            <p:txEl>
                                              <p:pRg st="0" end="0"/>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979971">
                                            <p:txEl>
                                              <p:pRg st="0" end="0"/>
                                            </p:txEl>
                                          </p:spTgt>
                                        </p:tgtEl>
                                        <p:attrNameLst>
                                          <p:attrName>fillcolor</p:attrName>
                                        </p:attrNameLst>
                                      </p:cBhvr>
                                      <p:tavLst>
                                        <p:tav tm="0">
                                          <p:val>
                                            <p:clrVal>
                                              <a:schemeClr val="accent2"/>
                                            </p:clrVal>
                                          </p:val>
                                        </p:tav>
                                        <p:tav tm="50000">
                                          <p:val>
                                            <p:clrVal>
                                              <a:schemeClr val="hlink"/>
                                            </p:clrVal>
                                          </p:val>
                                        </p:tav>
                                      </p:tavLst>
                                    </p:anim>
                                    <p:set>
                                      <p:cBhvr>
                                        <p:cTn id="9" dur="80"/>
                                        <p:tgtEl>
                                          <p:spTgt spid="979971">
                                            <p:txEl>
                                              <p:pRg st="0" end="0"/>
                                            </p:txEl>
                                          </p:spTgt>
                                        </p:tgtEl>
                                        <p:attrNameLst>
                                          <p:attrName>fill.type</p:attrName>
                                        </p:attrNameLst>
                                      </p:cBhvr>
                                      <p:to>
                                        <p:strVal val="solid"/>
                                      </p:to>
                                    </p:set>
                                  </p:childTnLst>
                                </p:cTn>
                              </p:par>
                            </p:childTnLst>
                          </p:cTn>
                        </p:par>
                      </p:childTnLst>
                    </p:cTn>
                  </p:par>
                  <p:par>
                    <p:cTn id="10" fill="hold" nodeType="clickPar">
                      <p:stCondLst>
                        <p:cond delay="indefinite"/>
                      </p:stCondLst>
                      <p:childTnLst>
                        <p:par>
                          <p:cTn id="11" fill="hold" nodeType="withGroup">
                            <p:stCondLst>
                              <p:cond delay="0"/>
                            </p:stCondLst>
                            <p:childTnLst>
                              <p:par>
                                <p:cTn id="12" presetID="42" presetClass="entr" presetSubtype="0" fill="hold" nodeType="clickEffect">
                                  <p:stCondLst>
                                    <p:cond delay="0"/>
                                  </p:stCondLst>
                                  <p:childTnLst>
                                    <p:set>
                                      <p:cBhvr>
                                        <p:cTn id="13" dur="1" fill="hold">
                                          <p:stCondLst>
                                            <p:cond delay="0"/>
                                          </p:stCondLst>
                                        </p:cTn>
                                        <p:tgtEl>
                                          <p:spTgt spid="979976"/>
                                        </p:tgtEl>
                                        <p:attrNameLst>
                                          <p:attrName>style.visibility</p:attrName>
                                        </p:attrNameLst>
                                      </p:cBhvr>
                                      <p:to>
                                        <p:strVal val="visible"/>
                                      </p:to>
                                    </p:set>
                                    <p:animEffect transition="in" filter="fade">
                                      <p:cBhvr>
                                        <p:cTn id="14" dur="1000"/>
                                        <p:tgtEl>
                                          <p:spTgt spid="979976"/>
                                        </p:tgtEl>
                                      </p:cBhvr>
                                    </p:animEffect>
                                    <p:anim calcmode="lin" valueType="num">
                                      <p:cBhvr>
                                        <p:cTn id="15" dur="1000" fill="hold"/>
                                        <p:tgtEl>
                                          <p:spTgt spid="979976"/>
                                        </p:tgtEl>
                                        <p:attrNameLst>
                                          <p:attrName>ppt_x</p:attrName>
                                        </p:attrNameLst>
                                      </p:cBhvr>
                                      <p:tavLst>
                                        <p:tav tm="0">
                                          <p:val>
                                            <p:strVal val="#ppt_x"/>
                                          </p:val>
                                        </p:tav>
                                        <p:tav tm="100000">
                                          <p:val>
                                            <p:strVal val="#ppt_x"/>
                                          </p:val>
                                        </p:tav>
                                      </p:tavLst>
                                    </p:anim>
                                    <p:anim calcmode="lin" valueType="num">
                                      <p:cBhvr>
                                        <p:cTn id="16" dur="1000" fill="hold"/>
                                        <p:tgtEl>
                                          <p:spTgt spid="979976"/>
                                        </p:tgtEl>
                                        <p:attrNameLst>
                                          <p:attrName>ppt_y</p:attrName>
                                        </p:attrNameLst>
                                      </p:cBhvr>
                                      <p:tavLst>
                                        <p:tav tm="0">
                                          <p:val>
                                            <p:strVal val="#ppt_y+.1"/>
                                          </p:val>
                                        </p:tav>
                                        <p:tav tm="100000">
                                          <p:val>
                                            <p:strVal val="#ppt_y"/>
                                          </p:val>
                                        </p:tav>
                                      </p:tavLst>
                                    </p:anim>
                                  </p:childTnLst>
                                </p:cTn>
                              </p:par>
                            </p:childTnLst>
                          </p:cTn>
                        </p:par>
                      </p:childTnLst>
                    </p:cTn>
                  </p:par>
                  <p:par>
                    <p:cTn id="17" fill="hold" nodeType="clickPar">
                      <p:stCondLst>
                        <p:cond delay="indefinite"/>
                      </p:stCondLst>
                      <p:childTnLst>
                        <p:par>
                          <p:cTn id="18" fill="hold" nodeType="withGroup">
                            <p:stCondLst>
                              <p:cond delay="0"/>
                            </p:stCondLst>
                            <p:childTnLst>
                              <p:par>
                                <p:cTn id="19" presetID="42" presetClass="entr" presetSubtype="0" fill="hold" nodeType="clickEffect">
                                  <p:stCondLst>
                                    <p:cond delay="0"/>
                                  </p:stCondLst>
                                  <p:childTnLst>
                                    <p:set>
                                      <p:cBhvr>
                                        <p:cTn id="20" dur="1" fill="hold">
                                          <p:stCondLst>
                                            <p:cond delay="0"/>
                                          </p:stCondLst>
                                        </p:cTn>
                                        <p:tgtEl>
                                          <p:spTgt spid="979978"/>
                                        </p:tgtEl>
                                        <p:attrNameLst>
                                          <p:attrName>style.visibility</p:attrName>
                                        </p:attrNameLst>
                                      </p:cBhvr>
                                      <p:to>
                                        <p:strVal val="visible"/>
                                      </p:to>
                                    </p:set>
                                    <p:animEffect transition="in" filter="fade">
                                      <p:cBhvr>
                                        <p:cTn id="21" dur="1000"/>
                                        <p:tgtEl>
                                          <p:spTgt spid="979978"/>
                                        </p:tgtEl>
                                      </p:cBhvr>
                                    </p:animEffect>
                                    <p:anim calcmode="lin" valueType="num">
                                      <p:cBhvr>
                                        <p:cTn id="22" dur="1000" fill="hold"/>
                                        <p:tgtEl>
                                          <p:spTgt spid="979978"/>
                                        </p:tgtEl>
                                        <p:attrNameLst>
                                          <p:attrName>ppt_x</p:attrName>
                                        </p:attrNameLst>
                                      </p:cBhvr>
                                      <p:tavLst>
                                        <p:tav tm="0">
                                          <p:val>
                                            <p:strVal val="#ppt_x"/>
                                          </p:val>
                                        </p:tav>
                                        <p:tav tm="100000">
                                          <p:val>
                                            <p:strVal val="#ppt_x"/>
                                          </p:val>
                                        </p:tav>
                                      </p:tavLst>
                                    </p:anim>
                                    <p:anim calcmode="lin" valueType="num">
                                      <p:cBhvr>
                                        <p:cTn id="23" dur="1000" fill="hold"/>
                                        <p:tgtEl>
                                          <p:spTgt spid="979978"/>
                                        </p:tgtEl>
                                        <p:attrNameLst>
                                          <p:attrName>ppt_y</p:attrName>
                                        </p:attrNameLst>
                                      </p:cBhvr>
                                      <p:tavLst>
                                        <p:tav tm="0">
                                          <p:val>
                                            <p:strVal val="#ppt_y+.1"/>
                                          </p:val>
                                        </p:tav>
                                        <p:tav tm="100000">
                                          <p:val>
                                            <p:strVal val="#ppt_y"/>
                                          </p:val>
                                        </p:tav>
                                      </p:tavLst>
                                    </p:anim>
                                  </p:childTnLst>
                                </p:cTn>
                              </p:par>
                            </p:childTnLst>
                          </p:cTn>
                        </p:par>
                      </p:childTnLst>
                    </p:cTn>
                  </p:par>
                  <p:par>
                    <p:cTn id="24" fill="hold" nodeType="clickPar">
                      <p:stCondLst>
                        <p:cond delay="indefinite"/>
                      </p:stCondLst>
                      <p:childTnLst>
                        <p:par>
                          <p:cTn id="25" fill="hold" nodeType="withGroup">
                            <p:stCondLst>
                              <p:cond delay="0"/>
                            </p:stCondLst>
                            <p:childTnLst>
                              <p:par>
                                <p:cTn id="26" presetID="49" presetClass="entr" presetSubtype="0" decel="100000" fill="hold" nodeType="clickEffect">
                                  <p:stCondLst>
                                    <p:cond delay="0"/>
                                  </p:stCondLst>
                                  <p:childTnLst>
                                    <p:set>
                                      <p:cBhvr>
                                        <p:cTn id="27" dur="1" fill="hold">
                                          <p:stCondLst>
                                            <p:cond delay="0"/>
                                          </p:stCondLst>
                                        </p:cTn>
                                        <p:tgtEl>
                                          <p:spTgt spid="979981"/>
                                        </p:tgtEl>
                                        <p:attrNameLst>
                                          <p:attrName>style.visibility</p:attrName>
                                        </p:attrNameLst>
                                      </p:cBhvr>
                                      <p:to>
                                        <p:strVal val="visible"/>
                                      </p:to>
                                    </p:set>
                                    <p:anim calcmode="lin" valueType="num">
                                      <p:cBhvr>
                                        <p:cTn id="28" dur="500" fill="hold"/>
                                        <p:tgtEl>
                                          <p:spTgt spid="979981"/>
                                        </p:tgtEl>
                                        <p:attrNameLst>
                                          <p:attrName>ppt_w</p:attrName>
                                        </p:attrNameLst>
                                      </p:cBhvr>
                                      <p:tavLst>
                                        <p:tav tm="0">
                                          <p:val>
                                            <p:fltVal val="0"/>
                                          </p:val>
                                        </p:tav>
                                        <p:tav tm="100000">
                                          <p:val>
                                            <p:strVal val="#ppt_w"/>
                                          </p:val>
                                        </p:tav>
                                      </p:tavLst>
                                    </p:anim>
                                    <p:anim calcmode="lin" valueType="num">
                                      <p:cBhvr>
                                        <p:cTn id="29" dur="500" fill="hold"/>
                                        <p:tgtEl>
                                          <p:spTgt spid="979981"/>
                                        </p:tgtEl>
                                        <p:attrNameLst>
                                          <p:attrName>ppt_h</p:attrName>
                                        </p:attrNameLst>
                                      </p:cBhvr>
                                      <p:tavLst>
                                        <p:tav tm="0">
                                          <p:val>
                                            <p:fltVal val="0"/>
                                          </p:val>
                                        </p:tav>
                                        <p:tav tm="100000">
                                          <p:val>
                                            <p:strVal val="#ppt_h"/>
                                          </p:val>
                                        </p:tav>
                                      </p:tavLst>
                                    </p:anim>
                                    <p:anim calcmode="lin" valueType="num">
                                      <p:cBhvr>
                                        <p:cTn id="30" dur="500" fill="hold"/>
                                        <p:tgtEl>
                                          <p:spTgt spid="979981"/>
                                        </p:tgtEl>
                                        <p:attrNameLst>
                                          <p:attrName>style.rotation</p:attrName>
                                        </p:attrNameLst>
                                      </p:cBhvr>
                                      <p:tavLst>
                                        <p:tav tm="0">
                                          <p:val>
                                            <p:fltVal val="360"/>
                                          </p:val>
                                        </p:tav>
                                        <p:tav tm="100000">
                                          <p:val>
                                            <p:fltVal val="0"/>
                                          </p:val>
                                        </p:tav>
                                      </p:tavLst>
                                    </p:anim>
                                    <p:animEffect transition="in" filter="fade">
                                      <p:cBhvr>
                                        <p:cTn id="31" dur="500"/>
                                        <p:tgtEl>
                                          <p:spTgt spid="979981"/>
                                        </p:tgtEl>
                                      </p:cBhvr>
                                    </p:animEffect>
                                  </p:childTnLst>
                                </p:cTn>
                              </p:par>
                            </p:childTnLst>
                          </p:cTn>
                        </p:par>
                        <p:par>
                          <p:cTn id="32" fill="hold" nodeType="afterGroup">
                            <p:stCondLst>
                              <p:cond delay="500"/>
                            </p:stCondLst>
                            <p:childTnLst>
                              <p:par>
                                <p:cTn id="33" presetID="42" presetClass="entr" presetSubtype="0" fill="hold" nodeType="afterEffect">
                                  <p:stCondLst>
                                    <p:cond delay="0"/>
                                  </p:stCondLst>
                                  <p:childTnLst>
                                    <p:set>
                                      <p:cBhvr>
                                        <p:cTn id="34" dur="1" fill="hold">
                                          <p:stCondLst>
                                            <p:cond delay="0"/>
                                          </p:stCondLst>
                                        </p:cTn>
                                        <p:tgtEl>
                                          <p:spTgt spid="979982"/>
                                        </p:tgtEl>
                                        <p:attrNameLst>
                                          <p:attrName>style.visibility</p:attrName>
                                        </p:attrNameLst>
                                      </p:cBhvr>
                                      <p:to>
                                        <p:strVal val="visible"/>
                                      </p:to>
                                    </p:set>
                                    <p:animEffect transition="in" filter="fade">
                                      <p:cBhvr>
                                        <p:cTn id="35" dur="1000"/>
                                        <p:tgtEl>
                                          <p:spTgt spid="979982"/>
                                        </p:tgtEl>
                                      </p:cBhvr>
                                    </p:animEffect>
                                    <p:anim calcmode="lin" valueType="num">
                                      <p:cBhvr>
                                        <p:cTn id="36" dur="1000" fill="hold"/>
                                        <p:tgtEl>
                                          <p:spTgt spid="979982"/>
                                        </p:tgtEl>
                                        <p:attrNameLst>
                                          <p:attrName>ppt_x</p:attrName>
                                        </p:attrNameLst>
                                      </p:cBhvr>
                                      <p:tavLst>
                                        <p:tav tm="0">
                                          <p:val>
                                            <p:strVal val="#ppt_x"/>
                                          </p:val>
                                        </p:tav>
                                        <p:tav tm="100000">
                                          <p:val>
                                            <p:strVal val="#ppt_x"/>
                                          </p:val>
                                        </p:tav>
                                      </p:tavLst>
                                    </p:anim>
                                    <p:anim calcmode="lin" valueType="num">
                                      <p:cBhvr>
                                        <p:cTn id="37" dur="1000" fill="hold"/>
                                        <p:tgtEl>
                                          <p:spTgt spid="979982"/>
                                        </p:tgtEl>
                                        <p:attrNameLst>
                                          <p:attrName>ppt_y</p:attrName>
                                        </p:attrNameLst>
                                      </p:cBhvr>
                                      <p:tavLst>
                                        <p:tav tm="0">
                                          <p:val>
                                            <p:strVal val="#ppt_y+.1"/>
                                          </p:val>
                                        </p:tav>
                                        <p:tav tm="100000">
                                          <p:val>
                                            <p:strVal val="#ppt_y"/>
                                          </p:val>
                                        </p:tav>
                                      </p:tavLst>
                                    </p:anim>
                                  </p:childTnLst>
                                </p:cTn>
                              </p:par>
                            </p:childTnLst>
                          </p:cTn>
                        </p:par>
                      </p:childTnLst>
                    </p:cTn>
                  </p:par>
                  <p:par>
                    <p:cTn id="38" fill="hold" nodeType="clickPar">
                      <p:stCondLst>
                        <p:cond delay="indefinite"/>
                      </p:stCondLst>
                      <p:childTnLst>
                        <p:par>
                          <p:cTn id="39" fill="hold" nodeType="withGroup">
                            <p:stCondLst>
                              <p:cond delay="0"/>
                            </p:stCondLst>
                            <p:childTnLst>
                              <p:par>
                                <p:cTn id="40" presetID="27" presetClass="entr" presetSubtype="0" fill="hold" grpId="0" nodeType="clickEffect">
                                  <p:stCondLst>
                                    <p:cond delay="0"/>
                                  </p:stCondLst>
                                  <p:iterate type="lt">
                                    <p:tmPct val="50000"/>
                                  </p:iterate>
                                  <p:childTnLst>
                                    <p:set>
                                      <p:cBhvr>
                                        <p:cTn id="41" dur="1" fill="hold">
                                          <p:stCondLst>
                                            <p:cond delay="0"/>
                                          </p:stCondLst>
                                        </p:cTn>
                                        <p:tgtEl>
                                          <p:spTgt spid="979984"/>
                                        </p:tgtEl>
                                        <p:attrNameLst>
                                          <p:attrName>style.visibility</p:attrName>
                                        </p:attrNameLst>
                                      </p:cBhvr>
                                      <p:to>
                                        <p:strVal val="visible"/>
                                      </p:to>
                                    </p:set>
                                    <p:anim calcmode="discrete" valueType="clr">
                                      <p:cBhvr override="childStyle">
                                        <p:cTn id="42" dur="80"/>
                                        <p:tgtEl>
                                          <p:spTgt spid="979984"/>
                                        </p:tgtEl>
                                        <p:attrNameLst>
                                          <p:attrName>style.color</p:attrName>
                                        </p:attrNameLst>
                                      </p:cBhvr>
                                      <p:tavLst>
                                        <p:tav tm="0">
                                          <p:val>
                                            <p:clrVal>
                                              <a:schemeClr val="accent2"/>
                                            </p:clrVal>
                                          </p:val>
                                        </p:tav>
                                        <p:tav tm="50000">
                                          <p:val>
                                            <p:clrVal>
                                              <a:schemeClr val="hlink"/>
                                            </p:clrVal>
                                          </p:val>
                                        </p:tav>
                                      </p:tavLst>
                                    </p:anim>
                                    <p:anim calcmode="discrete" valueType="clr">
                                      <p:cBhvr>
                                        <p:cTn id="43" dur="80"/>
                                        <p:tgtEl>
                                          <p:spTgt spid="979984"/>
                                        </p:tgtEl>
                                        <p:attrNameLst>
                                          <p:attrName>fillcolor</p:attrName>
                                        </p:attrNameLst>
                                      </p:cBhvr>
                                      <p:tavLst>
                                        <p:tav tm="0">
                                          <p:val>
                                            <p:clrVal>
                                              <a:schemeClr val="accent2"/>
                                            </p:clrVal>
                                          </p:val>
                                        </p:tav>
                                        <p:tav tm="50000">
                                          <p:val>
                                            <p:clrVal>
                                              <a:schemeClr val="hlink"/>
                                            </p:clrVal>
                                          </p:val>
                                        </p:tav>
                                      </p:tavLst>
                                    </p:anim>
                                    <p:set>
                                      <p:cBhvr>
                                        <p:cTn id="44" dur="80"/>
                                        <p:tgtEl>
                                          <p:spTgt spid="979984"/>
                                        </p:tgtEl>
                                        <p:attrNameLst>
                                          <p:attrName>fill.type</p:attrName>
                                        </p:attrNameLst>
                                      </p:cBhvr>
                                      <p:to>
                                        <p:strVal val="solid"/>
                                      </p:to>
                                    </p:set>
                                  </p:childTnLst>
                                </p:cTn>
                              </p:par>
                            </p:childTnLst>
                          </p:cTn>
                        </p:par>
                        <p:par>
                          <p:cTn id="45" fill="hold" nodeType="afterGroup">
                            <p:stCondLst>
                              <p:cond delay="3520"/>
                            </p:stCondLst>
                            <p:childTnLst>
                              <p:par>
                                <p:cTn id="46" presetID="42" presetClass="entr" presetSubtype="0" fill="hold" nodeType="afterEffect">
                                  <p:stCondLst>
                                    <p:cond delay="0"/>
                                  </p:stCondLst>
                                  <p:childTnLst>
                                    <p:set>
                                      <p:cBhvr>
                                        <p:cTn id="47" dur="1" fill="hold">
                                          <p:stCondLst>
                                            <p:cond delay="0"/>
                                          </p:stCondLst>
                                        </p:cTn>
                                        <p:tgtEl>
                                          <p:spTgt spid="979983"/>
                                        </p:tgtEl>
                                        <p:attrNameLst>
                                          <p:attrName>style.visibility</p:attrName>
                                        </p:attrNameLst>
                                      </p:cBhvr>
                                      <p:to>
                                        <p:strVal val="visible"/>
                                      </p:to>
                                    </p:set>
                                    <p:animEffect transition="in" filter="fade">
                                      <p:cBhvr>
                                        <p:cTn id="48" dur="1000"/>
                                        <p:tgtEl>
                                          <p:spTgt spid="979983"/>
                                        </p:tgtEl>
                                      </p:cBhvr>
                                    </p:animEffect>
                                    <p:anim calcmode="lin" valueType="num">
                                      <p:cBhvr>
                                        <p:cTn id="49" dur="1000" fill="hold"/>
                                        <p:tgtEl>
                                          <p:spTgt spid="979983"/>
                                        </p:tgtEl>
                                        <p:attrNameLst>
                                          <p:attrName>ppt_x</p:attrName>
                                        </p:attrNameLst>
                                      </p:cBhvr>
                                      <p:tavLst>
                                        <p:tav tm="0">
                                          <p:val>
                                            <p:strVal val="#ppt_x"/>
                                          </p:val>
                                        </p:tav>
                                        <p:tav tm="100000">
                                          <p:val>
                                            <p:strVal val="#ppt_x"/>
                                          </p:val>
                                        </p:tav>
                                      </p:tavLst>
                                    </p:anim>
                                    <p:anim calcmode="lin" valueType="num">
                                      <p:cBhvr>
                                        <p:cTn id="50" dur="1000" fill="hold"/>
                                        <p:tgtEl>
                                          <p:spTgt spid="97998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79971" grpId="0" build="p"/>
      <p:bldP spid="979984" grpId="0"/>
    </p:bldLst>
  </p:timing>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0</TotalTime>
  <Words>1111</Words>
  <Application>Microsoft Office PowerPoint</Application>
  <PresentationFormat>Widescreen</PresentationFormat>
  <Paragraphs>124</Paragraphs>
  <Slides>31</Slides>
  <Notes>0</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31</vt:i4>
      </vt:variant>
    </vt:vector>
  </HeadingPairs>
  <TitlesOfParts>
    <vt:vector size="39" baseType="lpstr">
      <vt:lpstr>Arial</vt:lpstr>
      <vt:lpstr>B Nazanin</vt:lpstr>
      <vt:lpstr>Tahoma</vt:lpstr>
      <vt:lpstr>Times New Roman</vt:lpstr>
      <vt:lpstr>Trebuchet MS</vt:lpstr>
      <vt:lpstr>Wingdings 3</vt:lpstr>
      <vt:lpstr>Facet</vt:lpstr>
      <vt:lpstr>Microsoft Equation 3.0</vt:lpstr>
      <vt:lpstr>PowerPoint Presentation</vt:lpstr>
      <vt:lpstr>جريان قرار دادي </vt:lpstr>
      <vt:lpstr>جريان الكتريكي و يكاي آن </vt:lpstr>
      <vt:lpstr>جريان بر حسب بردار چگالي جريان </vt:lpstr>
      <vt:lpstr>سرعت رانش يا سرعت سوق (Vd) </vt:lpstr>
      <vt:lpstr>رابطۀ سرعت رانش با چگالي جريان در يك رسانا </vt:lpstr>
      <vt:lpstr>مقاومت دو سر يك رسانا و مقاومت ويژه </vt:lpstr>
      <vt:lpstr> مقاومت R به مقاومت ويژه و ابعاد رسانا بستگي دارد</vt:lpstr>
      <vt:lpstr>PowerPoint Presentation</vt:lpstr>
      <vt:lpstr>قانون اهم</vt:lpstr>
      <vt:lpstr>PowerPoint Presentation</vt:lpstr>
      <vt:lpstr>بارهاي الكتريكي در اثر اختلاف پتانسيل جريان ميابند. </vt:lpstr>
      <vt:lpstr>PowerPoint Presentation</vt:lpstr>
      <vt:lpstr>رابطۀ سرعت رانش Vd با مسافت آزاد ميانگين و سرعت متوسط الكترونها</vt:lpstr>
      <vt:lpstr>رابطۀ ρ با V و λ براي اجسام رسانا </vt:lpstr>
      <vt:lpstr>ضريب دمايي مقاومت (α) </vt:lpstr>
      <vt:lpstr>انتقال انرژي و توان</vt:lpstr>
      <vt:lpstr>صورت هاي مختلف توان و يكاي آن </vt:lpstr>
      <vt:lpstr>تمرين 1 </vt:lpstr>
      <vt:lpstr>حل تمرين 1 </vt:lpstr>
      <vt:lpstr>تمرين 2 </vt:lpstr>
      <vt:lpstr>حل تمرين 2 </vt:lpstr>
      <vt:lpstr>تمرين 3 </vt:lpstr>
      <vt:lpstr>حل تمرين 3 </vt:lpstr>
      <vt:lpstr>PowerPoint Presentation</vt:lpstr>
      <vt:lpstr>تمرين 4 </vt:lpstr>
      <vt:lpstr>حل تمرين 4 </vt:lpstr>
      <vt:lpstr>تمرين 5 </vt:lpstr>
      <vt:lpstr>حل تمرين 5</vt:lpstr>
      <vt:lpstr>تمرين 6 </vt:lpstr>
      <vt:lpstr>حل تمرين 6</vt:lpstr>
    </vt:vector>
  </TitlesOfParts>
  <Company>Microsoft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omid arzi</dc:creator>
  <cp:lastModifiedBy>omid arzi</cp:lastModifiedBy>
  <cp:revision>1</cp:revision>
  <dcterms:created xsi:type="dcterms:W3CDTF">2022-02-05T10:38:17Z</dcterms:created>
  <dcterms:modified xsi:type="dcterms:W3CDTF">2022-02-05T10:38:35Z</dcterms:modified>
</cp:coreProperties>
</file>