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52" autoAdjust="0"/>
  </p:normalViewPr>
  <p:slideViewPr>
    <p:cSldViewPr>
      <p:cViewPr varScale="1">
        <p:scale>
          <a:sx n="53" d="100"/>
          <a:sy n="53" d="100"/>
        </p:scale>
        <p:origin x="10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858AF-AA19-4C7A-B18A-713F690ED8FC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7289370-4226-4F36-BD58-B10306E47E96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rgbClr val="7030A0"/>
              </a:solidFill>
              <a:cs typeface="2  Titr" pitchFamily="2" charset="-78"/>
            </a:rPr>
            <a:t>ترس مردم از حکام ظالم </a:t>
          </a:r>
          <a:r>
            <a:rPr lang="fa-IR" sz="2400" dirty="0" err="1" smtClean="0">
              <a:solidFill>
                <a:srgbClr val="7030A0"/>
              </a:solidFill>
              <a:cs typeface="2  Titr" pitchFamily="2" charset="-78"/>
            </a:rPr>
            <a:t>ودل</a:t>
          </a:r>
          <a:r>
            <a:rPr lang="fa-IR" sz="2400" dirty="0" smtClean="0">
              <a:solidFill>
                <a:srgbClr val="7030A0"/>
              </a:solidFill>
              <a:cs typeface="2  Titr" pitchFamily="2" charset="-78"/>
            </a:rPr>
            <a:t> بستن آنها به دنیای زودگذر</a:t>
          </a:r>
          <a:endParaRPr lang="fa-IR" sz="2400" dirty="0">
            <a:solidFill>
              <a:srgbClr val="7030A0"/>
            </a:solidFill>
            <a:cs typeface="2  Titr" pitchFamily="2" charset="-78"/>
          </a:endParaRPr>
        </a:p>
      </dgm:t>
    </dgm:pt>
    <dgm:pt modelId="{89288B8A-95BC-4F6E-8AC9-C98CA186143F}" type="parTrans" cxnId="{83846D04-C9D3-4CAC-A5E6-DD209699CD99}">
      <dgm:prSet/>
      <dgm:spPr/>
      <dgm:t>
        <a:bodyPr/>
        <a:lstStyle/>
        <a:p>
          <a:pPr rtl="1"/>
          <a:endParaRPr lang="fa-IR"/>
        </a:p>
      </dgm:t>
    </dgm:pt>
    <dgm:pt modelId="{F0972BEF-2A6D-427B-AAC8-3EB8E7AF9BA5}" type="sibTrans" cxnId="{83846D04-C9D3-4CAC-A5E6-DD209699CD99}">
      <dgm:prSet/>
      <dgm:spPr/>
      <dgm:t>
        <a:bodyPr/>
        <a:lstStyle/>
        <a:p>
          <a:pPr rtl="1"/>
          <a:endParaRPr lang="fa-IR"/>
        </a:p>
      </dgm:t>
    </dgm:pt>
    <dgm:pt modelId="{0ECCC0A6-B5F2-4FBD-B3BA-38F7676F2EE1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rgbClr val="7030A0"/>
              </a:solidFill>
              <a:cs typeface="2  Titr" pitchFamily="2" charset="-78"/>
            </a:rPr>
            <a:t>فشار حاکمان ظالم برای جلوگیری از هر گونه اقدام ائمه اطهار(ع)</a:t>
          </a:r>
          <a:endParaRPr lang="fa-IR" sz="2400" dirty="0">
            <a:solidFill>
              <a:srgbClr val="7030A0"/>
            </a:solidFill>
            <a:cs typeface="2  Titr" pitchFamily="2" charset="-78"/>
          </a:endParaRPr>
        </a:p>
      </dgm:t>
    </dgm:pt>
    <dgm:pt modelId="{25F12FD2-C539-4587-B6C8-04A62FC18105}" type="parTrans" cxnId="{FD8EE370-FA26-4AF5-A451-AFA32CC0D930}">
      <dgm:prSet/>
      <dgm:spPr/>
      <dgm:t>
        <a:bodyPr/>
        <a:lstStyle/>
        <a:p>
          <a:pPr rtl="1"/>
          <a:endParaRPr lang="fa-IR"/>
        </a:p>
      </dgm:t>
    </dgm:pt>
    <dgm:pt modelId="{65FCDD87-C0F5-47EB-A845-09CE9F47EA0E}" type="sibTrans" cxnId="{FD8EE370-FA26-4AF5-A451-AFA32CC0D930}">
      <dgm:prSet/>
      <dgm:spPr/>
      <dgm:t>
        <a:bodyPr/>
        <a:lstStyle/>
        <a:p>
          <a:pPr rtl="1"/>
          <a:endParaRPr lang="fa-IR"/>
        </a:p>
      </dgm:t>
    </dgm:pt>
    <dgm:pt modelId="{CF7C1C03-67C8-43C1-9196-3666EC69EEC0}" type="pres">
      <dgm:prSet presAssocID="{D80858AF-AA19-4C7A-B18A-713F690ED8F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2340E22-B98B-4F26-98BD-FE0792739589}" type="pres">
      <dgm:prSet presAssocID="{D80858AF-AA19-4C7A-B18A-713F690ED8FC}" presName="ribbon" presStyleLbl="node1" presStyleIdx="0" presStyleCnt="1" custScaleY="110619"/>
      <dgm:spPr>
        <a:solidFill>
          <a:schemeClr val="accent1">
            <a:lumMod val="75000"/>
          </a:schemeClr>
        </a:solidFill>
      </dgm:spPr>
    </dgm:pt>
    <dgm:pt modelId="{716B4218-0A48-41B6-9C29-A3B0948A04F4}" type="pres">
      <dgm:prSet presAssocID="{D80858AF-AA19-4C7A-B18A-713F690ED8FC}" presName="leftArrowText" presStyleLbl="node1" presStyleIdx="0" presStyleCnt="1" custScaleY="19340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1D7756-65C4-4B89-9552-2DE8CCD9AF63}" type="pres">
      <dgm:prSet presAssocID="{D80858AF-AA19-4C7A-B18A-713F690ED8FC}" presName="rightArrowText" presStyleLbl="node1" presStyleIdx="0" presStyleCnt="1" custScaleY="18463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1E19D79-4963-4C17-BEA4-AF0283AA7A25}" type="presOf" srcId="{0ECCC0A6-B5F2-4FBD-B3BA-38F7676F2EE1}" destId="{FA1D7756-65C4-4B89-9552-2DE8CCD9AF63}" srcOrd="0" destOrd="0" presId="urn:microsoft.com/office/officeart/2005/8/layout/arrow6"/>
    <dgm:cxn modelId="{83846D04-C9D3-4CAC-A5E6-DD209699CD99}" srcId="{D80858AF-AA19-4C7A-B18A-713F690ED8FC}" destId="{17289370-4226-4F36-BD58-B10306E47E96}" srcOrd="0" destOrd="0" parTransId="{89288B8A-95BC-4F6E-8AC9-C98CA186143F}" sibTransId="{F0972BEF-2A6D-427B-AAC8-3EB8E7AF9BA5}"/>
    <dgm:cxn modelId="{FD8EE370-FA26-4AF5-A451-AFA32CC0D930}" srcId="{D80858AF-AA19-4C7A-B18A-713F690ED8FC}" destId="{0ECCC0A6-B5F2-4FBD-B3BA-38F7676F2EE1}" srcOrd="1" destOrd="0" parTransId="{25F12FD2-C539-4587-B6C8-04A62FC18105}" sibTransId="{65FCDD87-C0F5-47EB-A845-09CE9F47EA0E}"/>
    <dgm:cxn modelId="{99371657-9291-4971-BF9C-BE98E16B8315}" type="presOf" srcId="{17289370-4226-4F36-BD58-B10306E47E96}" destId="{716B4218-0A48-41B6-9C29-A3B0948A04F4}" srcOrd="0" destOrd="0" presId="urn:microsoft.com/office/officeart/2005/8/layout/arrow6"/>
    <dgm:cxn modelId="{D67E3A24-FD2D-4AF8-92FB-299F762F74D5}" type="presOf" srcId="{D80858AF-AA19-4C7A-B18A-713F690ED8FC}" destId="{CF7C1C03-67C8-43C1-9196-3666EC69EEC0}" srcOrd="0" destOrd="0" presId="urn:microsoft.com/office/officeart/2005/8/layout/arrow6"/>
    <dgm:cxn modelId="{A5CDF564-2EAC-4266-B312-3F7970F9648C}" type="presParOf" srcId="{CF7C1C03-67C8-43C1-9196-3666EC69EEC0}" destId="{D2340E22-B98B-4F26-98BD-FE0792739589}" srcOrd="0" destOrd="0" presId="urn:microsoft.com/office/officeart/2005/8/layout/arrow6"/>
    <dgm:cxn modelId="{08DAC851-F17D-44F4-B549-B317E57670EC}" type="presParOf" srcId="{CF7C1C03-67C8-43C1-9196-3666EC69EEC0}" destId="{716B4218-0A48-41B6-9C29-A3B0948A04F4}" srcOrd="1" destOrd="0" presId="urn:microsoft.com/office/officeart/2005/8/layout/arrow6"/>
    <dgm:cxn modelId="{8250EA8A-D047-4DD9-9FB1-F1DCF17C41B6}" type="presParOf" srcId="{CF7C1C03-67C8-43C1-9196-3666EC69EEC0}" destId="{FA1D7756-65C4-4B89-9552-2DE8CCD9AF6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33283-7C9A-4282-AEFB-C027F2C3AD05}" type="doc">
      <dgm:prSet loTypeId="urn:microsoft.com/office/officeart/2005/8/layout/cycle3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fa-IR"/>
        </a:p>
      </dgm:t>
    </dgm:pt>
    <dgm:pt modelId="{0AFEBA2F-D7E1-4E71-B8F0-FEB492DBF6D6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fa-IR" smtClean="0">
              <a:cs typeface="2  Titr" pitchFamily="2" charset="-78"/>
            </a:rPr>
            <a:t>صلح امام حسن (ع)</a:t>
          </a:r>
          <a:endParaRPr lang="fa-IR" dirty="0">
            <a:cs typeface="2  Titr" pitchFamily="2" charset="-78"/>
          </a:endParaRPr>
        </a:p>
      </dgm:t>
    </dgm:pt>
    <dgm:pt modelId="{963B9FCE-1A7D-43B4-BEB7-94036100E0DF}" type="parTrans" cxnId="{9F8A4F51-8A03-4B44-8D56-11DC43894F6C}">
      <dgm:prSet/>
      <dgm:spPr/>
      <dgm:t>
        <a:bodyPr/>
        <a:lstStyle/>
        <a:p>
          <a:pPr rtl="1"/>
          <a:endParaRPr lang="fa-IR"/>
        </a:p>
      </dgm:t>
    </dgm:pt>
    <dgm:pt modelId="{237B270B-7407-44A9-B748-725F16253C58}" type="sibTrans" cxnId="{9F8A4F51-8A03-4B44-8D56-11DC43894F6C}">
      <dgm:prSet/>
      <dgm:spPr/>
      <dgm:t>
        <a:bodyPr/>
        <a:lstStyle/>
        <a:p>
          <a:pPr rtl="1"/>
          <a:endParaRPr lang="fa-IR"/>
        </a:p>
      </dgm:t>
    </dgm:pt>
    <dgm:pt modelId="{0FAE020A-C161-4DC5-90C5-91915EF7403C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fa-IR" smtClean="0">
              <a:cs typeface="2  Titr" pitchFamily="2" charset="-78"/>
            </a:rPr>
            <a:t>شهادت امام حسین (ع) ویاران ایشان</a:t>
          </a:r>
          <a:endParaRPr lang="fa-IR" dirty="0">
            <a:cs typeface="2  Titr" pitchFamily="2" charset="-78"/>
          </a:endParaRPr>
        </a:p>
      </dgm:t>
    </dgm:pt>
    <dgm:pt modelId="{4799AAE4-B7DA-43B0-83AE-2057365712D4}" type="parTrans" cxnId="{55D94D27-9F92-4B3C-B27A-ED12F0446A00}">
      <dgm:prSet/>
      <dgm:spPr/>
      <dgm:t>
        <a:bodyPr/>
        <a:lstStyle/>
        <a:p>
          <a:pPr rtl="1"/>
          <a:endParaRPr lang="fa-IR"/>
        </a:p>
      </dgm:t>
    </dgm:pt>
    <dgm:pt modelId="{246C7A00-33A3-4905-9213-AB43A04F2600}" type="sibTrans" cxnId="{55D94D27-9F92-4B3C-B27A-ED12F0446A00}">
      <dgm:prSet/>
      <dgm:spPr/>
      <dgm:t>
        <a:bodyPr/>
        <a:lstStyle/>
        <a:p>
          <a:pPr rtl="1"/>
          <a:endParaRPr lang="fa-IR"/>
        </a:p>
      </dgm:t>
    </dgm:pt>
    <dgm:pt modelId="{9ED5DE3A-6656-4BAB-9CEE-50A56A31301E}">
      <dgm:prSet phldrT="[Text]"/>
      <dgm:spPr>
        <a:solidFill>
          <a:srgbClr val="00B0F0"/>
        </a:solidFill>
      </dgm:spPr>
      <dgm:t>
        <a:bodyPr/>
        <a:lstStyle/>
        <a:p>
          <a:pPr rtl="1"/>
          <a:r>
            <a:rPr lang="fa-IR" smtClean="0">
              <a:cs typeface="2  Titr" pitchFamily="2" charset="-78"/>
            </a:rPr>
            <a:t>سکوت وخانه نشینی امام سجاد(ع)</a:t>
          </a:r>
          <a:endParaRPr lang="fa-IR" dirty="0">
            <a:cs typeface="2  Titr" pitchFamily="2" charset="-78"/>
          </a:endParaRPr>
        </a:p>
      </dgm:t>
    </dgm:pt>
    <dgm:pt modelId="{D814142F-641D-4E0F-931A-52B7C89DDCDE}" type="parTrans" cxnId="{A6E37091-8548-40A4-944D-952AE7F622CD}">
      <dgm:prSet/>
      <dgm:spPr/>
      <dgm:t>
        <a:bodyPr/>
        <a:lstStyle/>
        <a:p>
          <a:pPr rtl="1"/>
          <a:endParaRPr lang="fa-IR"/>
        </a:p>
      </dgm:t>
    </dgm:pt>
    <dgm:pt modelId="{E59402BB-00A0-416C-9267-000C08BCFAD0}" type="sibTrans" cxnId="{A6E37091-8548-40A4-944D-952AE7F622CD}">
      <dgm:prSet/>
      <dgm:spPr/>
      <dgm:t>
        <a:bodyPr/>
        <a:lstStyle/>
        <a:p>
          <a:pPr rtl="1"/>
          <a:endParaRPr lang="fa-IR"/>
        </a:p>
      </dgm:t>
    </dgm:pt>
    <dgm:pt modelId="{49896FDC-2560-4AD7-AB1F-20DE04914686}">
      <dgm:prSet phldrT="[Text]"/>
      <dgm:spPr>
        <a:solidFill>
          <a:srgbClr val="7030A0"/>
        </a:solidFill>
      </dgm:spPr>
      <dgm:t>
        <a:bodyPr/>
        <a:lstStyle/>
        <a:p>
          <a:pPr rtl="1"/>
          <a:r>
            <a:rPr lang="fa-IR" smtClean="0">
              <a:cs typeface="2  Titr" pitchFamily="2" charset="-78"/>
            </a:rPr>
            <a:t>حبس طولانی امام کاظم (ع)</a:t>
          </a:r>
          <a:endParaRPr lang="fa-IR" dirty="0">
            <a:cs typeface="2  Titr" pitchFamily="2" charset="-78"/>
          </a:endParaRPr>
        </a:p>
      </dgm:t>
    </dgm:pt>
    <dgm:pt modelId="{1EF6E251-0F48-4C4C-A427-1F4F8DFEA8F4}" type="parTrans" cxnId="{D8892B4B-549C-4E5E-A97F-96C4C5944163}">
      <dgm:prSet/>
      <dgm:spPr/>
      <dgm:t>
        <a:bodyPr/>
        <a:lstStyle/>
        <a:p>
          <a:pPr rtl="1"/>
          <a:endParaRPr lang="fa-IR"/>
        </a:p>
      </dgm:t>
    </dgm:pt>
    <dgm:pt modelId="{6B0E4B91-92DD-46C3-80FB-C6F5BC9B9E71}" type="sibTrans" cxnId="{D8892B4B-549C-4E5E-A97F-96C4C5944163}">
      <dgm:prSet/>
      <dgm:spPr/>
      <dgm:t>
        <a:bodyPr/>
        <a:lstStyle/>
        <a:p>
          <a:pPr rtl="1"/>
          <a:endParaRPr lang="fa-IR"/>
        </a:p>
      </dgm:t>
    </dgm:pt>
    <dgm:pt modelId="{CA61B97C-5E4D-45A8-AEA9-41086C2F43F8}">
      <dgm:prSet phldrT="[Text]"/>
      <dgm:spPr/>
      <dgm:t>
        <a:bodyPr/>
        <a:lstStyle/>
        <a:p>
          <a:pPr rtl="1"/>
          <a:r>
            <a:rPr lang="fa-IR" dirty="0" smtClean="0">
              <a:cs typeface="2  Titr" pitchFamily="2" charset="-78"/>
            </a:rPr>
            <a:t>شهادت امام نهم و دهم و یازدهم در جوانی</a:t>
          </a:r>
          <a:endParaRPr lang="fa-IR" dirty="0">
            <a:cs typeface="2  Titr" pitchFamily="2" charset="-78"/>
          </a:endParaRPr>
        </a:p>
      </dgm:t>
    </dgm:pt>
    <dgm:pt modelId="{AD6B7398-DF6B-4ED3-963E-FA18E51ED57A}" type="parTrans" cxnId="{F9729072-4200-4F99-BBBA-A5A04306BC12}">
      <dgm:prSet/>
      <dgm:spPr/>
      <dgm:t>
        <a:bodyPr/>
        <a:lstStyle/>
        <a:p>
          <a:pPr rtl="1"/>
          <a:endParaRPr lang="fa-IR"/>
        </a:p>
      </dgm:t>
    </dgm:pt>
    <dgm:pt modelId="{E03748C1-8E4D-4FDC-918A-AF0045D71D17}" type="sibTrans" cxnId="{F9729072-4200-4F99-BBBA-A5A04306BC12}">
      <dgm:prSet/>
      <dgm:spPr/>
      <dgm:t>
        <a:bodyPr/>
        <a:lstStyle/>
        <a:p>
          <a:pPr rtl="1"/>
          <a:endParaRPr lang="fa-IR"/>
        </a:p>
      </dgm:t>
    </dgm:pt>
    <dgm:pt modelId="{846C159E-55DB-4380-8501-47B91B91F0E7}" type="pres">
      <dgm:prSet presAssocID="{0FD33283-7C9A-4282-AEFB-C027F2C3AD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AC961AC-C967-4FAA-A96B-A15E3AA56A19}" type="pres">
      <dgm:prSet presAssocID="{0FD33283-7C9A-4282-AEFB-C027F2C3AD05}" presName="cycle" presStyleCnt="0"/>
      <dgm:spPr/>
    </dgm:pt>
    <dgm:pt modelId="{22E71F0C-A2EA-4585-B2BF-A6154BFBAFD5}" type="pres">
      <dgm:prSet presAssocID="{0AFEBA2F-D7E1-4E71-B8F0-FEB492DBF6D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8003D4F-DA2E-4997-9DDB-757FCEB37C60}" type="pres">
      <dgm:prSet presAssocID="{237B270B-7407-44A9-B748-725F16253C58}" presName="sibTransFirstNode" presStyleLbl="bgShp" presStyleIdx="0" presStyleCnt="1" custScaleX="105752"/>
      <dgm:spPr/>
      <dgm:t>
        <a:bodyPr/>
        <a:lstStyle/>
        <a:p>
          <a:pPr rtl="1"/>
          <a:endParaRPr lang="fa-IR"/>
        </a:p>
      </dgm:t>
    </dgm:pt>
    <dgm:pt modelId="{F3AD0EBB-CBFF-43AC-95BA-65BC1D4F704A}" type="pres">
      <dgm:prSet presAssocID="{0FAE020A-C161-4DC5-90C5-91915EF7403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198952-EC20-4CBE-A3E7-792764E78D64}" type="pres">
      <dgm:prSet presAssocID="{9ED5DE3A-6656-4BAB-9CEE-50A56A31301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4C8247B-C3C7-466F-8219-F10DB164842A}" type="pres">
      <dgm:prSet presAssocID="{49896FDC-2560-4AD7-AB1F-20DE0491468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F28B6C-8A99-44EB-9E51-5E3D8DD571B9}" type="pres">
      <dgm:prSet presAssocID="{CA61B97C-5E4D-45A8-AEA9-41086C2F43F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A99AD19-C3B5-44C5-81FD-DA68BB75B263}" type="presOf" srcId="{0AFEBA2F-D7E1-4E71-B8F0-FEB492DBF6D6}" destId="{22E71F0C-A2EA-4585-B2BF-A6154BFBAFD5}" srcOrd="0" destOrd="0" presId="urn:microsoft.com/office/officeart/2005/8/layout/cycle3"/>
    <dgm:cxn modelId="{F9729072-4200-4F99-BBBA-A5A04306BC12}" srcId="{0FD33283-7C9A-4282-AEFB-C027F2C3AD05}" destId="{CA61B97C-5E4D-45A8-AEA9-41086C2F43F8}" srcOrd="4" destOrd="0" parTransId="{AD6B7398-DF6B-4ED3-963E-FA18E51ED57A}" sibTransId="{E03748C1-8E4D-4FDC-918A-AF0045D71D17}"/>
    <dgm:cxn modelId="{D8892B4B-549C-4E5E-A97F-96C4C5944163}" srcId="{0FD33283-7C9A-4282-AEFB-C027F2C3AD05}" destId="{49896FDC-2560-4AD7-AB1F-20DE04914686}" srcOrd="3" destOrd="0" parTransId="{1EF6E251-0F48-4C4C-A427-1F4F8DFEA8F4}" sibTransId="{6B0E4B91-92DD-46C3-80FB-C6F5BC9B9E71}"/>
    <dgm:cxn modelId="{278EA457-1626-41A5-9D39-E143EDBE6B18}" type="presOf" srcId="{49896FDC-2560-4AD7-AB1F-20DE04914686}" destId="{54C8247B-C3C7-466F-8219-F10DB164842A}" srcOrd="0" destOrd="0" presId="urn:microsoft.com/office/officeart/2005/8/layout/cycle3"/>
    <dgm:cxn modelId="{D595EB2E-B962-4A53-AD69-00C585AB6F7F}" type="presOf" srcId="{CA61B97C-5E4D-45A8-AEA9-41086C2F43F8}" destId="{88F28B6C-8A99-44EB-9E51-5E3D8DD571B9}" srcOrd="0" destOrd="0" presId="urn:microsoft.com/office/officeart/2005/8/layout/cycle3"/>
    <dgm:cxn modelId="{A6E37091-8548-40A4-944D-952AE7F622CD}" srcId="{0FD33283-7C9A-4282-AEFB-C027F2C3AD05}" destId="{9ED5DE3A-6656-4BAB-9CEE-50A56A31301E}" srcOrd="2" destOrd="0" parTransId="{D814142F-641D-4E0F-931A-52B7C89DDCDE}" sibTransId="{E59402BB-00A0-416C-9267-000C08BCFAD0}"/>
    <dgm:cxn modelId="{9F8A4F51-8A03-4B44-8D56-11DC43894F6C}" srcId="{0FD33283-7C9A-4282-AEFB-C027F2C3AD05}" destId="{0AFEBA2F-D7E1-4E71-B8F0-FEB492DBF6D6}" srcOrd="0" destOrd="0" parTransId="{963B9FCE-1A7D-43B4-BEB7-94036100E0DF}" sibTransId="{237B270B-7407-44A9-B748-725F16253C58}"/>
    <dgm:cxn modelId="{A2E3DDAB-4A34-42E2-BEDE-5E6D445E48D2}" type="presOf" srcId="{0FAE020A-C161-4DC5-90C5-91915EF7403C}" destId="{F3AD0EBB-CBFF-43AC-95BA-65BC1D4F704A}" srcOrd="0" destOrd="0" presId="urn:microsoft.com/office/officeart/2005/8/layout/cycle3"/>
    <dgm:cxn modelId="{55D94D27-9F92-4B3C-B27A-ED12F0446A00}" srcId="{0FD33283-7C9A-4282-AEFB-C027F2C3AD05}" destId="{0FAE020A-C161-4DC5-90C5-91915EF7403C}" srcOrd="1" destOrd="0" parTransId="{4799AAE4-B7DA-43B0-83AE-2057365712D4}" sibTransId="{246C7A00-33A3-4905-9213-AB43A04F2600}"/>
    <dgm:cxn modelId="{67925037-771B-4D7B-BA8C-2F3C018D40D2}" type="presOf" srcId="{9ED5DE3A-6656-4BAB-9CEE-50A56A31301E}" destId="{EB198952-EC20-4CBE-A3E7-792764E78D64}" srcOrd="0" destOrd="0" presId="urn:microsoft.com/office/officeart/2005/8/layout/cycle3"/>
    <dgm:cxn modelId="{2BB43574-4FF4-47C9-8F0C-916B3067B0FD}" type="presOf" srcId="{0FD33283-7C9A-4282-AEFB-C027F2C3AD05}" destId="{846C159E-55DB-4380-8501-47B91B91F0E7}" srcOrd="0" destOrd="0" presId="urn:microsoft.com/office/officeart/2005/8/layout/cycle3"/>
    <dgm:cxn modelId="{2845C6E0-972C-4843-A8DC-E352A8F2318A}" type="presOf" srcId="{237B270B-7407-44A9-B748-725F16253C58}" destId="{18003D4F-DA2E-4997-9DDB-757FCEB37C60}" srcOrd="0" destOrd="0" presId="urn:microsoft.com/office/officeart/2005/8/layout/cycle3"/>
    <dgm:cxn modelId="{CB73F29F-6DFE-4B28-A9CD-93084EB5C050}" type="presParOf" srcId="{846C159E-55DB-4380-8501-47B91B91F0E7}" destId="{AAC961AC-C967-4FAA-A96B-A15E3AA56A19}" srcOrd="0" destOrd="0" presId="urn:microsoft.com/office/officeart/2005/8/layout/cycle3"/>
    <dgm:cxn modelId="{A0DDE3FB-F9DF-491D-A63C-E44694B1030F}" type="presParOf" srcId="{AAC961AC-C967-4FAA-A96B-A15E3AA56A19}" destId="{22E71F0C-A2EA-4585-B2BF-A6154BFBAFD5}" srcOrd="0" destOrd="0" presId="urn:microsoft.com/office/officeart/2005/8/layout/cycle3"/>
    <dgm:cxn modelId="{9B6B3A09-AC0F-41BA-88DE-054E468F985E}" type="presParOf" srcId="{AAC961AC-C967-4FAA-A96B-A15E3AA56A19}" destId="{18003D4F-DA2E-4997-9DDB-757FCEB37C60}" srcOrd="1" destOrd="0" presId="urn:microsoft.com/office/officeart/2005/8/layout/cycle3"/>
    <dgm:cxn modelId="{10CFD42C-D5BA-4A3E-AA7A-630D1931B7C7}" type="presParOf" srcId="{AAC961AC-C967-4FAA-A96B-A15E3AA56A19}" destId="{F3AD0EBB-CBFF-43AC-95BA-65BC1D4F704A}" srcOrd="2" destOrd="0" presId="urn:microsoft.com/office/officeart/2005/8/layout/cycle3"/>
    <dgm:cxn modelId="{6DAFBF16-FA2A-44F6-9055-2E01B800E576}" type="presParOf" srcId="{AAC961AC-C967-4FAA-A96B-A15E3AA56A19}" destId="{EB198952-EC20-4CBE-A3E7-792764E78D64}" srcOrd="3" destOrd="0" presId="urn:microsoft.com/office/officeart/2005/8/layout/cycle3"/>
    <dgm:cxn modelId="{E88E3357-C41D-405D-B2A2-5174D1515B9B}" type="presParOf" srcId="{AAC961AC-C967-4FAA-A96B-A15E3AA56A19}" destId="{54C8247B-C3C7-466F-8219-F10DB164842A}" srcOrd="4" destOrd="0" presId="urn:microsoft.com/office/officeart/2005/8/layout/cycle3"/>
    <dgm:cxn modelId="{17C13C53-19B3-4E43-AC5D-DC5DCD864F64}" type="presParOf" srcId="{AAC961AC-C967-4FAA-A96B-A15E3AA56A19}" destId="{88F28B6C-8A99-44EB-9E51-5E3D8DD571B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CF058E-27D9-4ED9-84AB-A669FF49372F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4904D00-52F5-4060-8B78-FD7D7D66638E}">
      <dgm:prSet phldrT="[Text]"/>
      <dgm:spPr/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2  Titr" pitchFamily="2" charset="-78"/>
            </a:rPr>
            <a:t>مطیع </a:t>
          </a:r>
          <a:r>
            <a:rPr lang="fa-IR" dirty="0" err="1" smtClean="0">
              <a:solidFill>
                <a:srgbClr val="C00000"/>
              </a:solidFill>
              <a:cs typeface="2  Titr" pitchFamily="2" charset="-78"/>
            </a:rPr>
            <a:t>دستورخداوند</a:t>
          </a:r>
          <a:endParaRPr lang="fa-IR" dirty="0">
            <a:solidFill>
              <a:srgbClr val="C00000"/>
            </a:solidFill>
            <a:cs typeface="2  Titr" pitchFamily="2" charset="-78"/>
          </a:endParaRPr>
        </a:p>
      </dgm:t>
    </dgm:pt>
    <dgm:pt modelId="{43B39DC8-3898-4568-A8AA-E84E59C12BAE}" type="parTrans" cxnId="{AFF16B9E-61D7-4CAE-B3F3-56288137C44F}">
      <dgm:prSet/>
      <dgm:spPr/>
      <dgm:t>
        <a:bodyPr/>
        <a:lstStyle/>
        <a:p>
          <a:pPr rtl="1"/>
          <a:endParaRPr lang="fa-IR"/>
        </a:p>
      </dgm:t>
    </dgm:pt>
    <dgm:pt modelId="{597652EC-5AE3-4FDE-8F2F-5D9BCECA5489}" type="sibTrans" cxnId="{AFF16B9E-61D7-4CAE-B3F3-56288137C44F}">
      <dgm:prSet/>
      <dgm:spPr/>
      <dgm:t>
        <a:bodyPr/>
        <a:lstStyle/>
        <a:p>
          <a:pPr rtl="1"/>
          <a:endParaRPr lang="fa-IR"/>
        </a:p>
      </dgm:t>
    </dgm:pt>
    <dgm:pt modelId="{1D8C56DA-488D-44D9-804B-810296556D97}">
      <dgm:prSet phldrT="[Text]"/>
      <dgm:spPr/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2  Titr" pitchFamily="2" charset="-78"/>
            </a:rPr>
            <a:t>مخالف هوای نفس</a:t>
          </a:r>
          <a:endParaRPr lang="fa-IR" dirty="0">
            <a:solidFill>
              <a:srgbClr val="C00000"/>
            </a:solidFill>
            <a:cs typeface="2  Titr" pitchFamily="2" charset="-78"/>
          </a:endParaRPr>
        </a:p>
      </dgm:t>
    </dgm:pt>
    <dgm:pt modelId="{0C676F8E-F2BA-474A-9F76-BE1ED5667D96}" type="parTrans" cxnId="{C52CAEB2-250C-470E-B17E-F437E68886C1}">
      <dgm:prSet/>
      <dgm:spPr/>
      <dgm:t>
        <a:bodyPr/>
        <a:lstStyle/>
        <a:p>
          <a:pPr rtl="1"/>
          <a:endParaRPr lang="fa-IR"/>
        </a:p>
      </dgm:t>
    </dgm:pt>
    <dgm:pt modelId="{900DDDA0-43D5-4C4D-A0F3-8166EA964269}" type="sibTrans" cxnId="{C52CAEB2-250C-470E-B17E-F437E68886C1}">
      <dgm:prSet/>
      <dgm:spPr/>
      <dgm:t>
        <a:bodyPr/>
        <a:lstStyle/>
        <a:p>
          <a:pPr rtl="1"/>
          <a:endParaRPr lang="fa-IR"/>
        </a:p>
      </dgm:t>
    </dgm:pt>
    <dgm:pt modelId="{F9ADC652-940A-4663-97A6-B7CC7EABD6E6}">
      <dgm:prSet phldrT="[Text]"/>
      <dgm:spPr/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2  Titr" pitchFamily="2" charset="-78"/>
            </a:rPr>
            <a:t>محافظ دین خود</a:t>
          </a:r>
          <a:endParaRPr lang="fa-IR" dirty="0">
            <a:solidFill>
              <a:srgbClr val="C00000"/>
            </a:solidFill>
            <a:cs typeface="2  Titr" pitchFamily="2" charset="-78"/>
          </a:endParaRPr>
        </a:p>
      </dgm:t>
    </dgm:pt>
    <dgm:pt modelId="{136F5534-5A71-4C87-A872-C708BC1D3E76}" type="parTrans" cxnId="{8BD46FEE-6766-40F0-AF5B-9BE77B4210FB}">
      <dgm:prSet/>
      <dgm:spPr/>
      <dgm:t>
        <a:bodyPr/>
        <a:lstStyle/>
        <a:p>
          <a:pPr rtl="1"/>
          <a:endParaRPr lang="fa-IR"/>
        </a:p>
      </dgm:t>
    </dgm:pt>
    <dgm:pt modelId="{B94499ED-A150-4456-9E9E-79276DB0E68F}" type="sibTrans" cxnId="{8BD46FEE-6766-40F0-AF5B-9BE77B4210FB}">
      <dgm:prSet/>
      <dgm:spPr/>
      <dgm:t>
        <a:bodyPr/>
        <a:lstStyle/>
        <a:p>
          <a:pPr rtl="1"/>
          <a:endParaRPr lang="fa-IR"/>
        </a:p>
      </dgm:t>
    </dgm:pt>
    <dgm:pt modelId="{10DEB2D3-A452-4D76-B6F2-43B3EE350124}">
      <dgm:prSet phldrT="[Text]"/>
      <dgm:spPr/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2  Titr" pitchFamily="2" charset="-78"/>
            </a:rPr>
            <a:t>پرهیزگار</a:t>
          </a:r>
          <a:endParaRPr lang="fa-IR" dirty="0">
            <a:solidFill>
              <a:srgbClr val="C00000"/>
            </a:solidFill>
            <a:cs typeface="2  Titr" pitchFamily="2" charset="-78"/>
          </a:endParaRPr>
        </a:p>
      </dgm:t>
    </dgm:pt>
    <dgm:pt modelId="{F7A367F9-22BD-4FD8-AC52-BC9983E92691}" type="parTrans" cxnId="{99E86888-A47C-41E6-BDB8-DE73DE650A69}">
      <dgm:prSet/>
      <dgm:spPr/>
      <dgm:t>
        <a:bodyPr/>
        <a:lstStyle/>
        <a:p>
          <a:pPr rtl="1"/>
          <a:endParaRPr lang="fa-IR"/>
        </a:p>
      </dgm:t>
    </dgm:pt>
    <dgm:pt modelId="{A88A754C-28B4-451C-BDC7-EDD89DB3E560}" type="sibTrans" cxnId="{99E86888-A47C-41E6-BDB8-DE73DE650A69}">
      <dgm:prSet/>
      <dgm:spPr/>
      <dgm:t>
        <a:bodyPr/>
        <a:lstStyle/>
        <a:p>
          <a:pPr rtl="1"/>
          <a:endParaRPr lang="fa-IR"/>
        </a:p>
      </dgm:t>
    </dgm:pt>
    <dgm:pt modelId="{1D5A2617-C783-4C3E-8D89-24CF781F2F3C}" type="pres">
      <dgm:prSet presAssocID="{5CCF058E-27D9-4ED9-84AB-A669FF4937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4F8D04F-0DCE-489F-AC68-03B46069C07D}" type="pres">
      <dgm:prSet presAssocID="{74904D00-52F5-4060-8B78-FD7D7D66638E}" presName="compNode" presStyleCnt="0"/>
      <dgm:spPr/>
    </dgm:pt>
    <dgm:pt modelId="{8F609F65-3DBC-4613-9DE5-7F4A38868D9C}" type="pres">
      <dgm:prSet presAssocID="{74904D00-52F5-4060-8B78-FD7D7D66638E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1461D1-22DA-4B91-94ED-D468473E0930}" type="pres">
      <dgm:prSet presAssocID="{74904D00-52F5-4060-8B78-FD7D7D66638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32E1F7-AD03-4F59-8FEE-63AC60BCE8D2}" type="pres">
      <dgm:prSet presAssocID="{597652EC-5AE3-4FDE-8F2F-5D9BCECA5489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8E3F0AB6-F40F-4332-8620-1581D1B73CE2}" type="pres">
      <dgm:prSet presAssocID="{1D8C56DA-488D-44D9-804B-810296556D97}" presName="compNode" presStyleCnt="0"/>
      <dgm:spPr/>
    </dgm:pt>
    <dgm:pt modelId="{90D752D0-50C1-49DF-83B6-F76F883C8BA1}" type="pres">
      <dgm:prSet presAssocID="{1D8C56DA-488D-44D9-804B-810296556D97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B89DD5-D1E0-402E-99B5-EEDF3B751AAE}" type="pres">
      <dgm:prSet presAssocID="{1D8C56DA-488D-44D9-804B-810296556D9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5030FD9-95C9-4FA1-98A9-CBC8848E3522}" type="pres">
      <dgm:prSet presAssocID="{900DDDA0-43D5-4C4D-A0F3-8166EA964269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6D98F2F7-84E5-4209-9E79-432B8844D068}" type="pres">
      <dgm:prSet presAssocID="{F9ADC652-940A-4663-97A6-B7CC7EABD6E6}" presName="compNode" presStyleCnt="0"/>
      <dgm:spPr/>
    </dgm:pt>
    <dgm:pt modelId="{FD4BCDE8-7E56-49E8-9428-929797028E44}" type="pres">
      <dgm:prSet presAssocID="{F9ADC652-940A-4663-97A6-B7CC7EABD6E6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CAD0BA-68C8-4760-8754-8C187520B2B3}" type="pres">
      <dgm:prSet presAssocID="{F9ADC652-940A-4663-97A6-B7CC7EABD6E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2C2F57-0B85-445D-AD47-43D2E31672C4}" type="pres">
      <dgm:prSet presAssocID="{B94499ED-A150-4456-9E9E-79276DB0E68F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AF661957-AF1B-40A6-8266-3DF7AB3A009E}" type="pres">
      <dgm:prSet presAssocID="{10DEB2D3-A452-4D76-B6F2-43B3EE350124}" presName="compNode" presStyleCnt="0"/>
      <dgm:spPr/>
    </dgm:pt>
    <dgm:pt modelId="{9C8D0701-A3A6-4F5D-8BD5-2D133FD20C92}" type="pres">
      <dgm:prSet presAssocID="{10DEB2D3-A452-4D76-B6F2-43B3EE350124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E0F3980-D49A-4B2D-BAE3-27FC89051E25}" type="pres">
      <dgm:prSet presAssocID="{10DEB2D3-A452-4D76-B6F2-43B3EE350124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9E86888-A47C-41E6-BDB8-DE73DE650A69}" srcId="{5CCF058E-27D9-4ED9-84AB-A669FF49372F}" destId="{10DEB2D3-A452-4D76-B6F2-43B3EE350124}" srcOrd="3" destOrd="0" parTransId="{F7A367F9-22BD-4FD8-AC52-BC9983E92691}" sibTransId="{A88A754C-28B4-451C-BDC7-EDD89DB3E560}"/>
    <dgm:cxn modelId="{AFF16B9E-61D7-4CAE-B3F3-56288137C44F}" srcId="{5CCF058E-27D9-4ED9-84AB-A669FF49372F}" destId="{74904D00-52F5-4060-8B78-FD7D7D66638E}" srcOrd="0" destOrd="0" parTransId="{43B39DC8-3898-4568-A8AA-E84E59C12BAE}" sibTransId="{597652EC-5AE3-4FDE-8F2F-5D9BCECA5489}"/>
    <dgm:cxn modelId="{924371D7-FC7E-4916-88A0-C3B94C4B0C20}" type="presOf" srcId="{B94499ED-A150-4456-9E9E-79276DB0E68F}" destId="{C82C2F57-0B85-445D-AD47-43D2E31672C4}" srcOrd="0" destOrd="0" presId="urn:microsoft.com/office/officeart/2005/8/layout/pList1#1"/>
    <dgm:cxn modelId="{D2A224A9-1182-4A62-A396-D1189E21B902}" type="presOf" srcId="{900DDDA0-43D5-4C4D-A0F3-8166EA964269}" destId="{85030FD9-95C9-4FA1-98A9-CBC8848E3522}" srcOrd="0" destOrd="0" presId="urn:microsoft.com/office/officeart/2005/8/layout/pList1#1"/>
    <dgm:cxn modelId="{9647D6E4-944C-486B-BFCE-6019CCA5CC9D}" type="presOf" srcId="{74904D00-52F5-4060-8B78-FD7D7D66638E}" destId="{7B1461D1-22DA-4B91-94ED-D468473E0930}" srcOrd="0" destOrd="0" presId="urn:microsoft.com/office/officeart/2005/8/layout/pList1#1"/>
    <dgm:cxn modelId="{C52CAEB2-250C-470E-B17E-F437E68886C1}" srcId="{5CCF058E-27D9-4ED9-84AB-A669FF49372F}" destId="{1D8C56DA-488D-44D9-804B-810296556D97}" srcOrd="1" destOrd="0" parTransId="{0C676F8E-F2BA-474A-9F76-BE1ED5667D96}" sibTransId="{900DDDA0-43D5-4C4D-A0F3-8166EA964269}"/>
    <dgm:cxn modelId="{29D0A9A8-73D2-4A24-99C5-691F74813F4E}" type="presOf" srcId="{10DEB2D3-A452-4D76-B6F2-43B3EE350124}" destId="{EE0F3980-D49A-4B2D-BAE3-27FC89051E25}" srcOrd="0" destOrd="0" presId="urn:microsoft.com/office/officeart/2005/8/layout/pList1#1"/>
    <dgm:cxn modelId="{DC2CC710-7319-40AA-9237-DC28A653225E}" type="presOf" srcId="{1D8C56DA-488D-44D9-804B-810296556D97}" destId="{11B89DD5-D1E0-402E-99B5-EEDF3B751AAE}" srcOrd="0" destOrd="0" presId="urn:microsoft.com/office/officeart/2005/8/layout/pList1#1"/>
    <dgm:cxn modelId="{8BD46FEE-6766-40F0-AF5B-9BE77B4210FB}" srcId="{5CCF058E-27D9-4ED9-84AB-A669FF49372F}" destId="{F9ADC652-940A-4663-97A6-B7CC7EABD6E6}" srcOrd="2" destOrd="0" parTransId="{136F5534-5A71-4C87-A872-C708BC1D3E76}" sibTransId="{B94499ED-A150-4456-9E9E-79276DB0E68F}"/>
    <dgm:cxn modelId="{A8628F38-F80A-4B29-81B8-49111B81A420}" type="presOf" srcId="{597652EC-5AE3-4FDE-8F2F-5D9BCECA5489}" destId="{9832E1F7-AD03-4F59-8FEE-63AC60BCE8D2}" srcOrd="0" destOrd="0" presId="urn:microsoft.com/office/officeart/2005/8/layout/pList1#1"/>
    <dgm:cxn modelId="{7F96B014-A4DD-4FEB-B191-287D3B6BADFF}" type="presOf" srcId="{5CCF058E-27D9-4ED9-84AB-A669FF49372F}" destId="{1D5A2617-C783-4C3E-8D89-24CF781F2F3C}" srcOrd="0" destOrd="0" presId="urn:microsoft.com/office/officeart/2005/8/layout/pList1#1"/>
    <dgm:cxn modelId="{994CF9F0-6403-42DF-BB53-EDED2FC952DF}" type="presOf" srcId="{F9ADC652-940A-4663-97A6-B7CC7EABD6E6}" destId="{E4CAD0BA-68C8-4760-8754-8C187520B2B3}" srcOrd="0" destOrd="0" presId="urn:microsoft.com/office/officeart/2005/8/layout/pList1#1"/>
    <dgm:cxn modelId="{7C0EB81E-0385-4508-BA0F-E956A33AB793}" type="presParOf" srcId="{1D5A2617-C783-4C3E-8D89-24CF781F2F3C}" destId="{D4F8D04F-0DCE-489F-AC68-03B46069C07D}" srcOrd="0" destOrd="0" presId="urn:microsoft.com/office/officeart/2005/8/layout/pList1#1"/>
    <dgm:cxn modelId="{865DA13D-54F1-466E-9265-655FBA16BA95}" type="presParOf" srcId="{D4F8D04F-0DCE-489F-AC68-03B46069C07D}" destId="{8F609F65-3DBC-4613-9DE5-7F4A38868D9C}" srcOrd="0" destOrd="0" presId="urn:microsoft.com/office/officeart/2005/8/layout/pList1#1"/>
    <dgm:cxn modelId="{4B72D3FB-FEA1-4867-8DB4-F79614BCFE62}" type="presParOf" srcId="{D4F8D04F-0DCE-489F-AC68-03B46069C07D}" destId="{7B1461D1-22DA-4B91-94ED-D468473E0930}" srcOrd="1" destOrd="0" presId="urn:microsoft.com/office/officeart/2005/8/layout/pList1#1"/>
    <dgm:cxn modelId="{BAC55FDD-F7EB-4BE5-985D-7732020140B4}" type="presParOf" srcId="{1D5A2617-C783-4C3E-8D89-24CF781F2F3C}" destId="{9832E1F7-AD03-4F59-8FEE-63AC60BCE8D2}" srcOrd="1" destOrd="0" presId="urn:microsoft.com/office/officeart/2005/8/layout/pList1#1"/>
    <dgm:cxn modelId="{388EC215-F7A3-4367-A33A-B1D92346D381}" type="presParOf" srcId="{1D5A2617-C783-4C3E-8D89-24CF781F2F3C}" destId="{8E3F0AB6-F40F-4332-8620-1581D1B73CE2}" srcOrd="2" destOrd="0" presId="urn:microsoft.com/office/officeart/2005/8/layout/pList1#1"/>
    <dgm:cxn modelId="{9E359837-50BC-46A8-BDD1-48324D035BD3}" type="presParOf" srcId="{8E3F0AB6-F40F-4332-8620-1581D1B73CE2}" destId="{90D752D0-50C1-49DF-83B6-F76F883C8BA1}" srcOrd="0" destOrd="0" presId="urn:microsoft.com/office/officeart/2005/8/layout/pList1#1"/>
    <dgm:cxn modelId="{6C908237-2AC9-4077-B1C8-24A3C1B6BD6E}" type="presParOf" srcId="{8E3F0AB6-F40F-4332-8620-1581D1B73CE2}" destId="{11B89DD5-D1E0-402E-99B5-EEDF3B751AAE}" srcOrd="1" destOrd="0" presId="urn:microsoft.com/office/officeart/2005/8/layout/pList1#1"/>
    <dgm:cxn modelId="{3DF2B999-A2FE-4028-B9E3-7232565CD478}" type="presParOf" srcId="{1D5A2617-C783-4C3E-8D89-24CF781F2F3C}" destId="{85030FD9-95C9-4FA1-98A9-CBC8848E3522}" srcOrd="3" destOrd="0" presId="urn:microsoft.com/office/officeart/2005/8/layout/pList1#1"/>
    <dgm:cxn modelId="{CA25E683-537E-45F4-A5A9-3FA7939423E7}" type="presParOf" srcId="{1D5A2617-C783-4C3E-8D89-24CF781F2F3C}" destId="{6D98F2F7-84E5-4209-9E79-432B8844D068}" srcOrd="4" destOrd="0" presId="urn:microsoft.com/office/officeart/2005/8/layout/pList1#1"/>
    <dgm:cxn modelId="{B6D5DBBA-BE08-43B0-9DCE-DC1A06835C03}" type="presParOf" srcId="{6D98F2F7-84E5-4209-9E79-432B8844D068}" destId="{FD4BCDE8-7E56-49E8-9428-929797028E44}" srcOrd="0" destOrd="0" presId="urn:microsoft.com/office/officeart/2005/8/layout/pList1#1"/>
    <dgm:cxn modelId="{0673C708-6587-46F6-BD00-4A8C048F20D8}" type="presParOf" srcId="{6D98F2F7-84E5-4209-9E79-432B8844D068}" destId="{E4CAD0BA-68C8-4760-8754-8C187520B2B3}" srcOrd="1" destOrd="0" presId="urn:microsoft.com/office/officeart/2005/8/layout/pList1#1"/>
    <dgm:cxn modelId="{913CAB93-C539-438C-96D5-6AFDE9DE135B}" type="presParOf" srcId="{1D5A2617-C783-4C3E-8D89-24CF781F2F3C}" destId="{C82C2F57-0B85-445D-AD47-43D2E31672C4}" srcOrd="5" destOrd="0" presId="urn:microsoft.com/office/officeart/2005/8/layout/pList1#1"/>
    <dgm:cxn modelId="{3882D180-3C42-4B2F-B9A6-671F71390FA8}" type="presParOf" srcId="{1D5A2617-C783-4C3E-8D89-24CF781F2F3C}" destId="{AF661957-AF1B-40A6-8266-3DF7AB3A009E}" srcOrd="6" destOrd="0" presId="urn:microsoft.com/office/officeart/2005/8/layout/pList1#1"/>
    <dgm:cxn modelId="{16F9248C-838D-46D8-8286-6E3A97340581}" type="presParOf" srcId="{AF661957-AF1B-40A6-8266-3DF7AB3A009E}" destId="{9C8D0701-A3A6-4F5D-8BD5-2D133FD20C92}" srcOrd="0" destOrd="0" presId="urn:microsoft.com/office/officeart/2005/8/layout/pList1#1"/>
    <dgm:cxn modelId="{023A4ED2-79F1-43E6-9A05-1B8980CD568B}" type="presParOf" srcId="{AF661957-AF1B-40A6-8266-3DF7AB3A009E}" destId="{EE0F3980-D49A-4B2D-BAE3-27FC89051E2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4EE191-4FE6-493B-8548-72633F13B4E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C1EAC25-B22E-47C9-899E-591242D79F07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2800" dirty="0" smtClean="0">
              <a:solidFill>
                <a:srgbClr val="00B0F0"/>
              </a:solidFill>
              <a:cs typeface="2  Titr" pitchFamily="2" charset="-78"/>
            </a:rPr>
            <a:t>پذیرفتن سخن امامان (ع) است و مخالفت با فقها ،مخالفت با معصومین (ع) است .</a:t>
          </a:r>
          <a:endParaRPr lang="fa-IR" sz="2800" dirty="0">
            <a:solidFill>
              <a:srgbClr val="00B0F0"/>
            </a:solidFill>
            <a:cs typeface="2  Titr" pitchFamily="2" charset="-78"/>
          </a:endParaRPr>
        </a:p>
      </dgm:t>
    </dgm:pt>
    <dgm:pt modelId="{2E3A3195-2224-49A7-86B6-1DD37ADD7F88}" type="parTrans" cxnId="{3FDCA3E9-D087-4BDB-A683-B2FC91A44DBE}">
      <dgm:prSet/>
      <dgm:spPr/>
      <dgm:t>
        <a:bodyPr/>
        <a:lstStyle/>
        <a:p>
          <a:pPr rtl="1"/>
          <a:endParaRPr lang="fa-IR"/>
        </a:p>
      </dgm:t>
    </dgm:pt>
    <dgm:pt modelId="{57B2ECC9-F6C7-4BED-BADC-8FD66CEC9DAB}" type="sibTrans" cxnId="{3FDCA3E9-D087-4BDB-A683-B2FC91A44DBE}">
      <dgm:prSet/>
      <dgm:spPr/>
      <dgm:t>
        <a:bodyPr/>
        <a:lstStyle/>
        <a:p>
          <a:pPr rtl="1"/>
          <a:endParaRPr lang="fa-IR"/>
        </a:p>
      </dgm:t>
    </dgm:pt>
    <dgm:pt modelId="{7BBCBEC9-4180-4CD6-8D68-95BE0E343BF3}">
      <dgm:prSet phldrT="[Text]" custT="1"/>
      <dgm:spPr>
        <a:solidFill>
          <a:srgbClr val="00B0F0"/>
        </a:solidFill>
      </dgm:spPr>
      <dgm:t>
        <a:bodyPr/>
        <a:lstStyle/>
        <a:p>
          <a:pPr rtl="1"/>
          <a:r>
            <a:rPr lang="fa-IR" sz="2800" dirty="0" smtClean="0">
              <a:solidFill>
                <a:srgbClr val="C00000"/>
              </a:solidFill>
              <a:cs typeface="2  Titr" pitchFamily="2" charset="-78"/>
            </a:rPr>
            <a:t>پذیرفتن فتواهای فقیهان که برگرفته از قرآن و احادیث معصومین (ع) است در واقع :</a:t>
          </a:r>
          <a:endParaRPr lang="fa-IR" sz="2800" dirty="0">
            <a:solidFill>
              <a:srgbClr val="C00000"/>
            </a:solidFill>
            <a:cs typeface="2  Titr" pitchFamily="2" charset="-78"/>
          </a:endParaRPr>
        </a:p>
      </dgm:t>
    </dgm:pt>
    <dgm:pt modelId="{0C54C342-0F53-4842-B674-10DECCE86374}" type="parTrans" cxnId="{8ED47F07-D7AD-43F6-81DC-3C0ED890BECE}">
      <dgm:prSet/>
      <dgm:spPr/>
      <dgm:t>
        <a:bodyPr/>
        <a:lstStyle/>
        <a:p>
          <a:pPr rtl="1"/>
          <a:endParaRPr lang="fa-IR"/>
        </a:p>
      </dgm:t>
    </dgm:pt>
    <dgm:pt modelId="{9F1424F4-46A8-48F9-8619-D9C525494411}" type="sibTrans" cxnId="{8ED47F07-D7AD-43F6-81DC-3C0ED890BECE}">
      <dgm:prSet/>
      <dgm:spPr/>
      <dgm:t>
        <a:bodyPr/>
        <a:lstStyle/>
        <a:p>
          <a:pPr rtl="1"/>
          <a:endParaRPr lang="fa-IR"/>
        </a:p>
      </dgm:t>
    </dgm:pt>
    <dgm:pt modelId="{D3B4F6F3-6A34-4885-94BD-72391529AD8B}" type="pres">
      <dgm:prSet presAssocID="{D64EE191-4FE6-493B-8548-72633F13B4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927FE30-1ADF-4A6F-8D9F-BB03AAD23DCC}" type="pres">
      <dgm:prSet presAssocID="{2C1EAC25-B22E-47C9-899E-591242D79F07}" presName="arrow" presStyleLbl="node1" presStyleIdx="0" presStyleCnt="2" custScaleX="13466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FD2C7DF-2C7B-4019-AAE0-584ACEF19082}" type="pres">
      <dgm:prSet presAssocID="{7BBCBEC9-4180-4CD6-8D68-95BE0E343BF3}" presName="arrow" presStyleLbl="node1" presStyleIdx="1" presStyleCnt="2" custScaleX="139235" custScaleY="11160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018D159-5A54-414C-9DC9-860DF398CE83}" type="presOf" srcId="{7BBCBEC9-4180-4CD6-8D68-95BE0E343BF3}" destId="{4FD2C7DF-2C7B-4019-AAE0-584ACEF19082}" srcOrd="0" destOrd="0" presId="urn:microsoft.com/office/officeart/2005/8/layout/arrow5"/>
    <dgm:cxn modelId="{3357C6DF-7CF7-4FE1-A180-58EDA49F629F}" type="presOf" srcId="{2C1EAC25-B22E-47C9-899E-591242D79F07}" destId="{1927FE30-1ADF-4A6F-8D9F-BB03AAD23DCC}" srcOrd="0" destOrd="0" presId="urn:microsoft.com/office/officeart/2005/8/layout/arrow5"/>
    <dgm:cxn modelId="{3FDCA3E9-D087-4BDB-A683-B2FC91A44DBE}" srcId="{D64EE191-4FE6-493B-8548-72633F13B4EF}" destId="{2C1EAC25-B22E-47C9-899E-591242D79F07}" srcOrd="0" destOrd="0" parTransId="{2E3A3195-2224-49A7-86B6-1DD37ADD7F88}" sibTransId="{57B2ECC9-F6C7-4BED-BADC-8FD66CEC9DAB}"/>
    <dgm:cxn modelId="{8ED47F07-D7AD-43F6-81DC-3C0ED890BECE}" srcId="{D64EE191-4FE6-493B-8548-72633F13B4EF}" destId="{7BBCBEC9-4180-4CD6-8D68-95BE0E343BF3}" srcOrd="1" destOrd="0" parTransId="{0C54C342-0F53-4842-B674-10DECCE86374}" sibTransId="{9F1424F4-46A8-48F9-8619-D9C525494411}"/>
    <dgm:cxn modelId="{0B730EF8-65AA-4D70-A494-2607BDCC2108}" type="presOf" srcId="{D64EE191-4FE6-493B-8548-72633F13B4EF}" destId="{D3B4F6F3-6A34-4885-94BD-72391529AD8B}" srcOrd="0" destOrd="0" presId="urn:microsoft.com/office/officeart/2005/8/layout/arrow5"/>
    <dgm:cxn modelId="{4385CDE9-E69C-488C-95F0-04B7342D1231}" type="presParOf" srcId="{D3B4F6F3-6A34-4885-94BD-72391529AD8B}" destId="{1927FE30-1ADF-4A6F-8D9F-BB03AAD23DCC}" srcOrd="0" destOrd="0" presId="urn:microsoft.com/office/officeart/2005/8/layout/arrow5"/>
    <dgm:cxn modelId="{F5CFB5E8-C450-4F05-BCD5-1ED26226F334}" type="presParOf" srcId="{D3B4F6F3-6A34-4885-94BD-72391529AD8B}" destId="{4FD2C7DF-2C7B-4019-AAE0-584ACEF1908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4821EE-0AE3-4243-B16E-BA5322D4F99A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fa-IR"/>
        </a:p>
      </dgm:t>
    </dgm:pt>
    <dgm:pt modelId="{A2DF4F84-CA8D-4411-9E7F-2A7B1ACD606D}">
      <dgm:prSet phldrT="[Text]" custT="1"/>
      <dgm:spPr>
        <a:solidFill>
          <a:srgbClr val="7030A0"/>
        </a:solidFill>
      </dgm:spPr>
      <dgm:t>
        <a:bodyPr/>
        <a:lstStyle/>
        <a:p>
          <a:pPr algn="ctr" rtl="1"/>
          <a:r>
            <a:rPr lang="fa-IR" sz="2800" dirty="0" smtClean="0">
              <a:solidFill>
                <a:srgbClr val="00B0F0"/>
              </a:solidFill>
              <a:cs typeface="2  Titr" pitchFamily="2" charset="-78"/>
            </a:rPr>
            <a:t>مانع دشمنان اسلام برای اجرای دستورات الهی می شود</a:t>
          </a:r>
          <a:endParaRPr lang="fa-IR" sz="2800" dirty="0">
            <a:solidFill>
              <a:srgbClr val="00B0F0"/>
            </a:solidFill>
            <a:cs typeface="2  Titr" pitchFamily="2" charset="-78"/>
          </a:endParaRPr>
        </a:p>
      </dgm:t>
    </dgm:pt>
    <dgm:pt modelId="{CC3B3D55-60B9-4561-9F80-8D41617C8D4C}" type="parTrans" cxnId="{835B64C5-BFB0-4FF7-B342-F93D07E507E5}">
      <dgm:prSet/>
      <dgm:spPr/>
      <dgm:t>
        <a:bodyPr/>
        <a:lstStyle/>
        <a:p>
          <a:pPr rtl="1"/>
          <a:endParaRPr lang="fa-IR"/>
        </a:p>
      </dgm:t>
    </dgm:pt>
    <dgm:pt modelId="{D78DB065-6901-4685-AA77-9BFC32D72500}" type="sibTrans" cxnId="{835B64C5-BFB0-4FF7-B342-F93D07E507E5}">
      <dgm:prSet/>
      <dgm:spPr/>
      <dgm:t>
        <a:bodyPr/>
        <a:lstStyle/>
        <a:p>
          <a:pPr rtl="1"/>
          <a:endParaRPr lang="fa-IR"/>
        </a:p>
      </dgm:t>
    </dgm:pt>
    <dgm:pt modelId="{34EF5E5D-78A4-4002-B94D-FF376C1A8215}">
      <dgm:prSet phldrT="[Text]" custT="1"/>
      <dgm:spPr>
        <a:solidFill>
          <a:srgbClr val="00B0F0"/>
        </a:solidFill>
      </dgm:spPr>
      <dgm:t>
        <a:bodyPr/>
        <a:lstStyle/>
        <a:p>
          <a:pPr algn="ctr" rtl="1"/>
          <a:r>
            <a:rPr lang="fa-IR" sz="2800" dirty="0" smtClean="0">
              <a:solidFill>
                <a:srgbClr val="002060"/>
              </a:solidFill>
              <a:cs typeface="2  Titr" pitchFamily="2" charset="-78"/>
            </a:rPr>
            <a:t>ولی فقیه اسلام </a:t>
          </a:r>
          <a:r>
            <a:rPr lang="fa-IR" sz="2800" dirty="0" err="1" smtClean="0">
              <a:solidFill>
                <a:srgbClr val="002060"/>
              </a:solidFill>
              <a:cs typeface="2  Titr" pitchFamily="2" charset="-78"/>
            </a:rPr>
            <a:t>شناسی</a:t>
          </a:r>
          <a:r>
            <a:rPr lang="fa-IR" sz="2800" dirty="0" smtClean="0">
              <a:solidFill>
                <a:srgbClr val="002060"/>
              </a:solidFill>
              <a:cs typeface="2  Titr" pitchFamily="2" charset="-78"/>
            </a:rPr>
            <a:t> است دانا،شجاع، مدیر </a:t>
          </a:r>
          <a:r>
            <a:rPr lang="fa-IR" sz="2800" dirty="0" err="1" smtClean="0">
              <a:solidFill>
                <a:srgbClr val="002060"/>
              </a:solidFill>
              <a:cs typeface="2  Titr" pitchFamily="2" charset="-78"/>
            </a:rPr>
            <a:t>ومدبر</a:t>
          </a:r>
          <a:r>
            <a:rPr lang="fa-IR" sz="2800" dirty="0" smtClean="0">
              <a:solidFill>
                <a:srgbClr val="002060"/>
              </a:solidFill>
              <a:cs typeface="2  Titr" pitchFamily="2" charset="-78"/>
            </a:rPr>
            <a:t>،پاسدار دین  </a:t>
          </a:r>
          <a:endParaRPr lang="fa-IR" sz="2800" dirty="0">
            <a:solidFill>
              <a:srgbClr val="002060"/>
            </a:solidFill>
            <a:cs typeface="2  Titr" pitchFamily="2" charset="-78"/>
          </a:endParaRPr>
        </a:p>
      </dgm:t>
    </dgm:pt>
    <dgm:pt modelId="{61EDAA8D-89C7-4B08-99BC-89C375E57198}" type="parTrans" cxnId="{6B0B68AD-1562-49E6-A78E-18345CF3656A}">
      <dgm:prSet/>
      <dgm:spPr/>
      <dgm:t>
        <a:bodyPr/>
        <a:lstStyle/>
        <a:p>
          <a:pPr rtl="1"/>
          <a:endParaRPr lang="fa-IR"/>
        </a:p>
      </dgm:t>
    </dgm:pt>
    <dgm:pt modelId="{FB1AF69A-7B83-4CF3-96D5-8A60F17FAA58}" type="sibTrans" cxnId="{6B0B68AD-1562-49E6-A78E-18345CF3656A}">
      <dgm:prSet/>
      <dgm:spPr/>
      <dgm:t>
        <a:bodyPr/>
        <a:lstStyle/>
        <a:p>
          <a:pPr rtl="1"/>
          <a:endParaRPr lang="fa-IR"/>
        </a:p>
      </dgm:t>
    </dgm:pt>
    <dgm:pt modelId="{E72E68E6-3697-4DB5-86C1-FA02A5D4AA5C}">
      <dgm:prSet phldrT="[Text]" custT="1"/>
      <dgm:spPr>
        <a:solidFill>
          <a:srgbClr val="92D050"/>
        </a:solidFill>
      </dgm:spPr>
      <dgm:t>
        <a:bodyPr/>
        <a:lstStyle/>
        <a:p>
          <a:pPr algn="ctr" rtl="1"/>
          <a:r>
            <a:rPr lang="fa-IR" sz="2400" dirty="0" smtClean="0">
              <a:solidFill>
                <a:srgbClr val="0070C0"/>
              </a:solidFill>
              <a:cs typeface="2  Titr" pitchFamily="2" charset="-78"/>
            </a:rPr>
            <a:t>به رهبری و هدایت مردم جامعه توسط فقیه جامع </a:t>
          </a:r>
          <a:r>
            <a:rPr lang="fa-IR" sz="2400" dirty="0" err="1" smtClean="0">
              <a:solidFill>
                <a:srgbClr val="0070C0"/>
              </a:solidFill>
              <a:cs typeface="2  Titr" pitchFamily="2" charset="-78"/>
            </a:rPr>
            <a:t>الشرایط</a:t>
          </a:r>
          <a:r>
            <a:rPr lang="fa-IR" sz="2400" dirty="0" smtClean="0">
              <a:solidFill>
                <a:srgbClr val="0070C0"/>
              </a:solidFill>
              <a:cs typeface="2  Titr" pitchFamily="2" charset="-78"/>
            </a:rPr>
            <a:t>  ولایت فقیه می گویند . </a:t>
          </a:r>
          <a:endParaRPr lang="fa-IR" sz="2400" dirty="0">
            <a:solidFill>
              <a:srgbClr val="0070C0"/>
            </a:solidFill>
            <a:cs typeface="2  Titr" pitchFamily="2" charset="-78"/>
          </a:endParaRPr>
        </a:p>
      </dgm:t>
    </dgm:pt>
    <dgm:pt modelId="{0AB2F960-45BA-49C2-A396-FC7C61A6D6C4}" type="parTrans" cxnId="{5360C879-F9E7-42DD-ADA4-EA858FA7A56C}">
      <dgm:prSet/>
      <dgm:spPr/>
      <dgm:t>
        <a:bodyPr/>
        <a:lstStyle/>
        <a:p>
          <a:pPr rtl="1"/>
          <a:endParaRPr lang="fa-IR"/>
        </a:p>
      </dgm:t>
    </dgm:pt>
    <dgm:pt modelId="{4B8A3AEF-823D-41FA-976B-F9D40ECADF01}" type="sibTrans" cxnId="{5360C879-F9E7-42DD-ADA4-EA858FA7A56C}">
      <dgm:prSet/>
      <dgm:spPr/>
      <dgm:t>
        <a:bodyPr/>
        <a:lstStyle/>
        <a:p>
          <a:pPr rtl="1"/>
          <a:endParaRPr lang="fa-IR"/>
        </a:p>
      </dgm:t>
    </dgm:pt>
    <dgm:pt modelId="{8D6A80F0-1F1A-438D-942E-97EC18D7A1B3}" type="pres">
      <dgm:prSet presAssocID="{414821EE-0AE3-4243-B16E-BA5322D4F9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9D286D1-62E5-46EE-B384-4ACC9C67CC7F}" type="pres">
      <dgm:prSet presAssocID="{A2DF4F84-CA8D-4411-9E7F-2A7B1ACD606D}" presName="node" presStyleLbl="node1" presStyleIdx="0" presStyleCnt="3" custScaleX="11964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25705B6-372C-4D32-934B-FFCE59A0E8CA}" type="pres">
      <dgm:prSet presAssocID="{D78DB065-6901-4685-AA77-9BFC32D72500}" presName="sibTrans" presStyleCnt="0"/>
      <dgm:spPr/>
    </dgm:pt>
    <dgm:pt modelId="{76966232-FA1A-43E8-B0DD-F82FDD3BE886}" type="pres">
      <dgm:prSet presAssocID="{34EF5E5D-78A4-4002-B94D-FF376C1A8215}" presName="node" presStyleLbl="node1" presStyleIdx="1" presStyleCnt="3" custScaleX="12016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33446A2-E411-4961-BAFE-AC33E0FF885A}" type="pres">
      <dgm:prSet presAssocID="{FB1AF69A-7B83-4CF3-96D5-8A60F17FAA58}" presName="sibTrans" presStyleCnt="0"/>
      <dgm:spPr/>
    </dgm:pt>
    <dgm:pt modelId="{ECCC46CE-C619-475C-A7F1-7032D470DE0F}" type="pres">
      <dgm:prSet presAssocID="{E72E68E6-3697-4DB5-86C1-FA02A5D4AA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35B64C5-BFB0-4FF7-B342-F93D07E507E5}" srcId="{414821EE-0AE3-4243-B16E-BA5322D4F99A}" destId="{A2DF4F84-CA8D-4411-9E7F-2A7B1ACD606D}" srcOrd="0" destOrd="0" parTransId="{CC3B3D55-60B9-4561-9F80-8D41617C8D4C}" sibTransId="{D78DB065-6901-4685-AA77-9BFC32D72500}"/>
    <dgm:cxn modelId="{C55883F5-D950-4E73-83D8-D69AEC1CF93A}" type="presOf" srcId="{A2DF4F84-CA8D-4411-9E7F-2A7B1ACD606D}" destId="{89D286D1-62E5-46EE-B384-4ACC9C67CC7F}" srcOrd="0" destOrd="0" presId="urn:microsoft.com/office/officeart/2005/8/layout/hList6"/>
    <dgm:cxn modelId="{B51EAD4E-F7A8-47CA-A44C-EBF2EF9F4C94}" type="presOf" srcId="{414821EE-0AE3-4243-B16E-BA5322D4F99A}" destId="{8D6A80F0-1F1A-438D-942E-97EC18D7A1B3}" srcOrd="0" destOrd="0" presId="urn:microsoft.com/office/officeart/2005/8/layout/hList6"/>
    <dgm:cxn modelId="{9BADC1E4-799E-412E-9894-943EE009465A}" type="presOf" srcId="{34EF5E5D-78A4-4002-B94D-FF376C1A8215}" destId="{76966232-FA1A-43E8-B0DD-F82FDD3BE886}" srcOrd="0" destOrd="0" presId="urn:microsoft.com/office/officeart/2005/8/layout/hList6"/>
    <dgm:cxn modelId="{6B0B68AD-1562-49E6-A78E-18345CF3656A}" srcId="{414821EE-0AE3-4243-B16E-BA5322D4F99A}" destId="{34EF5E5D-78A4-4002-B94D-FF376C1A8215}" srcOrd="1" destOrd="0" parTransId="{61EDAA8D-89C7-4B08-99BC-89C375E57198}" sibTransId="{FB1AF69A-7B83-4CF3-96D5-8A60F17FAA58}"/>
    <dgm:cxn modelId="{58944621-C90C-4B0C-B179-BAD633CD7CBD}" type="presOf" srcId="{E72E68E6-3697-4DB5-86C1-FA02A5D4AA5C}" destId="{ECCC46CE-C619-475C-A7F1-7032D470DE0F}" srcOrd="0" destOrd="0" presId="urn:microsoft.com/office/officeart/2005/8/layout/hList6"/>
    <dgm:cxn modelId="{5360C879-F9E7-42DD-ADA4-EA858FA7A56C}" srcId="{414821EE-0AE3-4243-B16E-BA5322D4F99A}" destId="{E72E68E6-3697-4DB5-86C1-FA02A5D4AA5C}" srcOrd="2" destOrd="0" parTransId="{0AB2F960-45BA-49C2-A396-FC7C61A6D6C4}" sibTransId="{4B8A3AEF-823D-41FA-976B-F9D40ECADF01}"/>
    <dgm:cxn modelId="{1F4BE2CC-D1EF-4B8C-8335-552A5652CF0E}" type="presParOf" srcId="{8D6A80F0-1F1A-438D-942E-97EC18D7A1B3}" destId="{89D286D1-62E5-46EE-B384-4ACC9C67CC7F}" srcOrd="0" destOrd="0" presId="urn:microsoft.com/office/officeart/2005/8/layout/hList6"/>
    <dgm:cxn modelId="{717232E4-3949-44EE-9988-AC8F17EAF09E}" type="presParOf" srcId="{8D6A80F0-1F1A-438D-942E-97EC18D7A1B3}" destId="{B25705B6-372C-4D32-934B-FFCE59A0E8CA}" srcOrd="1" destOrd="0" presId="urn:microsoft.com/office/officeart/2005/8/layout/hList6"/>
    <dgm:cxn modelId="{4D84F496-DD1B-4C62-8B9E-2D6886BCF8E5}" type="presParOf" srcId="{8D6A80F0-1F1A-438D-942E-97EC18D7A1B3}" destId="{76966232-FA1A-43E8-B0DD-F82FDD3BE886}" srcOrd="2" destOrd="0" presId="urn:microsoft.com/office/officeart/2005/8/layout/hList6"/>
    <dgm:cxn modelId="{632CC7AA-0F09-417D-BC5E-55990A42CBAC}" type="presParOf" srcId="{8D6A80F0-1F1A-438D-942E-97EC18D7A1B3}" destId="{833446A2-E411-4961-BAFE-AC33E0FF885A}" srcOrd="3" destOrd="0" presId="urn:microsoft.com/office/officeart/2005/8/layout/hList6"/>
    <dgm:cxn modelId="{B23315E9-5C6B-43A7-9948-F0702045F3F3}" type="presParOf" srcId="{8D6A80F0-1F1A-438D-942E-97EC18D7A1B3}" destId="{ECCC46CE-C619-475C-A7F1-7032D470DE0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3DA7C7-67A2-483E-B7F2-F5905EA76A6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F7151ED-9764-47AA-BF44-BA38C556C0FA}">
      <dgm:prSet phldrT="[Text]"/>
      <dgm:spPr/>
      <dgm:t>
        <a:bodyPr/>
        <a:lstStyle/>
        <a:p>
          <a:pPr rtl="1"/>
          <a:r>
            <a:rPr lang="fa-IR" dirty="0" smtClean="0">
              <a:solidFill>
                <a:srgbClr val="7030A0"/>
              </a:solidFill>
              <a:cs typeface="2  Titr" pitchFamily="2" charset="-78"/>
            </a:rPr>
            <a:t>آیت الله خامنه ای </a:t>
          </a:r>
          <a:endParaRPr lang="fa-IR" dirty="0">
            <a:solidFill>
              <a:srgbClr val="7030A0"/>
            </a:solidFill>
            <a:cs typeface="2  Titr" pitchFamily="2" charset="-78"/>
          </a:endParaRPr>
        </a:p>
      </dgm:t>
    </dgm:pt>
    <dgm:pt modelId="{66D3CD64-8205-44CF-A44E-C0074F196A2A}" type="parTrans" cxnId="{5F82786B-22BA-4338-A0DB-EE82EC8B2C62}">
      <dgm:prSet/>
      <dgm:spPr/>
      <dgm:t>
        <a:bodyPr/>
        <a:lstStyle/>
        <a:p>
          <a:pPr rtl="1"/>
          <a:endParaRPr lang="fa-IR"/>
        </a:p>
      </dgm:t>
    </dgm:pt>
    <dgm:pt modelId="{896F9ED2-FBF5-4582-BA37-15BF03C0A81B}" type="sibTrans" cxnId="{5F82786B-22BA-4338-A0DB-EE82EC8B2C62}">
      <dgm:prSet/>
      <dgm:spPr/>
      <dgm:t>
        <a:bodyPr/>
        <a:lstStyle/>
        <a:p>
          <a:pPr rtl="1"/>
          <a:endParaRPr lang="fa-IR"/>
        </a:p>
      </dgm:t>
    </dgm:pt>
    <dgm:pt modelId="{6BA2898F-9086-4D86-8A71-5BB1FBDAD41C}">
      <dgm:prSet phldrT="[Text]" custT="1"/>
      <dgm:spPr>
        <a:solidFill>
          <a:srgbClr val="00B0F0"/>
        </a:solidFill>
      </dgm:spPr>
      <dgm:t>
        <a:bodyPr/>
        <a:lstStyle/>
        <a:p>
          <a:pPr rtl="1"/>
          <a:r>
            <a:rPr lang="fa-IR" sz="2400" dirty="0" smtClean="0">
              <a:solidFill>
                <a:srgbClr val="002060"/>
              </a:solidFill>
              <a:cs typeface="2  Titr" pitchFamily="2" charset="-78"/>
            </a:rPr>
            <a:t>دور اندیش</a:t>
          </a:r>
          <a:endParaRPr lang="fa-IR" sz="2400" dirty="0">
            <a:solidFill>
              <a:srgbClr val="002060"/>
            </a:solidFill>
            <a:cs typeface="2  Titr" pitchFamily="2" charset="-78"/>
          </a:endParaRPr>
        </a:p>
      </dgm:t>
    </dgm:pt>
    <dgm:pt modelId="{4D063DA7-12FE-4B35-B78D-BE75CB95DEBA}" type="parTrans" cxnId="{77269B75-834D-4265-ABC8-2DCC8CAEFEEB}">
      <dgm:prSet/>
      <dgm:spPr/>
      <dgm:t>
        <a:bodyPr/>
        <a:lstStyle/>
        <a:p>
          <a:pPr rtl="1"/>
          <a:endParaRPr lang="fa-IR"/>
        </a:p>
      </dgm:t>
    </dgm:pt>
    <dgm:pt modelId="{12C09DBA-B9B0-49F0-9CC0-28ACE99873CF}" type="sibTrans" cxnId="{77269B75-834D-4265-ABC8-2DCC8CAEFEEB}">
      <dgm:prSet/>
      <dgm:spPr/>
      <dgm:t>
        <a:bodyPr/>
        <a:lstStyle/>
        <a:p>
          <a:pPr rtl="1"/>
          <a:endParaRPr lang="fa-IR"/>
        </a:p>
      </dgm:t>
    </dgm:pt>
    <dgm:pt modelId="{A0E1031E-A4E6-40C0-9E13-4B6B8EE09439}">
      <dgm:prSet phldrT="[Text]" custT="1"/>
      <dgm:spPr>
        <a:solidFill>
          <a:srgbClr val="F4AAF6"/>
        </a:solidFill>
      </dgm:spPr>
      <dgm:t>
        <a:bodyPr/>
        <a:lstStyle/>
        <a:p>
          <a:pPr rtl="1"/>
          <a:r>
            <a:rPr lang="fa-IR" sz="2400" dirty="0" smtClean="0">
              <a:solidFill>
                <a:srgbClr val="002060"/>
              </a:solidFill>
              <a:cs typeface="2  Titr" pitchFamily="2" charset="-78"/>
            </a:rPr>
            <a:t>شجاع</a:t>
          </a:r>
          <a:endParaRPr lang="fa-IR" sz="2400" dirty="0">
            <a:solidFill>
              <a:srgbClr val="002060"/>
            </a:solidFill>
            <a:cs typeface="2  Titr" pitchFamily="2" charset="-78"/>
          </a:endParaRPr>
        </a:p>
      </dgm:t>
    </dgm:pt>
    <dgm:pt modelId="{458A6DD2-02B6-474B-83AE-20609801C6BE}" type="parTrans" cxnId="{665B1B65-09E2-4A90-AB0D-B4F69A4AAF64}">
      <dgm:prSet/>
      <dgm:spPr/>
      <dgm:t>
        <a:bodyPr/>
        <a:lstStyle/>
        <a:p>
          <a:pPr rtl="1"/>
          <a:endParaRPr lang="fa-IR"/>
        </a:p>
      </dgm:t>
    </dgm:pt>
    <dgm:pt modelId="{CFA9DC08-8BC6-4AEA-BFDE-EAF3C684A1AB}" type="sibTrans" cxnId="{665B1B65-09E2-4A90-AB0D-B4F69A4AAF64}">
      <dgm:prSet/>
      <dgm:spPr/>
      <dgm:t>
        <a:bodyPr/>
        <a:lstStyle/>
        <a:p>
          <a:pPr rtl="1"/>
          <a:endParaRPr lang="fa-IR"/>
        </a:p>
      </dgm:t>
    </dgm:pt>
    <dgm:pt modelId="{13C736FC-29C6-4ADE-AF0A-86E53B855454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fa-IR" dirty="0" smtClean="0">
              <a:solidFill>
                <a:srgbClr val="002060"/>
              </a:solidFill>
              <a:cs typeface="2  Titr" pitchFamily="2" charset="-78"/>
            </a:rPr>
            <a:t>پرهیزگار</a:t>
          </a:r>
          <a:endParaRPr lang="fa-IR" dirty="0">
            <a:solidFill>
              <a:srgbClr val="002060"/>
            </a:solidFill>
            <a:cs typeface="2  Titr" pitchFamily="2" charset="-78"/>
          </a:endParaRPr>
        </a:p>
      </dgm:t>
    </dgm:pt>
    <dgm:pt modelId="{32EA62AE-7828-4EAA-A31E-C343CC10CB57}" type="parTrans" cxnId="{746B0F6D-AFA8-43D6-822E-C8DD88E844F3}">
      <dgm:prSet/>
      <dgm:spPr/>
      <dgm:t>
        <a:bodyPr/>
        <a:lstStyle/>
        <a:p>
          <a:pPr rtl="1"/>
          <a:endParaRPr lang="fa-IR"/>
        </a:p>
      </dgm:t>
    </dgm:pt>
    <dgm:pt modelId="{F8B33467-99D2-40F5-A7AA-51F635144CDE}" type="sibTrans" cxnId="{746B0F6D-AFA8-43D6-822E-C8DD88E844F3}">
      <dgm:prSet/>
      <dgm:spPr/>
      <dgm:t>
        <a:bodyPr/>
        <a:lstStyle/>
        <a:p>
          <a:pPr rtl="1"/>
          <a:endParaRPr lang="fa-IR"/>
        </a:p>
      </dgm:t>
    </dgm:pt>
    <dgm:pt modelId="{8F609625-382E-4073-A898-33CA55CB247A}">
      <dgm:prSet phldrT="[Text]" custT="1"/>
      <dgm:spPr>
        <a:solidFill>
          <a:srgbClr val="00B050"/>
        </a:solidFill>
      </dgm:spPr>
      <dgm:t>
        <a:bodyPr/>
        <a:lstStyle/>
        <a:p>
          <a:pPr rtl="1"/>
          <a:r>
            <a:rPr lang="fa-IR" sz="2400" dirty="0" smtClean="0">
              <a:solidFill>
                <a:srgbClr val="002060"/>
              </a:solidFill>
              <a:cs typeface="2  Titr" pitchFamily="2" charset="-78"/>
            </a:rPr>
            <a:t>وفادار</a:t>
          </a:r>
          <a:endParaRPr lang="fa-IR" sz="2400" dirty="0">
            <a:solidFill>
              <a:srgbClr val="002060"/>
            </a:solidFill>
            <a:cs typeface="2  Titr" pitchFamily="2" charset="-78"/>
          </a:endParaRPr>
        </a:p>
      </dgm:t>
    </dgm:pt>
    <dgm:pt modelId="{AB4CDC29-DECF-41D2-ADD6-BDA768047455}" type="parTrans" cxnId="{106CF821-BBB9-4131-91ED-409C45271CA3}">
      <dgm:prSet/>
      <dgm:spPr/>
      <dgm:t>
        <a:bodyPr/>
        <a:lstStyle/>
        <a:p>
          <a:pPr rtl="1"/>
          <a:endParaRPr lang="fa-IR"/>
        </a:p>
      </dgm:t>
    </dgm:pt>
    <dgm:pt modelId="{F03BF788-62AA-4341-862A-F641C4662FD2}" type="sibTrans" cxnId="{106CF821-BBB9-4131-91ED-409C45271CA3}">
      <dgm:prSet/>
      <dgm:spPr/>
      <dgm:t>
        <a:bodyPr/>
        <a:lstStyle/>
        <a:p>
          <a:pPr rtl="1"/>
          <a:endParaRPr lang="fa-IR"/>
        </a:p>
      </dgm:t>
    </dgm:pt>
    <dgm:pt modelId="{8583C2DF-7D1C-4E96-B080-D1FB361CCCC5}" type="pres">
      <dgm:prSet presAssocID="{BA3DA7C7-67A2-483E-B7F2-F5905EA76A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0A264E6-9362-4F94-B1DE-FDF793E646E6}" type="pres">
      <dgm:prSet presAssocID="{AF7151ED-9764-47AA-BF44-BA38C556C0FA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7FABB943-0D7F-4FA5-9446-774550A5615D}" type="pres">
      <dgm:prSet presAssocID="{6BA2898F-9086-4D86-8A71-5BB1FBDAD41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5CECD8E-BACD-45F4-B477-75D06F44261F}" type="pres">
      <dgm:prSet presAssocID="{6BA2898F-9086-4D86-8A71-5BB1FBDAD41C}" presName="dummy" presStyleCnt="0"/>
      <dgm:spPr/>
    </dgm:pt>
    <dgm:pt modelId="{2C95CF90-D797-4F07-B077-7EC62569DCCA}" type="pres">
      <dgm:prSet presAssocID="{12C09DBA-B9B0-49F0-9CC0-28ACE99873CF}" presName="sibTrans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D0E2ED70-04C9-4683-BE79-B7EE63D4A90D}" type="pres">
      <dgm:prSet presAssocID="{A0E1031E-A4E6-40C0-9E13-4B6B8EE094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B6AC0E-2678-44C6-A592-B730B271623A}" type="pres">
      <dgm:prSet presAssocID="{A0E1031E-A4E6-40C0-9E13-4B6B8EE09439}" presName="dummy" presStyleCnt="0"/>
      <dgm:spPr/>
    </dgm:pt>
    <dgm:pt modelId="{F7463C59-25BD-495D-95B7-70A34FEFE63B}" type="pres">
      <dgm:prSet presAssocID="{CFA9DC08-8BC6-4AEA-BFDE-EAF3C684A1AB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EA994085-32D5-4010-A6DF-3A6013374628}" type="pres">
      <dgm:prSet presAssocID="{13C736FC-29C6-4ADE-AF0A-86E53B8554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7BC74A-442B-475F-A8EF-ED95BD124339}" type="pres">
      <dgm:prSet presAssocID="{13C736FC-29C6-4ADE-AF0A-86E53B855454}" presName="dummy" presStyleCnt="0"/>
      <dgm:spPr/>
    </dgm:pt>
    <dgm:pt modelId="{1889132C-F6D1-4F88-9431-3A153E747B51}" type="pres">
      <dgm:prSet presAssocID="{F8B33467-99D2-40F5-A7AA-51F635144CDE}" presName="sib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980B47AD-12FE-4E84-BE75-39696FE574E6}" type="pres">
      <dgm:prSet presAssocID="{8F609625-382E-4073-A898-33CA55CB24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EA70D03-204A-4C1A-B5D5-E30C30EA49A7}" type="pres">
      <dgm:prSet presAssocID="{8F609625-382E-4073-A898-33CA55CB247A}" presName="dummy" presStyleCnt="0"/>
      <dgm:spPr/>
    </dgm:pt>
    <dgm:pt modelId="{9A8BE49D-D7C7-488F-BE1C-A00E7B173F92}" type="pres">
      <dgm:prSet presAssocID="{F03BF788-62AA-4341-862A-F641C4662FD2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</dgm:ptLst>
  <dgm:cxnLst>
    <dgm:cxn modelId="{DA5EC327-B661-475D-B6B9-9F916ACD8110}" type="presOf" srcId="{6BA2898F-9086-4D86-8A71-5BB1FBDAD41C}" destId="{7FABB943-0D7F-4FA5-9446-774550A5615D}" srcOrd="0" destOrd="0" presId="urn:microsoft.com/office/officeart/2005/8/layout/radial6"/>
    <dgm:cxn modelId="{DD810DCF-362E-4693-9076-BFC5D44EB532}" type="presOf" srcId="{AF7151ED-9764-47AA-BF44-BA38C556C0FA}" destId="{20A264E6-9362-4F94-B1DE-FDF793E646E6}" srcOrd="0" destOrd="0" presId="urn:microsoft.com/office/officeart/2005/8/layout/radial6"/>
    <dgm:cxn modelId="{69A90D46-5056-4309-81F1-054D3EB4DFF0}" type="presOf" srcId="{BA3DA7C7-67A2-483E-B7F2-F5905EA76A6E}" destId="{8583C2DF-7D1C-4E96-B080-D1FB361CCCC5}" srcOrd="0" destOrd="0" presId="urn:microsoft.com/office/officeart/2005/8/layout/radial6"/>
    <dgm:cxn modelId="{2467150D-D66C-42FA-A1EE-69EB1A5AF311}" type="presOf" srcId="{CFA9DC08-8BC6-4AEA-BFDE-EAF3C684A1AB}" destId="{F7463C59-25BD-495D-95B7-70A34FEFE63B}" srcOrd="0" destOrd="0" presId="urn:microsoft.com/office/officeart/2005/8/layout/radial6"/>
    <dgm:cxn modelId="{746B0F6D-AFA8-43D6-822E-C8DD88E844F3}" srcId="{AF7151ED-9764-47AA-BF44-BA38C556C0FA}" destId="{13C736FC-29C6-4ADE-AF0A-86E53B855454}" srcOrd="2" destOrd="0" parTransId="{32EA62AE-7828-4EAA-A31E-C343CC10CB57}" sibTransId="{F8B33467-99D2-40F5-A7AA-51F635144CDE}"/>
    <dgm:cxn modelId="{88FF1374-292A-47A7-A806-DA4AFE06A6FF}" type="presOf" srcId="{13C736FC-29C6-4ADE-AF0A-86E53B855454}" destId="{EA994085-32D5-4010-A6DF-3A6013374628}" srcOrd="0" destOrd="0" presId="urn:microsoft.com/office/officeart/2005/8/layout/radial6"/>
    <dgm:cxn modelId="{106CF821-BBB9-4131-91ED-409C45271CA3}" srcId="{AF7151ED-9764-47AA-BF44-BA38C556C0FA}" destId="{8F609625-382E-4073-A898-33CA55CB247A}" srcOrd="3" destOrd="0" parTransId="{AB4CDC29-DECF-41D2-ADD6-BDA768047455}" sibTransId="{F03BF788-62AA-4341-862A-F641C4662FD2}"/>
    <dgm:cxn modelId="{5F82786B-22BA-4338-A0DB-EE82EC8B2C62}" srcId="{BA3DA7C7-67A2-483E-B7F2-F5905EA76A6E}" destId="{AF7151ED-9764-47AA-BF44-BA38C556C0FA}" srcOrd="0" destOrd="0" parTransId="{66D3CD64-8205-44CF-A44E-C0074F196A2A}" sibTransId="{896F9ED2-FBF5-4582-BA37-15BF03C0A81B}"/>
    <dgm:cxn modelId="{5F1935B4-0588-4193-B41D-D91E25B5D077}" type="presOf" srcId="{F8B33467-99D2-40F5-A7AA-51F635144CDE}" destId="{1889132C-F6D1-4F88-9431-3A153E747B51}" srcOrd="0" destOrd="0" presId="urn:microsoft.com/office/officeart/2005/8/layout/radial6"/>
    <dgm:cxn modelId="{3A5ABD9A-7848-4060-9383-869B219E3DC4}" type="presOf" srcId="{8F609625-382E-4073-A898-33CA55CB247A}" destId="{980B47AD-12FE-4E84-BE75-39696FE574E6}" srcOrd="0" destOrd="0" presId="urn:microsoft.com/office/officeart/2005/8/layout/radial6"/>
    <dgm:cxn modelId="{08426A1F-86F4-42BE-87C8-3B82F4923586}" type="presOf" srcId="{12C09DBA-B9B0-49F0-9CC0-28ACE99873CF}" destId="{2C95CF90-D797-4F07-B077-7EC62569DCCA}" srcOrd="0" destOrd="0" presId="urn:microsoft.com/office/officeart/2005/8/layout/radial6"/>
    <dgm:cxn modelId="{DBF00CE9-4F70-4C84-B7D7-93C566CC5FA5}" type="presOf" srcId="{A0E1031E-A4E6-40C0-9E13-4B6B8EE09439}" destId="{D0E2ED70-04C9-4683-BE79-B7EE63D4A90D}" srcOrd="0" destOrd="0" presId="urn:microsoft.com/office/officeart/2005/8/layout/radial6"/>
    <dgm:cxn modelId="{2432F351-BD26-4CFB-9954-FC9B8B9DE67A}" type="presOf" srcId="{F03BF788-62AA-4341-862A-F641C4662FD2}" destId="{9A8BE49D-D7C7-488F-BE1C-A00E7B173F92}" srcOrd="0" destOrd="0" presId="urn:microsoft.com/office/officeart/2005/8/layout/radial6"/>
    <dgm:cxn modelId="{665B1B65-09E2-4A90-AB0D-B4F69A4AAF64}" srcId="{AF7151ED-9764-47AA-BF44-BA38C556C0FA}" destId="{A0E1031E-A4E6-40C0-9E13-4B6B8EE09439}" srcOrd="1" destOrd="0" parTransId="{458A6DD2-02B6-474B-83AE-20609801C6BE}" sibTransId="{CFA9DC08-8BC6-4AEA-BFDE-EAF3C684A1AB}"/>
    <dgm:cxn modelId="{77269B75-834D-4265-ABC8-2DCC8CAEFEEB}" srcId="{AF7151ED-9764-47AA-BF44-BA38C556C0FA}" destId="{6BA2898F-9086-4D86-8A71-5BB1FBDAD41C}" srcOrd="0" destOrd="0" parTransId="{4D063DA7-12FE-4B35-B78D-BE75CB95DEBA}" sibTransId="{12C09DBA-B9B0-49F0-9CC0-28ACE99873CF}"/>
    <dgm:cxn modelId="{ED425E76-A0EC-4D19-98ED-7B97458888EB}" type="presParOf" srcId="{8583C2DF-7D1C-4E96-B080-D1FB361CCCC5}" destId="{20A264E6-9362-4F94-B1DE-FDF793E646E6}" srcOrd="0" destOrd="0" presId="urn:microsoft.com/office/officeart/2005/8/layout/radial6"/>
    <dgm:cxn modelId="{88B09906-DEE8-42E7-A417-D5C505E18883}" type="presParOf" srcId="{8583C2DF-7D1C-4E96-B080-D1FB361CCCC5}" destId="{7FABB943-0D7F-4FA5-9446-774550A5615D}" srcOrd="1" destOrd="0" presId="urn:microsoft.com/office/officeart/2005/8/layout/radial6"/>
    <dgm:cxn modelId="{B873B38F-19A1-4CEA-8694-79B21BDAF0C0}" type="presParOf" srcId="{8583C2DF-7D1C-4E96-B080-D1FB361CCCC5}" destId="{B5CECD8E-BACD-45F4-B477-75D06F44261F}" srcOrd="2" destOrd="0" presId="urn:microsoft.com/office/officeart/2005/8/layout/radial6"/>
    <dgm:cxn modelId="{0109D9F7-8F39-4C0C-84E1-18E6CD4441D4}" type="presParOf" srcId="{8583C2DF-7D1C-4E96-B080-D1FB361CCCC5}" destId="{2C95CF90-D797-4F07-B077-7EC62569DCCA}" srcOrd="3" destOrd="0" presId="urn:microsoft.com/office/officeart/2005/8/layout/radial6"/>
    <dgm:cxn modelId="{648CD4A1-9914-4E10-9A31-AF70CE3895B0}" type="presParOf" srcId="{8583C2DF-7D1C-4E96-B080-D1FB361CCCC5}" destId="{D0E2ED70-04C9-4683-BE79-B7EE63D4A90D}" srcOrd="4" destOrd="0" presId="urn:microsoft.com/office/officeart/2005/8/layout/radial6"/>
    <dgm:cxn modelId="{F5AD3593-5C67-4D26-AFFC-4B10B7B43E72}" type="presParOf" srcId="{8583C2DF-7D1C-4E96-B080-D1FB361CCCC5}" destId="{6DB6AC0E-2678-44C6-A592-B730B271623A}" srcOrd="5" destOrd="0" presId="urn:microsoft.com/office/officeart/2005/8/layout/radial6"/>
    <dgm:cxn modelId="{6C7CD548-E0E8-47CA-BAFC-C56C575CF23D}" type="presParOf" srcId="{8583C2DF-7D1C-4E96-B080-D1FB361CCCC5}" destId="{F7463C59-25BD-495D-95B7-70A34FEFE63B}" srcOrd="6" destOrd="0" presId="urn:microsoft.com/office/officeart/2005/8/layout/radial6"/>
    <dgm:cxn modelId="{46531B88-2A2D-4C08-AE1C-E538D4529DE6}" type="presParOf" srcId="{8583C2DF-7D1C-4E96-B080-D1FB361CCCC5}" destId="{EA994085-32D5-4010-A6DF-3A6013374628}" srcOrd="7" destOrd="0" presId="urn:microsoft.com/office/officeart/2005/8/layout/radial6"/>
    <dgm:cxn modelId="{8ABF33B4-9FDE-475A-BAD9-D4497E62D1C4}" type="presParOf" srcId="{8583C2DF-7D1C-4E96-B080-D1FB361CCCC5}" destId="{AE7BC74A-442B-475F-A8EF-ED95BD124339}" srcOrd="8" destOrd="0" presId="urn:microsoft.com/office/officeart/2005/8/layout/radial6"/>
    <dgm:cxn modelId="{4E78D12D-7E9D-4750-8139-1B3E96A8823C}" type="presParOf" srcId="{8583C2DF-7D1C-4E96-B080-D1FB361CCCC5}" destId="{1889132C-F6D1-4F88-9431-3A153E747B51}" srcOrd="9" destOrd="0" presId="urn:microsoft.com/office/officeart/2005/8/layout/radial6"/>
    <dgm:cxn modelId="{FAC5512D-5D08-4789-86E0-FD080A31F67C}" type="presParOf" srcId="{8583C2DF-7D1C-4E96-B080-D1FB361CCCC5}" destId="{980B47AD-12FE-4E84-BE75-39696FE574E6}" srcOrd="10" destOrd="0" presId="urn:microsoft.com/office/officeart/2005/8/layout/radial6"/>
    <dgm:cxn modelId="{E922FD3E-70D0-4B64-B183-12F5523F6DDC}" type="presParOf" srcId="{8583C2DF-7D1C-4E96-B080-D1FB361CCCC5}" destId="{BEA70D03-204A-4C1A-B5D5-E30C30EA49A7}" srcOrd="11" destOrd="0" presId="urn:microsoft.com/office/officeart/2005/8/layout/radial6"/>
    <dgm:cxn modelId="{7B9331D1-B251-4308-941B-24366D1EAACD}" type="presParOf" srcId="{8583C2DF-7D1C-4E96-B080-D1FB361CCCC5}" destId="{9A8BE49D-D7C7-488F-BE1C-A00E7B173F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60A4-803F-44F9-AF32-D76990B349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35DA-EAB5-4E68-9A17-1E3E8A9AE6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A6736-E204-451E-BEFE-05EFC761E6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BF501-37DB-4E67-BCE0-DB4D7E5ACB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006FC-9629-4E96-8E13-EC67890B8B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CE06-81E1-48AA-A688-6528202410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3C0C-AD55-4342-B4A0-A3FB0CC156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148A8-9212-491B-AA13-498E01F208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3A86-494F-4C44-BCA0-0B0B0886DE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9565-FFD4-4035-98FE-484ECA7109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48D1-D798-406D-A89D-D6DFB803ED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2E49AE-EC1A-4AC9-9B75-1A1198B18C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900113" y="3357563"/>
            <a:ext cx="7772400" cy="1470025"/>
          </a:xfrm>
        </p:spPr>
        <p:txBody>
          <a:bodyPr/>
          <a:lstStyle/>
          <a:p>
            <a:pPr eaLnBrk="1" hangingPunct="1"/>
            <a:r>
              <a:rPr lang="fa-IR" sz="6000" dirty="0" smtClean="0">
                <a:solidFill>
                  <a:srgbClr val="002060"/>
                </a:solidFill>
                <a:cs typeface="2  Titr" pitchFamily="2" charset="-78"/>
              </a:rPr>
              <a:t>درس هفتم </a:t>
            </a:r>
            <a:r>
              <a:rPr lang="en-US" sz="6000" smtClean="0">
                <a:solidFill>
                  <a:srgbClr val="002060"/>
                </a:solidFill>
                <a:cs typeface="2  Titr" pitchFamily="2" charset="-78"/>
              </a:rPr>
              <a:t/>
            </a:r>
            <a:br>
              <a:rPr lang="en-US" sz="6000" smtClean="0">
                <a:solidFill>
                  <a:srgbClr val="002060"/>
                </a:solidFill>
                <a:cs typeface="2  Titr" pitchFamily="2" charset="-78"/>
              </a:rPr>
            </a:br>
            <a:r>
              <a:rPr lang="en-US" sz="6000">
                <a:solidFill>
                  <a:srgbClr val="002060"/>
                </a:solidFill>
                <a:cs typeface="2  Titr" pitchFamily="2" charset="-78"/>
              </a:rPr>
              <a:t/>
            </a:r>
            <a:br>
              <a:rPr lang="en-US" sz="6000">
                <a:solidFill>
                  <a:srgbClr val="002060"/>
                </a:solidFill>
                <a:cs typeface="2  Titr" pitchFamily="2" charset="-78"/>
              </a:rPr>
            </a:br>
            <a:r>
              <a:rPr lang="fa-IR" sz="6000" smtClean="0">
                <a:solidFill>
                  <a:srgbClr val="002060"/>
                </a:solidFill>
                <a:cs typeface="2  Titr" pitchFamily="2" charset="-78"/>
              </a:rPr>
              <a:t>رهبری </a:t>
            </a:r>
            <a:r>
              <a:rPr lang="fa-IR" sz="6000" smtClean="0">
                <a:solidFill>
                  <a:srgbClr val="002060"/>
                </a:solidFill>
                <a:cs typeface="2  Titr" pitchFamily="2" charset="-78"/>
              </a:rPr>
              <a:t>در عصر غیبت </a:t>
            </a:r>
            <a:endParaRPr lang="es-ES" sz="6000" dirty="0" smtClean="0">
              <a:solidFill>
                <a:srgbClr val="002060"/>
              </a:solidFill>
              <a:cs typeface="2  Titr" pitchFamily="2" charset="-78"/>
            </a:endParaRPr>
          </a:p>
        </p:txBody>
      </p:sp>
      <p:pic>
        <p:nvPicPr>
          <p:cNvPr id="2052" name="Picture 3" descr="3342605704000066879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765175"/>
            <a:ext cx="58324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7005637" cy="2735263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با توجه به حدیث بالا فقیهانی  که هدایت مردم  را در زمان غیبت امام زمان (عج) به عهده دارند ،چه ویژگی هایی دارند؟</a:t>
            </a:r>
            <a:endParaRPr lang="fa-IR" dirty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5616" y="3212976"/>
          <a:ext cx="7787208" cy="284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6600" dirty="0" smtClean="0">
                <a:solidFill>
                  <a:schemeClr val="accent6">
                    <a:lumMod val="75000"/>
                  </a:schemeClr>
                </a:solidFill>
                <a:cs typeface="2  Titr" pitchFamily="2" charset="-78"/>
              </a:rPr>
              <a:t>نکته</a:t>
            </a:r>
            <a:endParaRPr lang="fa-IR" sz="6600" dirty="0">
              <a:solidFill>
                <a:schemeClr val="accent6">
                  <a:lumMod val="75000"/>
                </a:schemeClr>
              </a:solidFill>
              <a:cs typeface="2 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15406"/>
              </p:ext>
            </p:extLst>
          </p:nvPr>
        </p:nvGraphicFramePr>
        <p:xfrm>
          <a:off x="457200" y="1196752"/>
          <a:ext cx="82912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475" y="274638"/>
            <a:ext cx="5267325" cy="10668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r">
              <a:defRPr/>
            </a:pP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/>
            </a:r>
            <a:b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</a:b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   ولایت فقیه یعنی چه؟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  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/>
            </a:r>
            <a:b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</a:br>
            <a:endParaRPr lang="fa-IR" dirty="0">
              <a:solidFill>
                <a:schemeClr val="accent2">
                  <a:lumMod val="75000"/>
                </a:schemeClr>
              </a:solidFill>
              <a:cs typeface="2 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624" y="1628775"/>
          <a:ext cx="7704857" cy="44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99592" y="274639"/>
            <a:ext cx="7787208" cy="3082354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algn="l"/>
            <a:r>
              <a:rPr lang="fa-IR" smtClean="0">
                <a:solidFill>
                  <a:srgbClr val="7030A0"/>
                </a:solidFill>
                <a:cs typeface="2  Titr" pitchFamily="2" charset="-78"/>
              </a:rPr>
              <a:t/>
            </a:r>
            <a:br>
              <a:rPr lang="fa-IR" smtClean="0">
                <a:solidFill>
                  <a:srgbClr val="7030A0"/>
                </a:solidFill>
                <a:cs typeface="2  Titr" pitchFamily="2" charset="-78"/>
              </a:rPr>
            </a:br>
            <a:r>
              <a:rPr lang="en-US" smtClean="0">
                <a:solidFill>
                  <a:srgbClr val="7030A0"/>
                </a:solidFill>
                <a:cs typeface="2  Titr" pitchFamily="2" charset="-78"/>
              </a:rPr>
              <a:t/>
            </a:r>
            <a:br>
              <a:rPr lang="en-US" smtClean="0">
                <a:solidFill>
                  <a:srgbClr val="7030A0"/>
                </a:solidFill>
                <a:cs typeface="2  Titr" pitchFamily="2" charset="-78"/>
              </a:rPr>
            </a:br>
            <a:r>
              <a:rPr lang="en-US" smtClean="0">
                <a:solidFill>
                  <a:srgbClr val="7030A0"/>
                </a:solidFill>
                <a:cs typeface="2  Titr" pitchFamily="2" charset="-78"/>
              </a:rPr>
              <a:t/>
            </a:r>
            <a:br>
              <a:rPr lang="en-US" smtClean="0">
                <a:solidFill>
                  <a:srgbClr val="7030A0"/>
                </a:solidFill>
                <a:cs typeface="2  Titr" pitchFamily="2" charset="-78"/>
              </a:rPr>
            </a:br>
            <a:r>
              <a:rPr lang="fa-IR" smtClean="0">
                <a:solidFill>
                  <a:srgbClr val="7030A0"/>
                </a:solidFill>
                <a:cs typeface="2  Titr" pitchFamily="2" charset="-78"/>
              </a:rPr>
              <a:t> بیدار گر قرن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90023" y="3645024"/>
            <a:ext cx="8505825" cy="295275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sz="2800" dirty="0" smtClean="0">
                <a:cs typeface="2  Titr" pitchFamily="2" charset="-78"/>
              </a:rPr>
              <a:t>دراین قسمت درباره ویژگی های امام خمینی از زبان ( روبین وود زورت ) یکی از مشهورترین خبرنگاران </a:t>
            </a:r>
            <a:endParaRPr lang="en-US" sz="2800" dirty="0" smtClean="0">
              <a:cs typeface="2  Titr" pitchFamily="2" charset="-78"/>
            </a:endParaRPr>
          </a:p>
          <a:p>
            <a:pPr algn="ctr">
              <a:buFontTx/>
              <a:buNone/>
            </a:pPr>
            <a:r>
              <a:rPr lang="fa-IR" sz="2800" dirty="0" smtClean="0">
                <a:cs typeface="2  Titr" pitchFamily="2" charset="-78"/>
              </a:rPr>
              <a:t>آمریکا  مطالبی را مطالعه می کنیم .</a:t>
            </a:r>
            <a:endParaRPr lang="en-US" sz="2800" dirty="0" smtClean="0">
              <a:cs typeface="2  Titr" pitchFamily="2" charset="-78"/>
            </a:endParaRPr>
          </a:p>
          <a:p>
            <a:pPr algn="ctr">
              <a:buFontTx/>
              <a:buNone/>
            </a:pPr>
            <a:r>
              <a:rPr lang="fa-IR" sz="2800" dirty="0" smtClean="0">
                <a:cs typeface="2  Titr" pitchFamily="2" charset="-78"/>
              </a:rPr>
              <a:t>علاوه بر آن اعترافات مشاور ارشد رئیس جمهور آمریکا در مورد عظمت مقام امام خمینی (ره) نیز بیان شده است . </a:t>
            </a:r>
          </a:p>
          <a:p>
            <a:pPr algn="ctr">
              <a:buFontTx/>
              <a:buNone/>
            </a:pPr>
            <a:endParaRPr lang="fa-IR" sz="2800" dirty="0" smtClean="0">
              <a:cs typeface="2  Titr" pitchFamily="2" charset="-7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fa-IR" sz="3600" smtClean="0">
                <a:cs typeface="2  Titr" pitchFamily="2" charset="-78"/>
              </a:rPr>
              <a:t>برخی از ویژگی های ایشان عبارتند از: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59469" y="1268760"/>
            <a:ext cx="8425061" cy="4896767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fa-IR" dirty="0" smtClean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2  Titr" pitchFamily="2" charset="-78"/>
              </a:rPr>
              <a:t>و اما پس از رحلت امام خمینی (ره)....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Arrow 5"/>
          <p:cNvSpPr>
            <a:spLocks noChangeArrowheads="1"/>
          </p:cNvSpPr>
          <p:nvPr/>
        </p:nvSpPr>
        <p:spPr bwMode="auto">
          <a:xfrm>
            <a:off x="6300788" y="1557338"/>
            <a:ext cx="1223962" cy="172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a-IR" sz="3600">
                <a:cs typeface="2  Titr" pitchFamily="2" charset="-78"/>
              </a:rPr>
              <a:t>یار 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1403350" y="1557338"/>
            <a:ext cx="1512888" cy="1511300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a-IR" sz="3200">
                <a:cs typeface="2  Titr" pitchFamily="2" charset="-78"/>
              </a:rPr>
              <a:t>امام </a:t>
            </a:r>
          </a:p>
        </p:txBody>
      </p:sp>
      <p:sp>
        <p:nvSpPr>
          <p:cNvPr id="9" name="Up Arrow Callout 8"/>
          <p:cNvSpPr>
            <a:spLocks noChangeArrowheads="1"/>
          </p:cNvSpPr>
          <p:nvPr/>
        </p:nvSpPr>
        <p:spPr bwMode="auto">
          <a:xfrm>
            <a:off x="5867400" y="4724400"/>
            <a:ext cx="3097213" cy="1917700"/>
          </a:xfrm>
          <a:prstGeom prst="upArrowCallout">
            <a:avLst>
              <a:gd name="adj1" fmla="val 29879"/>
              <a:gd name="adj2" fmla="val 24996"/>
              <a:gd name="adj3" fmla="val 27444"/>
              <a:gd name="adj4" fmla="val 6497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3600" dirty="0">
                <a:cs typeface="2  Titr" pitchFamily="2" charset="-78"/>
              </a:rPr>
              <a:t>به معرفی مجلس خبرگان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13"/>
            <a:ext cx="8435975" cy="6480175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algn="ctr"/>
            <a:endParaRPr lang="en-US" sz="1400" dirty="0" smtClean="0">
              <a:cs typeface="2  Titr" pitchFamily="2" charset="-78"/>
            </a:endParaRPr>
          </a:p>
          <a:p>
            <a:pPr marL="0" indent="0" algn="l">
              <a:buNone/>
            </a:pPr>
            <a:r>
              <a:rPr lang="en-US" sz="1400" dirty="0" smtClean="0">
                <a:cs typeface="2  Titr" pitchFamily="2" charset="-78"/>
              </a:rPr>
              <a:t>                </a:t>
            </a:r>
            <a:r>
              <a:rPr lang="fa-IR" sz="1400" dirty="0" smtClean="0">
                <a:cs typeface="2  Titr" pitchFamily="2" charset="-78"/>
              </a:rPr>
              <a:t>    </a:t>
            </a:r>
            <a:r>
              <a:rPr lang="fa-IR" sz="1400" dirty="0" smtClean="0">
                <a:solidFill>
                  <a:srgbClr val="FF0000"/>
                </a:solidFill>
                <a:cs typeface="2  Titr" pitchFamily="2" charset="-78"/>
              </a:rPr>
              <a:t>جواب صفحه 57</a:t>
            </a:r>
            <a:endParaRPr lang="en-US" sz="1400" dirty="0" smtClean="0">
              <a:solidFill>
                <a:srgbClr val="FF0000"/>
              </a:solidFill>
              <a:cs typeface="2  Titr" pitchFamily="2" charset="-78"/>
            </a:endParaRPr>
          </a:p>
          <a:p>
            <a:endParaRPr lang="en-US" sz="1400" dirty="0" smtClean="0">
              <a:cs typeface="2  Titr" pitchFamily="2" charset="-78"/>
            </a:endParaRPr>
          </a:p>
          <a:p>
            <a:pPr marL="0" indent="0" algn="l">
              <a:buNone/>
            </a:pPr>
            <a:r>
              <a:rPr lang="fa-IR" sz="1400" dirty="0" smtClean="0">
                <a:solidFill>
                  <a:srgbClr val="FF0000"/>
                </a:solidFill>
                <a:cs typeface="2  Titr" pitchFamily="2" charset="-78"/>
              </a:rPr>
              <a:t>جواب ص76</a:t>
            </a:r>
            <a:endParaRPr lang="en-US" sz="1400" dirty="0" smtClean="0">
              <a:solidFill>
                <a:srgbClr val="FF0000"/>
              </a:solidFill>
              <a:cs typeface="2  Titr" pitchFamily="2" charset="-78"/>
            </a:endParaRPr>
          </a:p>
          <a:p>
            <a:endParaRPr lang="en-US" sz="1400" dirty="0" smtClean="0">
              <a:cs typeface="2  Titr" pitchFamily="2" charset="-78"/>
            </a:endParaRPr>
          </a:p>
          <a:p>
            <a:endParaRPr lang="en-US" sz="1400" dirty="0" smtClean="0">
              <a:cs typeface="2  Titr" pitchFamily="2" charset="-78"/>
            </a:endParaRPr>
          </a:p>
          <a:p>
            <a:pPr marL="0" indent="0" algn="l">
              <a:buNone/>
            </a:pPr>
            <a:r>
              <a:rPr lang="fa-IR" sz="1400" dirty="0" smtClean="0">
                <a:solidFill>
                  <a:srgbClr val="FF0000"/>
                </a:solidFill>
                <a:cs typeface="2  Titr" pitchFamily="2" charset="-78"/>
              </a:rPr>
              <a:t>جواب ص77</a:t>
            </a:r>
            <a:endParaRPr lang="en-US" sz="1400" dirty="0" smtClean="0">
              <a:solidFill>
                <a:srgbClr val="FF0000"/>
              </a:solidFill>
              <a:cs typeface="2  Titr" pitchFamily="2" charset="-78"/>
            </a:endParaRPr>
          </a:p>
          <a:p>
            <a:endParaRPr lang="fa-IR" sz="1400" dirty="0" smtClean="0">
              <a:cs typeface="2  Titr" pitchFamily="2" charset="-78"/>
            </a:endParaRPr>
          </a:p>
          <a:p>
            <a:pPr marL="0" indent="0" algn="l">
              <a:buNone/>
            </a:pPr>
            <a:r>
              <a:rPr lang="fa-IR" sz="1400" dirty="0" smtClean="0">
                <a:cs typeface="2  Titr" pitchFamily="2" charset="-78"/>
              </a:rPr>
              <a:t>                                                                                                                                        </a:t>
            </a:r>
            <a:r>
              <a:rPr lang="fa-IR" sz="1400" dirty="0" smtClean="0">
                <a:solidFill>
                  <a:srgbClr val="FF0000"/>
                </a:solidFill>
                <a:cs typeface="2  Titr" pitchFamily="2" charset="-78"/>
              </a:rPr>
              <a:t>جواب ص80</a:t>
            </a:r>
            <a:r>
              <a:rPr lang="en-US" sz="1400" dirty="0" smtClean="0">
                <a:solidFill>
                  <a:srgbClr val="FF0000"/>
                </a:solidFill>
                <a:cs typeface="2  Titr" pitchFamily="2" charset="-78"/>
              </a:rPr>
              <a:t>   </a:t>
            </a:r>
            <a:endParaRPr lang="fa-IR" sz="1400" dirty="0" smtClean="0">
              <a:solidFill>
                <a:srgbClr val="FF0000"/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7704856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3116"/>
            <a:ext cx="518457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cs typeface="2  Elm Border" panose="00000400000000000000" pitchFamily="2" charset="-78"/>
              </a:rPr>
              <a:t>تهیه کننده: علیرضا صفرزاده</a:t>
            </a:r>
          </a:p>
          <a:p>
            <a:pPr algn="ctr"/>
            <a:endParaRPr lang="fa-IR" sz="3600" dirty="0">
              <a:cs typeface="2  Elm Border" panose="00000400000000000000" pitchFamily="2" charset="-78"/>
            </a:endParaRPr>
          </a:p>
          <a:p>
            <a:pPr algn="ctr"/>
            <a:r>
              <a:rPr lang="en-US" sz="3600" dirty="0" smtClean="0">
                <a:cs typeface="2  Elm Border" panose="00000400000000000000" pitchFamily="2" charset="-78"/>
              </a:rPr>
              <a:t>www.wiki-dars.ir</a:t>
            </a:r>
            <a:endParaRPr lang="fa-IR" sz="3600" dirty="0">
              <a:cs typeface="2  Elm Borde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974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solidFill>
                  <a:schemeClr val="tx1"/>
                </a:solidFill>
                <a:cs typeface="2  Titr" pitchFamily="2" charset="-78"/>
              </a:rPr>
              <a:t>برداشت شما از این تصویر چیست؟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268413"/>
            <a:ext cx="7273925" cy="499745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marL="0" indent="0" algn="ctr" eaLnBrk="1" hangingPunct="1">
              <a:buNone/>
            </a:pPr>
            <a:endParaRPr lang="fa-I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569200" cy="3240088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C00000"/>
                </a:solidFill>
                <a:cs typeface="A EntezareZohoor 1 **" panose="00000700000000000000" pitchFamily="2" charset="-78"/>
              </a:rPr>
              <a:t>لطفا به این سئوال دقت کنید :</a:t>
            </a:r>
            <a:r>
              <a:rPr lang="fa-IR" dirty="0" smtClean="0">
                <a:solidFill>
                  <a:srgbClr val="002060"/>
                </a:solidFill>
                <a:cs typeface="2  Titr" pitchFamily="2" charset="-78"/>
              </a:rPr>
              <a:t/>
            </a:r>
            <a:br>
              <a:rPr lang="fa-IR" dirty="0" smtClean="0">
                <a:solidFill>
                  <a:srgbClr val="002060"/>
                </a:solidFill>
                <a:cs typeface="2  Titr" pitchFamily="2" charset="-78"/>
              </a:rPr>
            </a:br>
            <a:r>
              <a:rPr lang="fa-IR" sz="4000" dirty="0" smtClean="0">
                <a:solidFill>
                  <a:srgbClr val="002060"/>
                </a:solidFill>
                <a:cs typeface="2  Titr" pitchFamily="2" charset="-78"/>
              </a:rPr>
              <a:t>پس از رحلت رسول خدا صلی الله علیه وآله رهبری وهدایت مردم برعهده چه کسی قرار گرفت 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4077072"/>
            <a:ext cx="8229600" cy="2265363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sz="4400" dirty="0" smtClean="0">
                <a:cs typeface="2  Titr" pitchFamily="2" charset="-78"/>
              </a:rPr>
              <a:t>پاسخ شما صحیح است .</a:t>
            </a:r>
          </a:p>
          <a:p>
            <a:pPr algn="ctr">
              <a:buFontTx/>
              <a:buNone/>
            </a:pPr>
            <a:r>
              <a:rPr lang="fa-IR" sz="4400" dirty="0" smtClean="0">
                <a:cs typeface="2  Titr" pitchFamily="2" charset="-78"/>
              </a:rPr>
              <a:t>هدایت ورهبری مردم به ائمه اطهار (ع) واگذارگردید.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fa-IR" smtClean="0">
                <a:solidFill>
                  <a:srgbClr val="0070C0"/>
                </a:solidFill>
                <a:cs typeface="2  Titr" pitchFamily="2" charset="-78"/>
              </a:rPr>
              <a:t>آیا امامان عزیز ما توانستند به آسانی مردم را هدایت کنند 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720725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smtClean="0">
                <a:cs typeface="2  Titr" pitchFamily="2" charset="-78"/>
              </a:rPr>
              <a:t>جواب منفی است . زیرا 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27584" y="2708920"/>
          <a:ext cx="81369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smtClean="0">
                <a:cs typeface="2  Titr" pitchFamily="2" charset="-78"/>
              </a:rPr>
              <a:t>برای مثال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1088"/>
            <a:ext cx="8229600" cy="3159125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2  Nazanin" panose="00000400000000000000" pitchFamily="2" charset="-78"/>
              </a:rPr>
              <a:t>با توجه به مباحث فوق و از آنجا که امام زمان (</a:t>
            </a:r>
            <a:r>
              <a:rPr lang="fa-IR" dirty="0" err="1" smtClean="0">
                <a:solidFill>
                  <a:schemeClr val="accent6">
                    <a:lumMod val="75000"/>
                  </a:schemeClr>
                </a:solidFill>
                <a:cs typeface="2  Nazanin" panose="00000400000000000000" pitchFamily="2" charset="-78"/>
              </a:rPr>
              <a:t>عج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2  Nazanin" panose="00000400000000000000" pitchFamily="2" charset="-78"/>
              </a:rPr>
              <a:t>)بیش از هزار سال است که از دسترس مردم </a:t>
            </a:r>
            <a:r>
              <a:rPr lang="fa-IR" dirty="0" err="1" smtClean="0">
                <a:solidFill>
                  <a:schemeClr val="accent6">
                    <a:lumMod val="75000"/>
                  </a:schemeClr>
                </a:solidFill>
                <a:cs typeface="2  Nazanin" panose="00000400000000000000" pitchFamily="2" charset="-78"/>
              </a:rPr>
              <a:t>دوراست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2  Nazanin" panose="00000400000000000000" pitchFamily="2" charset="-78"/>
              </a:rPr>
              <a:t> .آیا می توان گفت</a:t>
            </a:r>
            <a:br>
              <a:rPr lang="fa-IR" dirty="0" smtClean="0">
                <a:solidFill>
                  <a:schemeClr val="accent6">
                    <a:lumMod val="75000"/>
                  </a:schemeClr>
                </a:solidFill>
                <a:cs typeface="2  Nazanin" panose="00000400000000000000" pitchFamily="2" charset="-78"/>
              </a:rPr>
            </a:b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2  Nazanin" panose="00000400000000000000" pitchFamily="2" charset="-78"/>
              </a:rPr>
              <a:t>انسانها هیچ نیازی به هدایت نداشته </a:t>
            </a:r>
            <a:r>
              <a:rPr lang="fa-IR" dirty="0" err="1" smtClean="0">
                <a:solidFill>
                  <a:schemeClr val="accent6">
                    <a:lumMod val="75000"/>
                  </a:schemeClr>
                </a:solidFill>
                <a:cs typeface="2  Nazanin" panose="00000400000000000000" pitchFamily="2" charset="-78"/>
              </a:rPr>
              <a:t>اند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2  Nazanin" panose="00000400000000000000" pitchFamily="2" charset="-78"/>
              </a:rPr>
              <a:t>؟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717032"/>
            <a:ext cx="8229600" cy="26971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fa-IR" sz="5400" dirty="0" smtClean="0">
                <a:solidFill>
                  <a:schemeClr val="accent1">
                    <a:lumMod val="25000"/>
                  </a:schemeClr>
                </a:solidFill>
                <a:cs typeface="2  Nazanin" panose="00000400000000000000" pitchFamily="2" charset="-78"/>
              </a:rPr>
              <a:t>اگر انسانها  نیاز به هدایت داشته اند ، تکلیف مردم در عصر غیبت امام عصر (عج) چیست؟</a:t>
            </a:r>
            <a:endParaRPr lang="fa-IR" sz="5400" dirty="0">
              <a:solidFill>
                <a:schemeClr val="accent1">
                  <a:lumMod val="25000"/>
                </a:schemeClr>
              </a:solidFill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pichak.net-0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644900"/>
            <a:ext cx="3810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pichak.net-0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060575"/>
            <a:ext cx="3810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www.roozgozar.com-05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0"/>
            <a:ext cx="25923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8064895" cy="5689600"/>
          </a:xfrm>
        </p:spPr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cs typeface="2  Yekan" panose="00000400000000000000" pitchFamily="2" charset="-78"/>
              </a:rPr>
              <a:t>این حدیث بیانگر این است که هدایت و رهبری مردم در عصر غیبت برعهده عالمان ودانشمندان دینی است .اما این عالمان دینی چه کسانی هستند؟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2  Titr" pitchFamily="2" charset="-78"/>
              </a:rPr>
              <a:t>امام صادق علیه السلام می فرماید: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71550" y="1341438"/>
            <a:ext cx="7993063" cy="5256212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 7 پیام آسمانی نهم رهبری در عصر غیبت</Template>
  <TotalTime>0</TotalTime>
  <Words>398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2  Elm Border</vt:lpstr>
      <vt:lpstr>2  Nazanin</vt:lpstr>
      <vt:lpstr>2  Titr</vt:lpstr>
      <vt:lpstr>2  Yekan</vt:lpstr>
      <vt:lpstr>A EntezareZohoor 1 **</vt:lpstr>
      <vt:lpstr>Arial</vt:lpstr>
      <vt:lpstr>Diseño predeterminado</vt:lpstr>
      <vt:lpstr>درس هفتم   رهبری در عصر غیبت </vt:lpstr>
      <vt:lpstr>برداشت شما از این تصویر چیست؟</vt:lpstr>
      <vt:lpstr>لطفا به این سئوال دقت کنید : پس از رحلت رسول خدا صلی الله علیه وآله رهبری وهدایت مردم برعهده چه کسی قرار گرفت ؟</vt:lpstr>
      <vt:lpstr>آیا امامان عزیز ما توانستند به آسانی مردم را هدایت کنند ؟</vt:lpstr>
      <vt:lpstr>برای مثال </vt:lpstr>
      <vt:lpstr>با توجه به مباحث فوق و از آنجا که امام زمان (عج)بیش از هزار سال است که از دسترس مردم دوراست .آیا می توان گفت انسانها هیچ نیازی به هدایت نداشته اند؟</vt:lpstr>
      <vt:lpstr>PowerPoint Presentation</vt:lpstr>
      <vt:lpstr>این حدیث بیانگر این است که هدایت و رهبری مردم در عصر غیبت برعهده عالمان ودانشمندان دینی است .اما این عالمان دینی چه کسانی هستند؟</vt:lpstr>
      <vt:lpstr>امام صادق علیه السلام می فرماید:</vt:lpstr>
      <vt:lpstr>با توجه به حدیث بالا فقیهانی  که هدایت مردم  را در زمان غیبت امام زمان (عج) به عهده دارند ،چه ویژگی هایی دارند؟</vt:lpstr>
      <vt:lpstr>نکته</vt:lpstr>
      <vt:lpstr>    ولایت فقیه یعنی چه؟    </vt:lpstr>
      <vt:lpstr>    بیدار گر قرن</vt:lpstr>
      <vt:lpstr>برخی از ویژگی های ایشان عبارتند از:</vt:lpstr>
      <vt:lpstr>و اما پس از رحلت امام خمینی (ره)....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هفتم   رهبری در عصر غیبت </dc:title>
  <dc:creator>omid</dc:creator>
  <cp:lastModifiedBy>omid</cp:lastModifiedBy>
  <cp:revision>1</cp:revision>
  <dcterms:created xsi:type="dcterms:W3CDTF">2020-02-09T09:08:05Z</dcterms:created>
  <dcterms:modified xsi:type="dcterms:W3CDTF">2020-02-09T09:08:24Z</dcterms:modified>
</cp:coreProperties>
</file>