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9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0" r:id="rId3"/>
    <p:sldMasterId id="2147483720" r:id="rId4"/>
    <p:sldMasterId id="2147483740" r:id="rId5"/>
    <p:sldMasterId id="2147483757" r:id="rId6"/>
    <p:sldMasterId id="2147483775" r:id="rId7"/>
    <p:sldMasterId id="2147483793" r:id="rId8"/>
    <p:sldMasterId id="2147483812" r:id="rId9"/>
    <p:sldMasterId id="2147483828" r:id="rId10"/>
  </p:sldMasterIdLst>
  <p:notesMasterIdLst>
    <p:notesMasterId r:id="rId124"/>
  </p:notesMasterIdLst>
  <p:handoutMasterIdLst>
    <p:handoutMasterId r:id="rId125"/>
  </p:handoutMasterIdLst>
  <p:sldIdLst>
    <p:sldId id="257" r:id="rId11"/>
    <p:sldId id="258" r:id="rId12"/>
    <p:sldId id="259" r:id="rId13"/>
    <p:sldId id="363" r:id="rId14"/>
    <p:sldId id="364" r:id="rId15"/>
    <p:sldId id="366" r:id="rId16"/>
    <p:sldId id="368" r:id="rId17"/>
    <p:sldId id="375" r:id="rId18"/>
    <p:sldId id="367" r:id="rId19"/>
    <p:sldId id="376" r:id="rId20"/>
    <p:sldId id="369" r:id="rId21"/>
    <p:sldId id="370" r:id="rId22"/>
    <p:sldId id="372" r:id="rId23"/>
    <p:sldId id="371" r:id="rId24"/>
    <p:sldId id="374" r:id="rId25"/>
    <p:sldId id="373" r:id="rId26"/>
    <p:sldId id="260" r:id="rId27"/>
    <p:sldId id="377" r:id="rId28"/>
    <p:sldId id="379" r:id="rId29"/>
    <p:sldId id="355" r:id="rId30"/>
    <p:sldId id="381" r:id="rId31"/>
    <p:sldId id="359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347" r:id="rId40"/>
    <p:sldId id="351" r:id="rId41"/>
    <p:sldId id="270" r:id="rId42"/>
    <p:sldId id="353" r:id="rId43"/>
    <p:sldId id="271" r:id="rId44"/>
    <p:sldId id="348" r:id="rId45"/>
    <p:sldId id="349" r:id="rId46"/>
    <p:sldId id="350" r:id="rId47"/>
    <p:sldId id="357" r:id="rId48"/>
    <p:sldId id="27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80" r:id="rId57"/>
    <p:sldId id="281" r:id="rId58"/>
    <p:sldId id="358" r:id="rId59"/>
    <p:sldId id="283" r:id="rId60"/>
    <p:sldId id="284" r:id="rId61"/>
    <p:sldId id="285" r:id="rId62"/>
    <p:sldId id="286" r:id="rId63"/>
    <p:sldId id="287" r:id="rId64"/>
    <p:sldId id="352" r:id="rId65"/>
    <p:sldId id="362" r:id="rId66"/>
    <p:sldId id="289" r:id="rId67"/>
    <p:sldId id="290" r:id="rId68"/>
    <p:sldId id="291" r:id="rId69"/>
    <p:sldId id="292" r:id="rId70"/>
    <p:sldId id="293" r:id="rId71"/>
    <p:sldId id="294" r:id="rId72"/>
    <p:sldId id="295" r:id="rId73"/>
    <p:sldId id="296" r:id="rId74"/>
    <p:sldId id="297" r:id="rId75"/>
    <p:sldId id="298" r:id="rId76"/>
    <p:sldId id="299" r:id="rId77"/>
    <p:sldId id="360" r:id="rId78"/>
    <p:sldId id="301" r:id="rId79"/>
    <p:sldId id="382" r:id="rId80"/>
    <p:sldId id="302" r:id="rId81"/>
    <p:sldId id="303" r:id="rId82"/>
    <p:sldId id="305" r:id="rId83"/>
    <p:sldId id="308" r:id="rId84"/>
    <p:sldId id="383" r:id="rId85"/>
    <p:sldId id="309" r:id="rId86"/>
    <p:sldId id="310" r:id="rId87"/>
    <p:sldId id="311" r:id="rId88"/>
    <p:sldId id="312" r:id="rId89"/>
    <p:sldId id="313" r:id="rId90"/>
    <p:sldId id="314" r:id="rId91"/>
    <p:sldId id="356" r:id="rId92"/>
    <p:sldId id="316" r:id="rId93"/>
    <p:sldId id="317" r:id="rId94"/>
    <p:sldId id="318" r:id="rId95"/>
    <p:sldId id="319" r:id="rId96"/>
    <p:sldId id="320" r:id="rId97"/>
    <p:sldId id="321" r:id="rId98"/>
    <p:sldId id="322" r:id="rId99"/>
    <p:sldId id="323" r:id="rId100"/>
    <p:sldId id="324" r:id="rId101"/>
    <p:sldId id="325" r:id="rId102"/>
    <p:sldId id="326" r:id="rId103"/>
    <p:sldId id="327" r:id="rId104"/>
    <p:sldId id="328" r:id="rId105"/>
    <p:sldId id="329" r:id="rId106"/>
    <p:sldId id="330" r:id="rId107"/>
    <p:sldId id="331" r:id="rId108"/>
    <p:sldId id="332" r:id="rId109"/>
    <p:sldId id="333" r:id="rId110"/>
    <p:sldId id="334" r:id="rId111"/>
    <p:sldId id="335" r:id="rId112"/>
    <p:sldId id="336" r:id="rId113"/>
    <p:sldId id="337" r:id="rId114"/>
    <p:sldId id="338" r:id="rId115"/>
    <p:sldId id="339" r:id="rId116"/>
    <p:sldId id="340" r:id="rId117"/>
    <p:sldId id="341" r:id="rId118"/>
    <p:sldId id="342" r:id="rId119"/>
    <p:sldId id="343" r:id="rId120"/>
    <p:sldId id="344" r:id="rId121"/>
    <p:sldId id="345" r:id="rId122"/>
    <p:sldId id="346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71C2CA-D9FE-4674-8DC9-C4507CC4E594}">
          <p14:sldIdLst>
            <p14:sldId id="257"/>
            <p14:sldId id="258"/>
            <p14:sldId id="259"/>
            <p14:sldId id="363"/>
            <p14:sldId id="364"/>
            <p14:sldId id="366"/>
            <p14:sldId id="368"/>
            <p14:sldId id="375"/>
            <p14:sldId id="367"/>
            <p14:sldId id="376"/>
            <p14:sldId id="369"/>
            <p14:sldId id="370"/>
            <p14:sldId id="372"/>
            <p14:sldId id="371"/>
            <p14:sldId id="374"/>
            <p14:sldId id="373"/>
            <p14:sldId id="260"/>
            <p14:sldId id="377"/>
            <p14:sldId id="379"/>
            <p14:sldId id="355"/>
            <p14:sldId id="381"/>
            <p14:sldId id="359"/>
            <p14:sldId id="262"/>
            <p14:sldId id="263"/>
            <p14:sldId id="264"/>
            <p14:sldId id="265"/>
            <p14:sldId id="266"/>
            <p14:sldId id="267"/>
            <p14:sldId id="268"/>
            <p14:sldId id="347"/>
            <p14:sldId id="351"/>
            <p14:sldId id="270"/>
            <p14:sldId id="353"/>
            <p14:sldId id="271"/>
            <p14:sldId id="348"/>
            <p14:sldId id="349"/>
            <p14:sldId id="350"/>
            <p14:sldId id="357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358"/>
            <p14:sldId id="283"/>
            <p14:sldId id="284"/>
            <p14:sldId id="285"/>
            <p14:sldId id="286"/>
            <p14:sldId id="287"/>
            <p14:sldId id="352"/>
            <p14:sldId id="362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60"/>
            <p14:sldId id="301"/>
            <p14:sldId id="382"/>
            <p14:sldId id="302"/>
            <p14:sldId id="303"/>
            <p14:sldId id="305"/>
            <p14:sldId id="308"/>
            <p14:sldId id="383"/>
            <p14:sldId id="309"/>
            <p14:sldId id="310"/>
            <p14:sldId id="311"/>
            <p14:sldId id="312"/>
            <p14:sldId id="313"/>
            <p14:sldId id="314"/>
            <p14:sldId id="356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23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من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شخصیت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منش/ تیپ‌های شخصیتی</a:t>
          </a:r>
          <a:endParaRPr lang="en-US" b="1" dirty="0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C2AAE717-4976-43C0-9546-751E36F569C1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سبک‌های رفتاری</a:t>
          </a:r>
          <a:endParaRPr lang="en-US" b="1" dirty="0">
            <a:cs typeface="B Nazanin" panose="00000400000000000000" pitchFamily="2" charset="-78"/>
          </a:endParaRPr>
        </a:p>
      </dgm:t>
    </dgm:pt>
    <dgm:pt modelId="{02B7DAFD-A68B-47F4-B38C-1B251564FA2C}" type="par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49CD91FB-B399-4C3C-A347-0DD5031AFD22}" type="sib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7BFD73-1ED2-40B3-A42B-6B6985150396}" type="pres">
      <dgm:prSet presAssocID="{C2AAE717-4976-43C0-9546-751E36F569C1}" presName="Name8" presStyleCnt="0"/>
      <dgm:spPr/>
    </dgm:pt>
    <dgm:pt modelId="{15E3A1EE-D569-45A6-AB6A-A28A06138686}" type="pres">
      <dgm:prSet presAssocID="{C2AAE717-4976-43C0-9546-751E36F569C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976E3-8E0C-4DF4-A4A9-BB7A99E7C6E6}" type="pres">
      <dgm:prSet presAssocID="{C2AAE717-4976-43C0-9546-751E36F569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513A05-48B2-4C47-BD97-8E4275A3B5EC}" srcId="{D7AF11BB-8BFA-4AC0-AFD2-293254A04168}" destId="{C2AAE717-4976-43C0-9546-751E36F569C1}" srcOrd="3" destOrd="0" parTransId="{02B7DAFD-A68B-47F4-B38C-1B251564FA2C}" sibTransId="{49CD91FB-B399-4C3C-A347-0DD5031AFD22}"/>
    <dgm:cxn modelId="{9EB35FB3-6184-4382-A096-D3E71A2CD2D3}" type="presOf" srcId="{D7AF11BB-8BFA-4AC0-AFD2-293254A04168}" destId="{8E444B97-2BB2-4A87-BE26-FD754F8444C5}" srcOrd="0" destOrd="0" presId="urn:microsoft.com/office/officeart/2005/8/layout/pyramid1"/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C541AB1D-2B3B-4EA7-A448-E3C8040CADC6}" type="presOf" srcId="{8307D918-079A-4653-B977-8495B94A700E}" destId="{8A5AB067-34E3-4BCA-8094-030638AD5C2B}" srcOrd="0" destOrd="0" presId="urn:microsoft.com/office/officeart/2005/8/layout/pyramid1"/>
    <dgm:cxn modelId="{5D894628-93B7-463D-83F6-17192C604CF1}" type="presOf" srcId="{8307D918-079A-4653-B977-8495B94A700E}" destId="{1D53BDCC-5002-4390-BEE5-3324C26F9866}" srcOrd="1" destOrd="0" presId="urn:microsoft.com/office/officeart/2005/8/layout/pyramid1"/>
    <dgm:cxn modelId="{50EE06B2-A8B1-43C9-B5E1-518DB5BB7300}" type="presOf" srcId="{9E5813C4-0CC4-4272-9C97-8D326B127204}" destId="{D5E6FD83-E326-4629-8F65-A5C4825A680D}" srcOrd="1" destOrd="0" presId="urn:microsoft.com/office/officeart/2005/8/layout/pyramid1"/>
    <dgm:cxn modelId="{4955E8A1-5561-4779-B6FA-302C3C9CF542}" type="presOf" srcId="{9E5813C4-0CC4-4272-9C97-8D326B127204}" destId="{A4857E55-D4F1-46FD-88D7-132E094AB7B2}" srcOrd="0" destOrd="0" presId="urn:microsoft.com/office/officeart/2005/8/layout/pyramid1"/>
    <dgm:cxn modelId="{467EAD71-D6AF-4C6A-9712-17F0E91EF92F}" type="presOf" srcId="{A6B0CC69-C05B-4FE2-99FD-789AF84CA5A8}" destId="{0CAE4A9B-548D-481B-B7F5-C959BD812551}" srcOrd="1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EA480DCF-89E6-4158-A441-D40937EF459F}" type="presOf" srcId="{C2AAE717-4976-43C0-9546-751E36F569C1}" destId="{15E3A1EE-D569-45A6-AB6A-A28A06138686}" srcOrd="0" destOrd="0" presId="urn:microsoft.com/office/officeart/2005/8/layout/pyramid1"/>
    <dgm:cxn modelId="{307F8905-7FBC-4B16-9A01-AA21193494B3}" type="presOf" srcId="{A6B0CC69-C05B-4FE2-99FD-789AF84CA5A8}" destId="{9C8D877F-D6D8-45EC-9C40-D4B623966967}" srcOrd="0" destOrd="0" presId="urn:microsoft.com/office/officeart/2005/8/layout/pyramid1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FDF5ACB3-BAAE-4B7C-81A5-E5A181DA5C75}" type="presOf" srcId="{C2AAE717-4976-43C0-9546-751E36F569C1}" destId="{CE9976E3-8E0C-4DF4-A4A9-BB7A99E7C6E6}" srcOrd="1" destOrd="0" presId="urn:microsoft.com/office/officeart/2005/8/layout/pyramid1"/>
    <dgm:cxn modelId="{DF88169B-2594-454D-A0BD-0ED4EB28F781}" type="presParOf" srcId="{8E444B97-2BB2-4A87-BE26-FD754F8444C5}" destId="{5E3C4600-EB18-4FDF-9349-90CFE8D4BF8B}" srcOrd="0" destOrd="0" presId="urn:microsoft.com/office/officeart/2005/8/layout/pyramid1"/>
    <dgm:cxn modelId="{594EA5E9-10DD-4608-A191-800D64C5FC54}" type="presParOf" srcId="{5E3C4600-EB18-4FDF-9349-90CFE8D4BF8B}" destId="{9C8D877F-D6D8-45EC-9C40-D4B623966967}" srcOrd="0" destOrd="0" presId="urn:microsoft.com/office/officeart/2005/8/layout/pyramid1"/>
    <dgm:cxn modelId="{4D8B7D4E-6A32-48B6-A45E-74F971A7569F}" type="presParOf" srcId="{5E3C4600-EB18-4FDF-9349-90CFE8D4BF8B}" destId="{0CAE4A9B-548D-481B-B7F5-C959BD812551}" srcOrd="1" destOrd="0" presId="urn:microsoft.com/office/officeart/2005/8/layout/pyramid1"/>
    <dgm:cxn modelId="{7CD8E680-E124-42A3-8DB2-985334CC5FC2}" type="presParOf" srcId="{8E444B97-2BB2-4A87-BE26-FD754F8444C5}" destId="{DC705DE7-54DE-4A32-978F-E91FA495FBEB}" srcOrd="1" destOrd="0" presId="urn:microsoft.com/office/officeart/2005/8/layout/pyramid1"/>
    <dgm:cxn modelId="{E2B2D38E-A616-4273-8FEC-08F9B02617EC}" type="presParOf" srcId="{DC705DE7-54DE-4A32-978F-E91FA495FBEB}" destId="{8A5AB067-34E3-4BCA-8094-030638AD5C2B}" srcOrd="0" destOrd="0" presId="urn:microsoft.com/office/officeart/2005/8/layout/pyramid1"/>
    <dgm:cxn modelId="{4E84923B-DE05-4722-B79C-8A9940CC7058}" type="presParOf" srcId="{DC705DE7-54DE-4A32-978F-E91FA495FBEB}" destId="{1D53BDCC-5002-4390-BEE5-3324C26F9866}" srcOrd="1" destOrd="0" presId="urn:microsoft.com/office/officeart/2005/8/layout/pyramid1"/>
    <dgm:cxn modelId="{110F15E7-A698-4288-9DD9-009402697167}" type="presParOf" srcId="{8E444B97-2BB2-4A87-BE26-FD754F8444C5}" destId="{CCD4B429-2AB3-43AF-A7EC-77BFF41F879F}" srcOrd="2" destOrd="0" presId="urn:microsoft.com/office/officeart/2005/8/layout/pyramid1"/>
    <dgm:cxn modelId="{0B016541-F1CC-4180-8214-BB2DBBC6BCB8}" type="presParOf" srcId="{CCD4B429-2AB3-43AF-A7EC-77BFF41F879F}" destId="{A4857E55-D4F1-46FD-88D7-132E094AB7B2}" srcOrd="0" destOrd="0" presId="urn:microsoft.com/office/officeart/2005/8/layout/pyramid1"/>
    <dgm:cxn modelId="{5751A24A-6534-4F2C-A7DD-5785C22BC297}" type="presParOf" srcId="{CCD4B429-2AB3-43AF-A7EC-77BFF41F879F}" destId="{D5E6FD83-E326-4629-8F65-A5C4825A680D}" srcOrd="1" destOrd="0" presId="urn:microsoft.com/office/officeart/2005/8/layout/pyramid1"/>
    <dgm:cxn modelId="{AE0DAA3F-FDCB-4CB5-BB47-5E9CE5937C31}" type="presParOf" srcId="{8E444B97-2BB2-4A87-BE26-FD754F8444C5}" destId="{847BFD73-1ED2-40B3-A42B-6B6985150396}" srcOrd="3" destOrd="0" presId="urn:microsoft.com/office/officeart/2005/8/layout/pyramid1"/>
    <dgm:cxn modelId="{92F0B94A-FD52-4636-A8EF-E5241DC4E557}" type="presParOf" srcId="{847BFD73-1ED2-40B3-A42B-6B6985150396}" destId="{15E3A1EE-D569-45A6-AB6A-A28A06138686}" srcOrd="0" destOrd="0" presId="urn:microsoft.com/office/officeart/2005/8/layout/pyramid1"/>
    <dgm:cxn modelId="{7EFC11D6-1269-4E1E-BEFD-F9B4F5145363}" type="presParOf" srcId="{847BFD73-1ED2-40B3-A42B-6B6985150396}" destId="{CE9976E3-8E0C-4DF4-A4A9-BB7A99E7C6E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E53A1C-82AA-4C45-A7AB-935254BC3131}" type="doc">
      <dgm:prSet loTypeId="urn:diagrams.loki3.com/VaryingWidthList+Icon" loCatId="officeonlin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115CBD-4D99-4DBF-92BF-CC2AA572DCFE}">
      <dgm:prSet phldrT="[Text]"/>
      <dgm:spPr/>
      <dgm:t>
        <a:bodyPr/>
        <a:lstStyle/>
        <a:p>
          <a:r>
            <a:rPr lang="fa-IR" b="1" smtClean="0">
              <a:cs typeface="B Nazanin" pitchFamily="2" charset="-78"/>
            </a:rPr>
            <a:t>بازانگاری</a:t>
          </a:r>
          <a:endParaRPr lang="en-US" b="1" dirty="0">
            <a:cs typeface="B Nazanin" pitchFamily="2" charset="-78"/>
          </a:endParaRPr>
        </a:p>
      </dgm:t>
    </dgm:pt>
    <dgm:pt modelId="{1C2F4677-1680-4B00-81F4-F5E0C9F435FA}" type="parTrans" cxnId="{977F865B-42BF-478D-8DCD-053204FA27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939A7B-A381-48EA-A31A-85D99378C42F}" type="sibTrans" cxnId="{977F865B-42BF-478D-8DCD-053204FA27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5F13692-2288-43EF-8737-B878821DAAE7}">
      <dgm:prSet phldrT="[Text]"/>
      <dgm:spPr/>
      <dgm:t>
        <a:bodyPr/>
        <a:lstStyle/>
        <a:p>
          <a:r>
            <a:rPr lang="fa-IR" b="1" dirty="0" smtClean="0">
              <a:latin typeface="Arial"/>
              <a:cs typeface="B Nazanin" pitchFamily="2" charset="-78"/>
            </a:rPr>
            <a:t>شناخت و نگرش اخلاقی</a:t>
          </a:r>
          <a:endParaRPr lang="en-US" dirty="0"/>
        </a:p>
      </dgm:t>
    </dgm:pt>
    <dgm:pt modelId="{A1E3350C-EB8C-4B15-BE59-CDC5A2F0C21A}" type="parTrans" cxnId="{B6498C85-674C-46B5-B1C0-7F94CD94F3F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2B4633-E268-4C3E-A666-78DAC42F4FA2}" type="sibTrans" cxnId="{B6498C85-674C-46B5-B1C0-7F94CD94F3F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A2704BF-F650-404B-9376-DC4E9E29E535}">
      <dgm:prSet phldrT="[Text]"/>
      <dgm:spPr/>
      <dgm:t>
        <a:bodyPr/>
        <a:lstStyle/>
        <a:p>
          <a:r>
            <a:rPr lang="fa-IR" b="1" dirty="0" smtClean="0">
              <a:latin typeface="Arial"/>
              <a:cs typeface="B Nazanin" pitchFamily="2" charset="-78"/>
            </a:rPr>
            <a:t>خودانگیختگی</a:t>
          </a:r>
          <a:endParaRPr lang="en-US" dirty="0"/>
        </a:p>
      </dgm:t>
    </dgm:pt>
    <dgm:pt modelId="{4F5B348C-F547-454E-AB7F-31FD8A947CF4}" type="parTrans" cxnId="{00D4EF14-43A7-4E3B-AAC1-DC118E8A7D0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26AAFF7-2218-4481-ADF4-8A90278A9251}" type="sibTrans" cxnId="{00D4EF14-43A7-4E3B-AAC1-DC118E8A7D0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8C1305E-FCD0-47DE-AE52-15CCC738EEB9}">
      <dgm:prSet phldrT="[Text]"/>
      <dgm:spPr/>
      <dgm:t>
        <a:bodyPr/>
        <a:lstStyle/>
        <a:p>
          <a:r>
            <a:rPr lang="fa-IR" b="1" smtClean="0">
              <a:latin typeface="Arial"/>
              <a:cs typeface="B Nazanin" pitchFamily="2" charset="-78"/>
            </a:rPr>
            <a:t>مهارت رفتار اخلاقی</a:t>
          </a:r>
          <a:endParaRPr lang="en-US" dirty="0"/>
        </a:p>
      </dgm:t>
    </dgm:pt>
    <dgm:pt modelId="{D4A2FF98-D077-4637-AFE8-A0F3A3BA6D05}" type="parTrans" cxnId="{3E50CC66-D3F1-48D8-A33D-954CAFC586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2B16A4-856F-4A78-9CB3-6938F3581B05}" type="sibTrans" cxnId="{3E50CC66-D3F1-48D8-A33D-954CAFC586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5C7E85-2EE0-462D-A883-F2938FA2CFFC}">
      <dgm:prSet phldrT="[Text]"/>
      <dgm:spPr/>
      <dgm:t>
        <a:bodyPr/>
        <a:lstStyle/>
        <a:p>
          <a:r>
            <a:rPr lang="fa-IR" b="1" dirty="0" smtClean="0">
              <a:latin typeface="Arial"/>
              <a:cs typeface="B Nazanin" pitchFamily="2" charset="-78"/>
            </a:rPr>
            <a:t>باز مهندسی فرآیندها و نظام های حرفه ای</a:t>
          </a:r>
          <a:endParaRPr lang="en-US" dirty="0"/>
        </a:p>
      </dgm:t>
    </dgm:pt>
    <dgm:pt modelId="{E71E73C4-DC57-4A4D-981F-A2AF4E354C1D}" type="parTrans" cxnId="{40EA1741-8EFA-4527-83BC-F53124CE84A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CEB721-FE96-45B1-80C4-0A79E8EC567D}" type="sibTrans" cxnId="{40EA1741-8EFA-4527-83BC-F53124CE84A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1DF681-0F85-493D-A433-939C6D142679}">
      <dgm:prSet phldrT="[Text]"/>
      <dgm:spPr/>
      <dgm:t>
        <a:bodyPr/>
        <a:lstStyle/>
        <a:p>
          <a:r>
            <a:rPr lang="fa-IR" b="1" smtClean="0">
              <a:latin typeface="Arial"/>
              <a:cs typeface="B Nazanin" pitchFamily="2" charset="-78"/>
            </a:rPr>
            <a:t>حمایت حقوقی از اخلاق</a:t>
          </a:r>
          <a:endParaRPr lang="en-US" dirty="0"/>
        </a:p>
      </dgm:t>
    </dgm:pt>
    <dgm:pt modelId="{6F422947-A8CB-4FCD-929B-EE5AC31490AE}" type="parTrans" cxnId="{B5818A6E-9758-4E76-A9C7-5C53C0264E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54CCDC1-C2DA-42C9-A27E-CB3593734F11}" type="sibTrans" cxnId="{B5818A6E-9758-4E76-A9C7-5C53C0264E5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35CBBB-1A5F-48FE-BDA3-630F0AADECAA}" type="pres">
      <dgm:prSet presAssocID="{78E53A1C-82AA-4C45-A7AB-935254BC3131}" presName="Name0" presStyleCnt="0">
        <dgm:presLayoutVars>
          <dgm:resizeHandles/>
        </dgm:presLayoutVars>
      </dgm:prSet>
      <dgm:spPr/>
      <dgm:t>
        <a:bodyPr/>
        <a:lstStyle/>
        <a:p>
          <a:endParaRPr lang="en-US"/>
        </a:p>
      </dgm:t>
    </dgm:pt>
    <dgm:pt modelId="{2D7F8061-CB41-4646-B519-FDF7CA957D64}" type="pres">
      <dgm:prSet presAssocID="{8F115CBD-4D99-4DBF-92BF-CC2AA572DCFE}" presName="text" presStyleLbl="node1" presStyleIdx="0" presStyleCnt="6" custScaleX="184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26A58-4BFA-4EBA-BE67-0E097989AA15}" type="pres">
      <dgm:prSet presAssocID="{28939A7B-A381-48EA-A31A-85D99378C42F}" presName="space" presStyleCnt="0"/>
      <dgm:spPr/>
    </dgm:pt>
    <dgm:pt modelId="{AB52F29B-9BCC-4462-A013-44459317F1F7}" type="pres">
      <dgm:prSet presAssocID="{15F13692-2288-43EF-8737-B878821DAAE7}" presName="text" presStyleLbl="node1" presStyleIdx="1" presStyleCnt="6" custScaleX="108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3B2FD-45D5-4CDE-9A5A-26E0390B62EC}" type="pres">
      <dgm:prSet presAssocID="{192B4633-E268-4C3E-A666-78DAC42F4FA2}" presName="space" presStyleCnt="0"/>
      <dgm:spPr/>
    </dgm:pt>
    <dgm:pt modelId="{CB18CCFF-F0F9-4AD8-832A-76BF2A79B3F5}" type="pres">
      <dgm:prSet presAssocID="{DA2704BF-F650-404B-9376-DC4E9E29E535}" presName="text" presStyleLbl="node1" presStyleIdx="2" presStyleCnt="6" custScaleX="2323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5A761-3198-467F-84E2-D9B5E1427AD8}" type="pres">
      <dgm:prSet presAssocID="{C26AAFF7-2218-4481-ADF4-8A90278A9251}" presName="space" presStyleCnt="0"/>
      <dgm:spPr/>
    </dgm:pt>
    <dgm:pt modelId="{D3D29E8B-5D22-4AA2-B727-B807FDFA714E}" type="pres">
      <dgm:prSet presAssocID="{38C1305E-FCD0-47DE-AE52-15CCC738EEB9}" presName="text" presStyleLbl="node1" presStyleIdx="3" presStyleCnt="6" custScaleX="1922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F70AF-FD7F-4B83-AF53-D3EB4A8B5AEE}" type="pres">
      <dgm:prSet presAssocID="{582B16A4-856F-4A78-9CB3-6938F3581B05}" presName="space" presStyleCnt="0"/>
      <dgm:spPr/>
    </dgm:pt>
    <dgm:pt modelId="{BDB7F5F9-81CF-4160-9077-89268F3EC156}" type="pres">
      <dgm:prSet presAssocID="{A75C7E85-2EE0-462D-A883-F2938FA2CFFC}" presName="text" presStyleLbl="node1" presStyleIdx="4" presStyleCnt="6" custScaleX="100189" custLinFactNeighborX="0" custLinFactNeighborY="-4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CBE5A-1A6F-4737-96BE-F171C46D2E77}" type="pres">
      <dgm:prSet presAssocID="{C5CEB721-FE96-45B1-80C4-0A79E8EC567D}" presName="space" presStyleCnt="0"/>
      <dgm:spPr/>
    </dgm:pt>
    <dgm:pt modelId="{AB23AF5D-9167-4442-B00F-FC3FD9C4B400}" type="pres">
      <dgm:prSet presAssocID="{7C1DF681-0F85-493D-A433-939C6D142679}" presName="text" presStyleLbl="node1" presStyleIdx="5" presStyleCnt="6" custScaleX="182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D4EF14-43A7-4E3B-AAC1-DC118E8A7D05}" srcId="{78E53A1C-82AA-4C45-A7AB-935254BC3131}" destId="{DA2704BF-F650-404B-9376-DC4E9E29E535}" srcOrd="2" destOrd="0" parTransId="{4F5B348C-F547-454E-AB7F-31FD8A947CF4}" sibTransId="{C26AAFF7-2218-4481-ADF4-8A90278A9251}"/>
    <dgm:cxn modelId="{40EA1741-8EFA-4527-83BC-F53124CE84A4}" srcId="{78E53A1C-82AA-4C45-A7AB-935254BC3131}" destId="{A75C7E85-2EE0-462D-A883-F2938FA2CFFC}" srcOrd="4" destOrd="0" parTransId="{E71E73C4-DC57-4A4D-981F-A2AF4E354C1D}" sibTransId="{C5CEB721-FE96-45B1-80C4-0A79E8EC567D}"/>
    <dgm:cxn modelId="{68F26A03-CDD1-480B-A279-25E165C3B0CD}" type="presOf" srcId="{8F115CBD-4D99-4DBF-92BF-CC2AA572DCFE}" destId="{2D7F8061-CB41-4646-B519-FDF7CA957D64}" srcOrd="0" destOrd="0" presId="urn:diagrams.loki3.com/VaryingWidthList+Icon"/>
    <dgm:cxn modelId="{E3F4BE4E-B5BC-4423-BEE4-0BF1EE231D7E}" type="presOf" srcId="{A75C7E85-2EE0-462D-A883-F2938FA2CFFC}" destId="{BDB7F5F9-81CF-4160-9077-89268F3EC156}" srcOrd="0" destOrd="0" presId="urn:diagrams.loki3.com/VaryingWidthList+Icon"/>
    <dgm:cxn modelId="{B5818A6E-9758-4E76-A9C7-5C53C0264E58}" srcId="{78E53A1C-82AA-4C45-A7AB-935254BC3131}" destId="{7C1DF681-0F85-493D-A433-939C6D142679}" srcOrd="5" destOrd="0" parTransId="{6F422947-A8CB-4FCD-929B-EE5AC31490AE}" sibTransId="{B54CCDC1-C2DA-42C9-A27E-CB3593734F11}"/>
    <dgm:cxn modelId="{0FE8A1E0-89BF-4639-9C0B-08D4679C342B}" type="presOf" srcId="{78E53A1C-82AA-4C45-A7AB-935254BC3131}" destId="{CB35CBBB-1A5F-48FE-BDA3-630F0AADECAA}" srcOrd="0" destOrd="0" presId="urn:diagrams.loki3.com/VaryingWidthList+Icon"/>
    <dgm:cxn modelId="{B6498C85-674C-46B5-B1C0-7F94CD94F3FC}" srcId="{78E53A1C-82AA-4C45-A7AB-935254BC3131}" destId="{15F13692-2288-43EF-8737-B878821DAAE7}" srcOrd="1" destOrd="0" parTransId="{A1E3350C-EB8C-4B15-BE59-CDC5A2F0C21A}" sibTransId="{192B4633-E268-4C3E-A666-78DAC42F4FA2}"/>
    <dgm:cxn modelId="{477816F1-D150-409D-86DB-3305316ACE9B}" type="presOf" srcId="{38C1305E-FCD0-47DE-AE52-15CCC738EEB9}" destId="{D3D29E8B-5D22-4AA2-B727-B807FDFA714E}" srcOrd="0" destOrd="0" presId="urn:diagrams.loki3.com/VaryingWidthList+Icon"/>
    <dgm:cxn modelId="{DAB99EE2-1EB2-4073-A3D7-41F8C00934C8}" type="presOf" srcId="{DA2704BF-F650-404B-9376-DC4E9E29E535}" destId="{CB18CCFF-F0F9-4AD8-832A-76BF2A79B3F5}" srcOrd="0" destOrd="0" presId="urn:diagrams.loki3.com/VaryingWidthList+Icon"/>
    <dgm:cxn modelId="{DAB4B1C7-5362-4CC1-A224-8E813417B577}" type="presOf" srcId="{15F13692-2288-43EF-8737-B878821DAAE7}" destId="{AB52F29B-9BCC-4462-A013-44459317F1F7}" srcOrd="0" destOrd="0" presId="urn:diagrams.loki3.com/VaryingWidthList+Icon"/>
    <dgm:cxn modelId="{977F865B-42BF-478D-8DCD-053204FA27C9}" srcId="{78E53A1C-82AA-4C45-A7AB-935254BC3131}" destId="{8F115CBD-4D99-4DBF-92BF-CC2AA572DCFE}" srcOrd="0" destOrd="0" parTransId="{1C2F4677-1680-4B00-81F4-F5E0C9F435FA}" sibTransId="{28939A7B-A381-48EA-A31A-85D99378C42F}"/>
    <dgm:cxn modelId="{2C06970B-60A6-48ED-928A-FD04D0F93243}" type="presOf" srcId="{7C1DF681-0F85-493D-A433-939C6D142679}" destId="{AB23AF5D-9167-4442-B00F-FC3FD9C4B400}" srcOrd="0" destOrd="0" presId="urn:diagrams.loki3.com/VaryingWidthList+Icon"/>
    <dgm:cxn modelId="{3E50CC66-D3F1-48D8-A33D-954CAFC586EE}" srcId="{78E53A1C-82AA-4C45-A7AB-935254BC3131}" destId="{38C1305E-FCD0-47DE-AE52-15CCC738EEB9}" srcOrd="3" destOrd="0" parTransId="{D4A2FF98-D077-4637-AFE8-A0F3A3BA6D05}" sibTransId="{582B16A4-856F-4A78-9CB3-6938F3581B05}"/>
    <dgm:cxn modelId="{81B512B1-E7B5-40DB-88B9-D2BC852ACBFB}" type="presParOf" srcId="{CB35CBBB-1A5F-48FE-BDA3-630F0AADECAA}" destId="{2D7F8061-CB41-4646-B519-FDF7CA957D64}" srcOrd="0" destOrd="0" presId="urn:diagrams.loki3.com/VaryingWidthList+Icon"/>
    <dgm:cxn modelId="{663404FC-2A9D-456C-B7ED-E2B42474D2E7}" type="presParOf" srcId="{CB35CBBB-1A5F-48FE-BDA3-630F0AADECAA}" destId="{3DA26A58-4BFA-4EBA-BE67-0E097989AA15}" srcOrd="1" destOrd="0" presId="urn:diagrams.loki3.com/VaryingWidthList+Icon"/>
    <dgm:cxn modelId="{D17D3DA1-8AA8-401C-9834-E1BA76AFEC6A}" type="presParOf" srcId="{CB35CBBB-1A5F-48FE-BDA3-630F0AADECAA}" destId="{AB52F29B-9BCC-4462-A013-44459317F1F7}" srcOrd="2" destOrd="0" presId="urn:diagrams.loki3.com/VaryingWidthList+Icon"/>
    <dgm:cxn modelId="{9354C2C4-96D1-4495-8489-B45CBE464163}" type="presParOf" srcId="{CB35CBBB-1A5F-48FE-BDA3-630F0AADECAA}" destId="{6193B2FD-45D5-4CDE-9A5A-26E0390B62EC}" srcOrd="3" destOrd="0" presId="urn:diagrams.loki3.com/VaryingWidthList+Icon"/>
    <dgm:cxn modelId="{98A57CC1-9773-45E3-805A-57A7070EE6F3}" type="presParOf" srcId="{CB35CBBB-1A5F-48FE-BDA3-630F0AADECAA}" destId="{CB18CCFF-F0F9-4AD8-832A-76BF2A79B3F5}" srcOrd="4" destOrd="0" presId="urn:diagrams.loki3.com/VaryingWidthList+Icon"/>
    <dgm:cxn modelId="{86867353-F8C1-46EF-992A-8B5CF182E52F}" type="presParOf" srcId="{CB35CBBB-1A5F-48FE-BDA3-630F0AADECAA}" destId="{D925A761-3198-467F-84E2-D9B5E1427AD8}" srcOrd="5" destOrd="0" presId="urn:diagrams.loki3.com/VaryingWidthList+Icon"/>
    <dgm:cxn modelId="{2D0E6A14-EC0E-43A4-B448-63D4FA72D675}" type="presParOf" srcId="{CB35CBBB-1A5F-48FE-BDA3-630F0AADECAA}" destId="{D3D29E8B-5D22-4AA2-B727-B807FDFA714E}" srcOrd="6" destOrd="0" presId="urn:diagrams.loki3.com/VaryingWidthList+Icon"/>
    <dgm:cxn modelId="{15CE85CA-14B2-436D-A2EB-EEFD51AA567E}" type="presParOf" srcId="{CB35CBBB-1A5F-48FE-BDA3-630F0AADECAA}" destId="{664F70AF-FD7F-4B83-AF53-D3EB4A8B5AEE}" srcOrd="7" destOrd="0" presId="urn:diagrams.loki3.com/VaryingWidthList+Icon"/>
    <dgm:cxn modelId="{AF3081AD-B4B7-4B03-AE04-E4B299696F39}" type="presParOf" srcId="{CB35CBBB-1A5F-48FE-BDA3-630F0AADECAA}" destId="{BDB7F5F9-81CF-4160-9077-89268F3EC156}" srcOrd="8" destOrd="0" presId="urn:diagrams.loki3.com/VaryingWidthList+Icon"/>
    <dgm:cxn modelId="{91F23C5C-CDF8-401B-B436-D5BF0352F0E3}" type="presParOf" srcId="{CB35CBBB-1A5F-48FE-BDA3-630F0AADECAA}" destId="{419CBE5A-1A6F-4737-96BE-F171C46D2E77}" srcOrd="9" destOrd="0" presId="urn:diagrams.loki3.com/VaryingWidthList+Icon"/>
    <dgm:cxn modelId="{ACB0C08B-C71A-4DFD-BDE8-10B2F967B8CC}" type="presParOf" srcId="{CB35CBBB-1A5F-48FE-BDA3-630F0AADECAA}" destId="{AB23AF5D-9167-4442-B00F-FC3FD9C4B400}" srcOrd="10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B8460E-F78F-4A0B-B035-BE2389375802}" type="doc">
      <dgm:prSet loTypeId="urn:microsoft.com/office/officeart/2005/8/layout/target1" loCatId="relationship" qsTypeId="urn:microsoft.com/office/officeart/2005/8/quickstyle/simple1" qsCatId="simple" csTypeId="urn:microsoft.com/office/officeart/2005/8/colors/accent2_4" csCatId="accent2" phldr="1"/>
      <dgm:spPr/>
    </dgm:pt>
    <dgm:pt modelId="{C71EC40A-DB0D-4BC4-BCBD-E445A2AC8AA8}">
      <dgm:prSet phldrT="[Text]"/>
      <dgm:spPr/>
      <dgm:t>
        <a:bodyPr/>
        <a:lstStyle/>
        <a:p>
          <a:r>
            <a:rPr lang="en-US" dirty="0" smtClean="0"/>
            <a:t>Images</a:t>
          </a:r>
          <a:endParaRPr lang="en-US" dirty="0"/>
        </a:p>
      </dgm:t>
    </dgm:pt>
    <dgm:pt modelId="{91FDA819-A7FE-48CC-8864-AFE83396E7E7}" type="parTrans" cxnId="{D48CFAFE-E17A-4EAC-9BF2-1ABEAACE5D4B}">
      <dgm:prSet/>
      <dgm:spPr/>
      <dgm:t>
        <a:bodyPr/>
        <a:lstStyle/>
        <a:p>
          <a:endParaRPr lang="en-US"/>
        </a:p>
      </dgm:t>
    </dgm:pt>
    <dgm:pt modelId="{04982471-63AB-4935-9604-4654B9C31E64}" type="sibTrans" cxnId="{D48CFAFE-E17A-4EAC-9BF2-1ABEAACE5D4B}">
      <dgm:prSet/>
      <dgm:spPr/>
      <dgm:t>
        <a:bodyPr/>
        <a:lstStyle/>
        <a:p>
          <a:endParaRPr lang="en-US"/>
        </a:p>
      </dgm:t>
    </dgm:pt>
    <dgm:pt modelId="{EC12D44C-6FAD-434E-92AB-08B3098E502E}">
      <dgm:prSet phldrT="[Text]"/>
      <dgm:spPr/>
      <dgm:t>
        <a:bodyPr/>
        <a:lstStyle/>
        <a:p>
          <a:r>
            <a:rPr lang="en-US" dirty="0" smtClean="0"/>
            <a:t>Values</a:t>
          </a:r>
          <a:endParaRPr lang="en-US" dirty="0"/>
        </a:p>
      </dgm:t>
    </dgm:pt>
    <dgm:pt modelId="{269A1EE7-7014-4987-B931-A9EE1605AEAB}" type="parTrans" cxnId="{90FAFF70-E824-4E07-A3FE-596B9AEF2045}">
      <dgm:prSet/>
      <dgm:spPr/>
      <dgm:t>
        <a:bodyPr/>
        <a:lstStyle/>
        <a:p>
          <a:endParaRPr lang="en-US"/>
        </a:p>
      </dgm:t>
    </dgm:pt>
    <dgm:pt modelId="{03D350DC-0190-4165-9367-574FBD4D68B6}" type="sibTrans" cxnId="{90FAFF70-E824-4E07-A3FE-596B9AEF2045}">
      <dgm:prSet/>
      <dgm:spPr/>
      <dgm:t>
        <a:bodyPr/>
        <a:lstStyle/>
        <a:p>
          <a:endParaRPr lang="en-US"/>
        </a:p>
      </dgm:t>
    </dgm:pt>
    <dgm:pt modelId="{20E0E4FE-8669-43D9-B2C9-9CA0D821EB70}">
      <dgm:prSet phldrT="[Text]"/>
      <dgm:spPr/>
      <dgm:t>
        <a:bodyPr/>
        <a:lstStyle/>
        <a:p>
          <a:r>
            <a:rPr lang="en-US" dirty="0" smtClean="0"/>
            <a:t>Attitudes</a:t>
          </a:r>
          <a:endParaRPr lang="en-US" dirty="0"/>
        </a:p>
      </dgm:t>
    </dgm:pt>
    <dgm:pt modelId="{C255928C-C6DB-42EB-B6FD-129F1EC33297}" type="parTrans" cxnId="{079853AC-7355-4A7B-A981-CD96095EA9F2}">
      <dgm:prSet/>
      <dgm:spPr/>
      <dgm:t>
        <a:bodyPr/>
        <a:lstStyle/>
        <a:p>
          <a:endParaRPr lang="en-US"/>
        </a:p>
      </dgm:t>
    </dgm:pt>
    <dgm:pt modelId="{4548E0BE-77FD-4BA6-ACA2-8E02ED6996D1}" type="sibTrans" cxnId="{079853AC-7355-4A7B-A981-CD96095EA9F2}">
      <dgm:prSet/>
      <dgm:spPr/>
      <dgm:t>
        <a:bodyPr/>
        <a:lstStyle/>
        <a:p>
          <a:endParaRPr lang="en-US"/>
        </a:p>
      </dgm:t>
    </dgm:pt>
    <dgm:pt modelId="{B53781F5-E493-4791-A5C0-FF79578966EA}">
      <dgm:prSet phldrT="[Text]"/>
      <dgm:spPr/>
      <dgm:t>
        <a:bodyPr/>
        <a:lstStyle/>
        <a:p>
          <a:r>
            <a:rPr lang="en-US" dirty="0" smtClean="0"/>
            <a:t>Opinions, Behaviors and Actions</a:t>
          </a:r>
          <a:endParaRPr lang="en-US" dirty="0"/>
        </a:p>
      </dgm:t>
    </dgm:pt>
    <dgm:pt modelId="{77BB3686-A441-44FB-903F-1E59377E6A95}" type="parTrans" cxnId="{94FFCD15-5DBA-4926-BA9B-DD33A5BA5419}">
      <dgm:prSet/>
      <dgm:spPr/>
      <dgm:t>
        <a:bodyPr/>
        <a:lstStyle/>
        <a:p>
          <a:endParaRPr lang="en-US"/>
        </a:p>
      </dgm:t>
    </dgm:pt>
    <dgm:pt modelId="{600B3B68-9FAA-4C22-AF5A-1368F5D738E8}" type="sibTrans" cxnId="{94FFCD15-5DBA-4926-BA9B-DD33A5BA5419}">
      <dgm:prSet/>
      <dgm:spPr/>
      <dgm:t>
        <a:bodyPr/>
        <a:lstStyle/>
        <a:p>
          <a:endParaRPr lang="en-US"/>
        </a:p>
      </dgm:t>
    </dgm:pt>
    <dgm:pt modelId="{0FDD8BBD-C495-4354-972D-35E00AB944F9}" type="pres">
      <dgm:prSet presAssocID="{E0B8460E-F78F-4A0B-B035-BE2389375802}" presName="composite" presStyleCnt="0">
        <dgm:presLayoutVars>
          <dgm:chMax val="5"/>
          <dgm:dir/>
          <dgm:resizeHandles val="exact"/>
        </dgm:presLayoutVars>
      </dgm:prSet>
      <dgm:spPr/>
    </dgm:pt>
    <dgm:pt modelId="{BFFA6BDA-2C87-40A6-942E-9CD797ED246D}" type="pres">
      <dgm:prSet presAssocID="{C71EC40A-DB0D-4BC4-BCBD-E445A2AC8AA8}" presName="circle1" presStyleLbl="lnNode1" presStyleIdx="0" presStyleCnt="4"/>
      <dgm:spPr/>
    </dgm:pt>
    <dgm:pt modelId="{4BC8EF62-32A1-4B14-9C6B-B95EC41F70C6}" type="pres">
      <dgm:prSet presAssocID="{C71EC40A-DB0D-4BC4-BCBD-E445A2AC8AA8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650ED-26AE-4E39-A325-8D3A7BA70CE9}" type="pres">
      <dgm:prSet presAssocID="{C71EC40A-DB0D-4BC4-BCBD-E445A2AC8AA8}" presName="line1" presStyleLbl="callout" presStyleIdx="0" presStyleCnt="8"/>
      <dgm:spPr/>
    </dgm:pt>
    <dgm:pt modelId="{315D75C9-9763-4F9B-904B-5C7CE19A0A3F}" type="pres">
      <dgm:prSet presAssocID="{C71EC40A-DB0D-4BC4-BCBD-E445A2AC8AA8}" presName="d1" presStyleLbl="callout" presStyleIdx="1" presStyleCnt="8"/>
      <dgm:spPr/>
    </dgm:pt>
    <dgm:pt modelId="{38860EB7-9512-40D3-9A93-A0FAA164BA8D}" type="pres">
      <dgm:prSet presAssocID="{EC12D44C-6FAD-434E-92AB-08B3098E502E}" presName="circle2" presStyleLbl="lnNode1" presStyleIdx="1" presStyleCnt="4"/>
      <dgm:spPr/>
    </dgm:pt>
    <dgm:pt modelId="{AC8A4D79-B93A-4BD8-9DBA-57177D1FFAA5}" type="pres">
      <dgm:prSet presAssocID="{EC12D44C-6FAD-434E-92AB-08B3098E502E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F1CD7-7FA2-470B-972B-3F2FC72FD661}" type="pres">
      <dgm:prSet presAssocID="{EC12D44C-6FAD-434E-92AB-08B3098E502E}" presName="line2" presStyleLbl="callout" presStyleIdx="2" presStyleCnt="8"/>
      <dgm:spPr/>
    </dgm:pt>
    <dgm:pt modelId="{F681C52A-242E-4EDF-99A1-24390F24AB50}" type="pres">
      <dgm:prSet presAssocID="{EC12D44C-6FAD-434E-92AB-08B3098E502E}" presName="d2" presStyleLbl="callout" presStyleIdx="3" presStyleCnt="8"/>
      <dgm:spPr/>
    </dgm:pt>
    <dgm:pt modelId="{7C91745F-BCED-430A-B2A8-10FE228EBABF}" type="pres">
      <dgm:prSet presAssocID="{20E0E4FE-8669-43D9-B2C9-9CA0D821EB70}" presName="circle3" presStyleLbl="lnNode1" presStyleIdx="2" presStyleCnt="4"/>
      <dgm:spPr/>
    </dgm:pt>
    <dgm:pt modelId="{0432C79B-CECD-4B57-B03C-CB918A911DCE}" type="pres">
      <dgm:prSet presAssocID="{20E0E4FE-8669-43D9-B2C9-9CA0D821EB70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D9232-66F8-4F2B-B9AE-83E5B15209E8}" type="pres">
      <dgm:prSet presAssocID="{20E0E4FE-8669-43D9-B2C9-9CA0D821EB70}" presName="line3" presStyleLbl="callout" presStyleIdx="4" presStyleCnt="8"/>
      <dgm:spPr/>
    </dgm:pt>
    <dgm:pt modelId="{7E56DA89-70FC-4D42-828A-1B3D1CC83A92}" type="pres">
      <dgm:prSet presAssocID="{20E0E4FE-8669-43D9-B2C9-9CA0D821EB70}" presName="d3" presStyleLbl="callout" presStyleIdx="5" presStyleCnt="8"/>
      <dgm:spPr/>
    </dgm:pt>
    <dgm:pt modelId="{EA126C22-1102-4BC8-A36B-7207FB4777F4}" type="pres">
      <dgm:prSet presAssocID="{B53781F5-E493-4791-A5C0-FF79578966EA}" presName="circle4" presStyleLbl="lnNode1" presStyleIdx="3" presStyleCnt="4"/>
      <dgm:spPr/>
    </dgm:pt>
    <dgm:pt modelId="{5847FEAB-0693-4852-8E5E-950897FD1026}" type="pres">
      <dgm:prSet presAssocID="{B53781F5-E493-4791-A5C0-FF79578966EA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0521F-3F1B-4D38-9357-133C1BA12982}" type="pres">
      <dgm:prSet presAssocID="{B53781F5-E493-4791-A5C0-FF79578966EA}" presName="line4" presStyleLbl="callout" presStyleIdx="6" presStyleCnt="8"/>
      <dgm:spPr/>
    </dgm:pt>
    <dgm:pt modelId="{2E3F460C-7655-4E75-BEB8-078A76C3085D}" type="pres">
      <dgm:prSet presAssocID="{B53781F5-E493-4791-A5C0-FF79578966EA}" presName="d4" presStyleLbl="callout" presStyleIdx="7" presStyleCnt="8"/>
      <dgm:spPr/>
    </dgm:pt>
  </dgm:ptLst>
  <dgm:cxnLst>
    <dgm:cxn modelId="{E9FCC533-5ED3-4F3B-9EEE-86961B5AEFB9}" type="presOf" srcId="{E0B8460E-F78F-4A0B-B035-BE2389375802}" destId="{0FDD8BBD-C495-4354-972D-35E00AB944F9}" srcOrd="0" destOrd="0" presId="urn:microsoft.com/office/officeart/2005/8/layout/target1"/>
    <dgm:cxn modelId="{94FFCD15-5DBA-4926-BA9B-DD33A5BA5419}" srcId="{E0B8460E-F78F-4A0B-B035-BE2389375802}" destId="{B53781F5-E493-4791-A5C0-FF79578966EA}" srcOrd="3" destOrd="0" parTransId="{77BB3686-A441-44FB-903F-1E59377E6A95}" sibTransId="{600B3B68-9FAA-4C22-AF5A-1368F5D738E8}"/>
    <dgm:cxn modelId="{2CB87D85-68AB-4480-A127-FD49648D3598}" type="presOf" srcId="{C71EC40A-DB0D-4BC4-BCBD-E445A2AC8AA8}" destId="{4BC8EF62-32A1-4B14-9C6B-B95EC41F70C6}" srcOrd="0" destOrd="0" presId="urn:microsoft.com/office/officeart/2005/8/layout/target1"/>
    <dgm:cxn modelId="{90FAFF70-E824-4E07-A3FE-596B9AEF2045}" srcId="{E0B8460E-F78F-4A0B-B035-BE2389375802}" destId="{EC12D44C-6FAD-434E-92AB-08B3098E502E}" srcOrd="1" destOrd="0" parTransId="{269A1EE7-7014-4987-B931-A9EE1605AEAB}" sibTransId="{03D350DC-0190-4165-9367-574FBD4D68B6}"/>
    <dgm:cxn modelId="{BC9658F4-A6B3-482E-BC4B-E758D077A774}" type="presOf" srcId="{EC12D44C-6FAD-434E-92AB-08B3098E502E}" destId="{AC8A4D79-B93A-4BD8-9DBA-57177D1FFAA5}" srcOrd="0" destOrd="0" presId="urn:microsoft.com/office/officeart/2005/8/layout/target1"/>
    <dgm:cxn modelId="{7C814759-7999-49A4-BE5A-1D22E02C702B}" type="presOf" srcId="{B53781F5-E493-4791-A5C0-FF79578966EA}" destId="{5847FEAB-0693-4852-8E5E-950897FD1026}" srcOrd="0" destOrd="0" presId="urn:microsoft.com/office/officeart/2005/8/layout/target1"/>
    <dgm:cxn modelId="{28C30057-9825-4DF6-BB68-DD52C3E12ACC}" type="presOf" srcId="{20E0E4FE-8669-43D9-B2C9-9CA0D821EB70}" destId="{0432C79B-CECD-4B57-B03C-CB918A911DCE}" srcOrd="0" destOrd="0" presId="urn:microsoft.com/office/officeart/2005/8/layout/target1"/>
    <dgm:cxn modelId="{D48CFAFE-E17A-4EAC-9BF2-1ABEAACE5D4B}" srcId="{E0B8460E-F78F-4A0B-B035-BE2389375802}" destId="{C71EC40A-DB0D-4BC4-BCBD-E445A2AC8AA8}" srcOrd="0" destOrd="0" parTransId="{91FDA819-A7FE-48CC-8864-AFE83396E7E7}" sibTransId="{04982471-63AB-4935-9604-4654B9C31E64}"/>
    <dgm:cxn modelId="{079853AC-7355-4A7B-A981-CD96095EA9F2}" srcId="{E0B8460E-F78F-4A0B-B035-BE2389375802}" destId="{20E0E4FE-8669-43D9-B2C9-9CA0D821EB70}" srcOrd="2" destOrd="0" parTransId="{C255928C-C6DB-42EB-B6FD-129F1EC33297}" sibTransId="{4548E0BE-77FD-4BA6-ACA2-8E02ED6996D1}"/>
    <dgm:cxn modelId="{1942269A-23AD-474A-87DD-C9DBA425AA98}" type="presParOf" srcId="{0FDD8BBD-C495-4354-972D-35E00AB944F9}" destId="{BFFA6BDA-2C87-40A6-942E-9CD797ED246D}" srcOrd="0" destOrd="0" presId="urn:microsoft.com/office/officeart/2005/8/layout/target1"/>
    <dgm:cxn modelId="{ABCEE560-A41D-4F1F-BAB6-FE1E1A90742A}" type="presParOf" srcId="{0FDD8BBD-C495-4354-972D-35E00AB944F9}" destId="{4BC8EF62-32A1-4B14-9C6B-B95EC41F70C6}" srcOrd="1" destOrd="0" presId="urn:microsoft.com/office/officeart/2005/8/layout/target1"/>
    <dgm:cxn modelId="{4B9D2A97-E9C2-48A3-87E5-BB01386896FD}" type="presParOf" srcId="{0FDD8BBD-C495-4354-972D-35E00AB944F9}" destId="{633650ED-26AE-4E39-A325-8D3A7BA70CE9}" srcOrd="2" destOrd="0" presId="urn:microsoft.com/office/officeart/2005/8/layout/target1"/>
    <dgm:cxn modelId="{8C2ECFCE-6616-4AFC-9807-E0FBEE2282D9}" type="presParOf" srcId="{0FDD8BBD-C495-4354-972D-35E00AB944F9}" destId="{315D75C9-9763-4F9B-904B-5C7CE19A0A3F}" srcOrd="3" destOrd="0" presId="urn:microsoft.com/office/officeart/2005/8/layout/target1"/>
    <dgm:cxn modelId="{A3E087D0-B8D2-4D38-94C2-310B29B736D0}" type="presParOf" srcId="{0FDD8BBD-C495-4354-972D-35E00AB944F9}" destId="{38860EB7-9512-40D3-9A93-A0FAA164BA8D}" srcOrd="4" destOrd="0" presId="urn:microsoft.com/office/officeart/2005/8/layout/target1"/>
    <dgm:cxn modelId="{F5F7DC85-5FBD-4BBC-8C56-21632AE2FEFE}" type="presParOf" srcId="{0FDD8BBD-C495-4354-972D-35E00AB944F9}" destId="{AC8A4D79-B93A-4BD8-9DBA-57177D1FFAA5}" srcOrd="5" destOrd="0" presId="urn:microsoft.com/office/officeart/2005/8/layout/target1"/>
    <dgm:cxn modelId="{F72F6193-B9E6-465F-B834-5FE1C75789E2}" type="presParOf" srcId="{0FDD8BBD-C495-4354-972D-35E00AB944F9}" destId="{736F1CD7-7FA2-470B-972B-3F2FC72FD661}" srcOrd="6" destOrd="0" presId="urn:microsoft.com/office/officeart/2005/8/layout/target1"/>
    <dgm:cxn modelId="{8B0C196E-482F-4712-98E6-14D2C52868DB}" type="presParOf" srcId="{0FDD8BBD-C495-4354-972D-35E00AB944F9}" destId="{F681C52A-242E-4EDF-99A1-24390F24AB50}" srcOrd="7" destOrd="0" presId="urn:microsoft.com/office/officeart/2005/8/layout/target1"/>
    <dgm:cxn modelId="{BD8196BB-8491-448B-B384-2300EB4C2071}" type="presParOf" srcId="{0FDD8BBD-C495-4354-972D-35E00AB944F9}" destId="{7C91745F-BCED-430A-B2A8-10FE228EBABF}" srcOrd="8" destOrd="0" presId="urn:microsoft.com/office/officeart/2005/8/layout/target1"/>
    <dgm:cxn modelId="{6EBF378C-7AC9-4286-B559-6C2057F67294}" type="presParOf" srcId="{0FDD8BBD-C495-4354-972D-35E00AB944F9}" destId="{0432C79B-CECD-4B57-B03C-CB918A911DCE}" srcOrd="9" destOrd="0" presId="urn:microsoft.com/office/officeart/2005/8/layout/target1"/>
    <dgm:cxn modelId="{C78F36FF-BD93-4F06-BBE6-0D41E14D3A51}" type="presParOf" srcId="{0FDD8BBD-C495-4354-972D-35E00AB944F9}" destId="{65FD9232-66F8-4F2B-B9AE-83E5B15209E8}" srcOrd="10" destOrd="0" presId="urn:microsoft.com/office/officeart/2005/8/layout/target1"/>
    <dgm:cxn modelId="{F358C4BC-1CCB-46D6-8346-E89FA14D4DAC}" type="presParOf" srcId="{0FDD8BBD-C495-4354-972D-35E00AB944F9}" destId="{7E56DA89-70FC-4D42-828A-1B3D1CC83A92}" srcOrd="11" destOrd="0" presId="urn:microsoft.com/office/officeart/2005/8/layout/target1"/>
    <dgm:cxn modelId="{F866BF3A-3ED5-4660-9940-A83921BF5F8C}" type="presParOf" srcId="{0FDD8BBD-C495-4354-972D-35E00AB944F9}" destId="{EA126C22-1102-4BC8-A36B-7207FB4777F4}" srcOrd="12" destOrd="0" presId="urn:microsoft.com/office/officeart/2005/8/layout/target1"/>
    <dgm:cxn modelId="{7E7E4734-F3E4-41D7-82E5-72A60BEAC2E2}" type="presParOf" srcId="{0FDD8BBD-C495-4354-972D-35E00AB944F9}" destId="{5847FEAB-0693-4852-8E5E-950897FD1026}" srcOrd="13" destOrd="0" presId="urn:microsoft.com/office/officeart/2005/8/layout/target1"/>
    <dgm:cxn modelId="{8DDE47C6-9883-43C7-94B1-E231238405F8}" type="presParOf" srcId="{0FDD8BBD-C495-4354-972D-35E00AB944F9}" destId="{CED0521F-3F1B-4D38-9357-133C1BA12982}" srcOrd="14" destOrd="0" presId="urn:microsoft.com/office/officeart/2005/8/layout/target1"/>
    <dgm:cxn modelId="{E0A266D9-CA14-4E90-82D5-798638EF00D4}" type="presParOf" srcId="{0FDD8BBD-C495-4354-972D-35E00AB944F9}" destId="{2E3F460C-7655-4E75-BEB8-078A76C3085D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B6D2F9-8B96-48FF-808F-186B1762C0B9}" type="doc">
      <dgm:prSet loTypeId="urn:microsoft.com/office/officeart/2005/8/layout/radial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C7AC54B3-112A-46E2-897E-2598B60139E4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منشور اخلاقی مدرسه</a:t>
          </a:r>
        </a:p>
        <a:p>
          <a:pPr rtl="1"/>
          <a:r>
            <a:rPr lang="fa-IR" sz="2000" b="1" dirty="0" smtClean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خط مشی های اخلاقی</a:t>
          </a:r>
          <a:endParaRPr lang="ar-SA" sz="2000" dirty="0">
            <a:solidFill>
              <a:schemeClr val="bg1"/>
            </a:solidFill>
            <a:cs typeface="B Nazanin" pitchFamily="2" charset="-78"/>
          </a:endParaRPr>
        </a:p>
      </dgm:t>
    </dgm:pt>
    <dgm:pt modelId="{2940FAC1-B093-44F0-8932-7AA71C92E392}" type="parTrans" cxnId="{C35E110A-E6D0-47FB-AA2D-E366E9C73731}">
      <dgm:prSet/>
      <dgm:spPr/>
      <dgm:t>
        <a:bodyPr/>
        <a:lstStyle/>
        <a:p>
          <a:pPr rtl="1"/>
          <a:endParaRPr lang="ar-SA"/>
        </a:p>
      </dgm:t>
    </dgm:pt>
    <dgm:pt modelId="{0AD6B287-F892-4CF3-87EB-0777F95EF2D0}" type="sibTrans" cxnId="{C35E110A-E6D0-47FB-AA2D-E366E9C73731}">
      <dgm:prSet/>
      <dgm:spPr/>
      <dgm:t>
        <a:bodyPr/>
        <a:lstStyle/>
        <a:p>
          <a:pPr rtl="1"/>
          <a:endParaRPr lang="ar-SA"/>
        </a:p>
      </dgm:t>
    </dgm:pt>
    <dgm:pt modelId="{88D945E9-8802-47B4-96E2-725022469BB4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دانش آموز و اولیاء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115E63E0-95E1-49CE-8817-7131C061685F}" type="parTrans" cxnId="{23611B34-3095-4069-80E2-A47660745137}">
      <dgm:prSet/>
      <dgm:spPr/>
      <dgm:t>
        <a:bodyPr/>
        <a:lstStyle/>
        <a:p>
          <a:pPr rtl="1"/>
          <a:endParaRPr lang="ar-SA"/>
        </a:p>
      </dgm:t>
    </dgm:pt>
    <dgm:pt modelId="{CB5EB0AE-374F-4ED7-8D95-0212BC0EA13E}" type="sibTrans" cxnId="{23611B34-3095-4069-80E2-A47660745137}">
      <dgm:prSet/>
      <dgm:spPr/>
      <dgm:t>
        <a:bodyPr/>
        <a:lstStyle/>
        <a:p>
          <a:pPr rtl="1"/>
          <a:endParaRPr lang="ar-SA"/>
        </a:p>
      </dgm:t>
    </dgm:pt>
    <dgm:pt modelId="{62777928-E87C-4D70-9C76-8F3833E7BD98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کارکنان و مدیران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424C64DB-E1C0-485A-9C60-3FE2F9EF975E}" type="parTrans" cxnId="{C1CDE1FA-7B68-4314-BCE3-B266148E147E}">
      <dgm:prSet/>
      <dgm:spPr/>
      <dgm:t>
        <a:bodyPr/>
        <a:lstStyle/>
        <a:p>
          <a:pPr rtl="1"/>
          <a:endParaRPr lang="ar-SA"/>
        </a:p>
      </dgm:t>
    </dgm:pt>
    <dgm:pt modelId="{E98AE6D1-9F2C-4661-9B63-FFB306B5E854}" type="sibTrans" cxnId="{C1CDE1FA-7B68-4314-BCE3-B266148E147E}">
      <dgm:prSet/>
      <dgm:spPr/>
      <dgm:t>
        <a:bodyPr/>
        <a:lstStyle/>
        <a:p>
          <a:pPr rtl="1"/>
          <a:endParaRPr lang="ar-SA"/>
        </a:p>
      </dgm:t>
    </dgm:pt>
    <dgm:pt modelId="{E2521BC7-9DB1-4F32-806A-DE806C86BFE6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تأمین کنندگان کالا، مواد اولیه و منابع انسانی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A4DFF597-EF7A-4BF0-99FC-DB1B5544D33B}" type="parTrans" cxnId="{03D7F1B5-9256-4829-8C31-98685735F403}">
      <dgm:prSet/>
      <dgm:spPr/>
      <dgm:t>
        <a:bodyPr/>
        <a:lstStyle/>
        <a:p>
          <a:pPr rtl="1"/>
          <a:endParaRPr lang="ar-SA"/>
        </a:p>
      </dgm:t>
    </dgm:pt>
    <dgm:pt modelId="{B4F8EC80-4AD0-4BA8-B10B-B7385DA38CA7}" type="sibTrans" cxnId="{03D7F1B5-9256-4829-8C31-98685735F403}">
      <dgm:prSet/>
      <dgm:spPr/>
      <dgm:t>
        <a:bodyPr/>
        <a:lstStyle/>
        <a:p>
          <a:pPr rtl="1"/>
          <a:endParaRPr lang="ar-SA"/>
        </a:p>
      </dgm:t>
    </dgm:pt>
    <dgm:pt modelId="{2C25EC62-8A29-4375-A2F4-69C5AA8A4340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واحدهای تابعه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2D98CA0B-5C9F-49C8-8A60-50BAB8FFA9EA}" type="parTrans" cxnId="{7B8FEECB-5A45-4F60-A7A7-06A59945B757}">
      <dgm:prSet/>
      <dgm:spPr/>
      <dgm:t>
        <a:bodyPr/>
        <a:lstStyle/>
        <a:p>
          <a:pPr rtl="1"/>
          <a:endParaRPr lang="ar-SA"/>
        </a:p>
      </dgm:t>
    </dgm:pt>
    <dgm:pt modelId="{5C33DF5D-BE9A-4625-B784-72A83D7DC2EC}" type="sibTrans" cxnId="{7B8FEECB-5A45-4F60-A7A7-06A59945B757}">
      <dgm:prSet/>
      <dgm:spPr/>
      <dgm:t>
        <a:bodyPr/>
        <a:lstStyle/>
        <a:p>
          <a:pPr rtl="1"/>
          <a:endParaRPr lang="ar-SA"/>
        </a:p>
      </dgm:t>
    </dgm:pt>
    <dgm:pt modelId="{CCD63B5F-1AEC-48A8-B553-E38EA3BF3737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رقبا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8F06BCF5-656C-4A09-9F78-505863486A9A}" type="parTrans" cxnId="{D8E78EDB-B449-46FD-A892-052C00780332}">
      <dgm:prSet/>
      <dgm:spPr/>
      <dgm:t>
        <a:bodyPr/>
        <a:lstStyle/>
        <a:p>
          <a:pPr rtl="1"/>
          <a:endParaRPr lang="ar-SA"/>
        </a:p>
      </dgm:t>
    </dgm:pt>
    <dgm:pt modelId="{AF38A589-846B-490C-A646-5E4F2D516DDC}" type="sibTrans" cxnId="{D8E78EDB-B449-46FD-A892-052C00780332}">
      <dgm:prSet/>
      <dgm:spPr/>
      <dgm:t>
        <a:bodyPr/>
        <a:lstStyle/>
        <a:p>
          <a:pPr rtl="1"/>
          <a:endParaRPr lang="ar-SA"/>
        </a:p>
      </dgm:t>
    </dgm:pt>
    <dgm:pt modelId="{053D5A33-6FAF-439F-BF09-2D08E524F4C7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همسایه ها، شهروندان، منافع ملی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5D28C1AD-C52F-4FE3-8B95-B18D9A1410AF}" type="parTrans" cxnId="{BE81FB8A-4541-4ED6-84F7-6F221F5E1378}">
      <dgm:prSet/>
      <dgm:spPr/>
      <dgm:t>
        <a:bodyPr/>
        <a:lstStyle/>
        <a:p>
          <a:pPr rtl="1"/>
          <a:endParaRPr lang="ar-SA"/>
        </a:p>
      </dgm:t>
    </dgm:pt>
    <dgm:pt modelId="{0220CDA1-479F-4A39-BA77-16C4F127025E}" type="sibTrans" cxnId="{BE81FB8A-4541-4ED6-84F7-6F221F5E1378}">
      <dgm:prSet/>
      <dgm:spPr/>
      <dgm:t>
        <a:bodyPr/>
        <a:lstStyle/>
        <a:p>
          <a:pPr rtl="1"/>
          <a:endParaRPr lang="ar-SA"/>
        </a:p>
      </dgm:t>
    </dgm:pt>
    <dgm:pt modelId="{D151F7A7-B971-470B-A0BA-92FED3B2883B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محیط زیست طبیعی، حیوانی و انسانی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DA576E59-9D23-412D-B532-4FCEF5CE4CB3}" type="parTrans" cxnId="{9566F4F3-693B-4533-9FD1-CE7F9C1BFB26}">
      <dgm:prSet/>
      <dgm:spPr/>
      <dgm:t>
        <a:bodyPr/>
        <a:lstStyle/>
        <a:p>
          <a:pPr rtl="1"/>
          <a:endParaRPr lang="ar-SA"/>
        </a:p>
      </dgm:t>
    </dgm:pt>
    <dgm:pt modelId="{7EE3386C-690C-457C-9AFA-F43518FD8C0D}" type="sibTrans" cxnId="{9566F4F3-693B-4533-9FD1-CE7F9C1BFB26}">
      <dgm:prSet/>
      <dgm:spPr/>
      <dgm:t>
        <a:bodyPr/>
        <a:lstStyle/>
        <a:p>
          <a:pPr rtl="1"/>
          <a:endParaRPr lang="ar-SA"/>
        </a:p>
      </dgm:t>
    </dgm:pt>
    <dgm:pt modelId="{EEBFF526-C4F0-493C-9404-29F37B1DCA3E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سهامداران</a:t>
          </a:r>
          <a:endParaRPr lang="ar-SA" sz="20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123A4EF9-BFA8-41E8-A7F9-5B25246CCADC}" type="parTrans" cxnId="{E1239F66-77B0-4147-A9C9-E3718CE7808A}">
      <dgm:prSet/>
      <dgm:spPr/>
      <dgm:t>
        <a:bodyPr/>
        <a:lstStyle/>
        <a:p>
          <a:pPr rtl="1"/>
          <a:endParaRPr lang="ar-SA"/>
        </a:p>
      </dgm:t>
    </dgm:pt>
    <dgm:pt modelId="{84B998E9-A465-4B36-882D-010FB2F3E83C}" type="sibTrans" cxnId="{E1239F66-77B0-4147-A9C9-E3718CE7808A}">
      <dgm:prSet/>
      <dgm:spPr/>
      <dgm:t>
        <a:bodyPr/>
        <a:lstStyle/>
        <a:p>
          <a:pPr rtl="1"/>
          <a:endParaRPr lang="ar-SA"/>
        </a:p>
      </dgm:t>
    </dgm:pt>
    <dgm:pt modelId="{3833B557-0B4D-40BF-B48B-2E57F88FA859}">
      <dgm:prSet phldrT="[Text]" custT="1"/>
      <dgm:spPr/>
      <dgm:t>
        <a:bodyPr/>
        <a:lstStyle/>
        <a:p>
          <a:pPr rtl="1"/>
          <a:r>
            <a:rPr lang="fa-IR" sz="2800" b="1" dirty="0" smtClean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والدین</a:t>
          </a:r>
          <a:endParaRPr lang="ar-SA" sz="2000" b="1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94ADA6F9-691E-45D4-9384-44FCCDC98036}" type="parTrans" cxnId="{CBE0F1A2-A3CF-4774-AB1B-37A14647A9E6}">
      <dgm:prSet/>
      <dgm:spPr/>
      <dgm:t>
        <a:bodyPr/>
        <a:lstStyle/>
        <a:p>
          <a:endParaRPr lang="en-US"/>
        </a:p>
      </dgm:t>
    </dgm:pt>
    <dgm:pt modelId="{CBAC675F-BB9E-4667-8A06-3892BC2B94CB}" type="sibTrans" cxnId="{CBE0F1A2-A3CF-4774-AB1B-37A14647A9E6}">
      <dgm:prSet/>
      <dgm:spPr/>
      <dgm:t>
        <a:bodyPr/>
        <a:lstStyle/>
        <a:p>
          <a:endParaRPr lang="en-US"/>
        </a:p>
      </dgm:t>
    </dgm:pt>
    <dgm:pt modelId="{31FF9586-FEFE-48E4-97B8-678482C049E0}">
      <dgm:prSet phldrT="[Text]" custT="1"/>
      <dgm:spPr/>
      <dgm:t>
        <a:bodyPr/>
        <a:lstStyle/>
        <a:p>
          <a:pPr rtl="1"/>
          <a:r>
            <a:rPr lang="fa-IR" sz="2000" b="1" dirty="0" smtClean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آموزش و پرورش</a:t>
          </a:r>
          <a:endParaRPr lang="ar-SA" sz="2000" b="1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85A149CF-D2CA-4993-A28C-8057F413DECF}" type="parTrans" cxnId="{B53C1F1B-1292-4AF4-9E82-9C78CDF3D224}">
      <dgm:prSet/>
      <dgm:spPr/>
      <dgm:t>
        <a:bodyPr/>
        <a:lstStyle/>
        <a:p>
          <a:endParaRPr lang="en-US"/>
        </a:p>
      </dgm:t>
    </dgm:pt>
    <dgm:pt modelId="{23D42DD0-236A-4406-A1B3-1AE5BC1D2BFC}" type="sibTrans" cxnId="{B53C1F1B-1292-4AF4-9E82-9C78CDF3D224}">
      <dgm:prSet/>
      <dgm:spPr/>
      <dgm:t>
        <a:bodyPr/>
        <a:lstStyle/>
        <a:p>
          <a:endParaRPr lang="en-US"/>
        </a:p>
      </dgm:t>
    </dgm:pt>
    <dgm:pt modelId="{C9E7D1CA-3512-46D9-AA9F-5A4F831B1752}" type="pres">
      <dgm:prSet presAssocID="{BEB6D2F9-8B96-48FF-808F-186B1762C0B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712135A2-103E-457E-A707-D1B99AF89CE0}" type="pres">
      <dgm:prSet presAssocID="{C7AC54B3-112A-46E2-897E-2598B60139E4}" presName="centerShape" presStyleLbl="node0" presStyleIdx="0" presStyleCnt="1" custScaleX="145308" custScaleY="154170"/>
      <dgm:spPr/>
      <dgm:t>
        <a:bodyPr/>
        <a:lstStyle/>
        <a:p>
          <a:pPr rtl="1"/>
          <a:endParaRPr lang="ar-SA"/>
        </a:p>
      </dgm:t>
    </dgm:pt>
    <dgm:pt modelId="{81ABB281-AE87-44A2-A043-2CB6D50F99A5}" type="pres">
      <dgm:prSet presAssocID="{115E63E0-95E1-49CE-8817-7131C061685F}" presName="Name9" presStyleLbl="parChTrans1D2" presStyleIdx="0" presStyleCnt="10"/>
      <dgm:spPr/>
      <dgm:t>
        <a:bodyPr/>
        <a:lstStyle/>
        <a:p>
          <a:pPr rtl="1"/>
          <a:endParaRPr lang="ar-SA"/>
        </a:p>
      </dgm:t>
    </dgm:pt>
    <dgm:pt modelId="{C526EDFB-7753-4840-9986-40B1244D7D5F}" type="pres">
      <dgm:prSet presAssocID="{115E63E0-95E1-49CE-8817-7131C061685F}" presName="connTx" presStyleLbl="parChTrans1D2" presStyleIdx="0" presStyleCnt="10"/>
      <dgm:spPr/>
      <dgm:t>
        <a:bodyPr/>
        <a:lstStyle/>
        <a:p>
          <a:pPr rtl="1"/>
          <a:endParaRPr lang="ar-SA"/>
        </a:p>
      </dgm:t>
    </dgm:pt>
    <dgm:pt modelId="{C35A7AB5-679C-42D5-A354-9840DF01F893}" type="pres">
      <dgm:prSet presAssocID="{88D945E9-8802-47B4-96E2-725022469BB4}" presName="node" presStyleLbl="node1" presStyleIdx="0" presStyleCnt="10" custScaleX="110901" custScaleY="10972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DCF478F-BB8B-409F-A201-4CDDC9B1E0B8}" type="pres">
      <dgm:prSet presAssocID="{424C64DB-E1C0-485A-9C60-3FE2F9EF975E}" presName="Name9" presStyleLbl="parChTrans1D2" presStyleIdx="1" presStyleCnt="10"/>
      <dgm:spPr/>
      <dgm:t>
        <a:bodyPr/>
        <a:lstStyle/>
        <a:p>
          <a:pPr rtl="1"/>
          <a:endParaRPr lang="ar-SA"/>
        </a:p>
      </dgm:t>
    </dgm:pt>
    <dgm:pt modelId="{071DE8DE-A243-4A3A-A223-F304907E684E}" type="pres">
      <dgm:prSet presAssocID="{424C64DB-E1C0-485A-9C60-3FE2F9EF975E}" presName="connTx" presStyleLbl="parChTrans1D2" presStyleIdx="1" presStyleCnt="10"/>
      <dgm:spPr/>
      <dgm:t>
        <a:bodyPr/>
        <a:lstStyle/>
        <a:p>
          <a:pPr rtl="1"/>
          <a:endParaRPr lang="ar-SA"/>
        </a:p>
      </dgm:t>
    </dgm:pt>
    <dgm:pt modelId="{B7407200-EFCB-40A4-82BE-774749537A1B}" type="pres">
      <dgm:prSet presAssocID="{62777928-E87C-4D70-9C76-8F3833E7BD98}" presName="node" presStyleLbl="node1" presStyleIdx="1" presStyleCnt="10" custScaleX="131649" custScaleY="12607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50A550B-7CC3-407F-94F1-B7159B9F40E8}" type="pres">
      <dgm:prSet presAssocID="{A4DFF597-EF7A-4BF0-99FC-DB1B5544D33B}" presName="Name9" presStyleLbl="parChTrans1D2" presStyleIdx="2" presStyleCnt="10"/>
      <dgm:spPr/>
      <dgm:t>
        <a:bodyPr/>
        <a:lstStyle/>
        <a:p>
          <a:pPr rtl="1"/>
          <a:endParaRPr lang="ar-SA"/>
        </a:p>
      </dgm:t>
    </dgm:pt>
    <dgm:pt modelId="{872B4CD6-7E76-48A5-BC21-1A31193FFFF8}" type="pres">
      <dgm:prSet presAssocID="{A4DFF597-EF7A-4BF0-99FC-DB1B5544D33B}" presName="connTx" presStyleLbl="parChTrans1D2" presStyleIdx="2" presStyleCnt="10"/>
      <dgm:spPr/>
      <dgm:t>
        <a:bodyPr/>
        <a:lstStyle/>
        <a:p>
          <a:pPr rtl="1"/>
          <a:endParaRPr lang="ar-SA"/>
        </a:p>
      </dgm:t>
    </dgm:pt>
    <dgm:pt modelId="{2890869C-CE6F-44FA-A373-88039B5E0A40}" type="pres">
      <dgm:prSet presAssocID="{E2521BC7-9DB1-4F32-806A-DE806C86BFE6}" presName="node" presStyleLbl="node1" presStyleIdx="2" presStyleCnt="10" custScaleX="131937" custScaleY="13099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E1AC710-6691-452A-A024-B1B80BD2BBAA}" type="pres">
      <dgm:prSet presAssocID="{2D98CA0B-5C9F-49C8-8A60-50BAB8FFA9EA}" presName="Name9" presStyleLbl="parChTrans1D2" presStyleIdx="3" presStyleCnt="10"/>
      <dgm:spPr/>
      <dgm:t>
        <a:bodyPr/>
        <a:lstStyle/>
        <a:p>
          <a:pPr rtl="1"/>
          <a:endParaRPr lang="ar-SA"/>
        </a:p>
      </dgm:t>
    </dgm:pt>
    <dgm:pt modelId="{C49388FE-EE4F-488C-8B17-56FA6B0072BD}" type="pres">
      <dgm:prSet presAssocID="{2D98CA0B-5C9F-49C8-8A60-50BAB8FFA9EA}" presName="connTx" presStyleLbl="parChTrans1D2" presStyleIdx="3" presStyleCnt="10"/>
      <dgm:spPr/>
      <dgm:t>
        <a:bodyPr/>
        <a:lstStyle/>
        <a:p>
          <a:pPr rtl="1"/>
          <a:endParaRPr lang="ar-SA"/>
        </a:p>
      </dgm:t>
    </dgm:pt>
    <dgm:pt modelId="{3C5C7AC7-A069-4905-B5C8-AAD7CA0D0888}" type="pres">
      <dgm:prSet presAssocID="{2C25EC62-8A29-4375-A2F4-69C5AA8A4340}" presName="node" presStyleLbl="node1" presStyleIdx="3" presStyleCnt="10" custScaleX="121424" custScaleY="11464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DFD8AF8-4C59-490D-B5EE-7BDFC56C4C40}" type="pres">
      <dgm:prSet presAssocID="{8F06BCF5-656C-4A09-9F78-505863486A9A}" presName="Name9" presStyleLbl="parChTrans1D2" presStyleIdx="4" presStyleCnt="10"/>
      <dgm:spPr/>
      <dgm:t>
        <a:bodyPr/>
        <a:lstStyle/>
        <a:p>
          <a:pPr rtl="1"/>
          <a:endParaRPr lang="ar-SA"/>
        </a:p>
      </dgm:t>
    </dgm:pt>
    <dgm:pt modelId="{E5B015A5-3D1A-4730-8B50-E2039BE3AD0B}" type="pres">
      <dgm:prSet presAssocID="{8F06BCF5-656C-4A09-9F78-505863486A9A}" presName="connTx" presStyleLbl="parChTrans1D2" presStyleIdx="4" presStyleCnt="10"/>
      <dgm:spPr/>
      <dgm:t>
        <a:bodyPr/>
        <a:lstStyle/>
        <a:p>
          <a:pPr rtl="1"/>
          <a:endParaRPr lang="ar-SA"/>
        </a:p>
      </dgm:t>
    </dgm:pt>
    <dgm:pt modelId="{7C5AE79F-5C4E-4DA1-B70A-B261A81F8012}" type="pres">
      <dgm:prSet presAssocID="{CCD63B5F-1AEC-48A8-B553-E38EA3BF3737}" presName="node" presStyleLbl="node1" presStyleIdx="4" presStyleCnt="10" custScaleX="131172" custScaleY="115120" custRadScaleRad="104630" custRadScaleInc="-2233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A61DAC0-F9D5-4F01-8B1A-175E0269F3D7}" type="pres">
      <dgm:prSet presAssocID="{5D28C1AD-C52F-4FE3-8B95-B18D9A1410AF}" presName="Name9" presStyleLbl="parChTrans1D2" presStyleIdx="5" presStyleCnt="10"/>
      <dgm:spPr/>
      <dgm:t>
        <a:bodyPr/>
        <a:lstStyle/>
        <a:p>
          <a:pPr rtl="1"/>
          <a:endParaRPr lang="ar-SA"/>
        </a:p>
      </dgm:t>
    </dgm:pt>
    <dgm:pt modelId="{B09F338D-BEE4-4C2D-85A9-520CB9AC63C7}" type="pres">
      <dgm:prSet presAssocID="{5D28C1AD-C52F-4FE3-8B95-B18D9A1410AF}" presName="connTx" presStyleLbl="parChTrans1D2" presStyleIdx="5" presStyleCnt="10"/>
      <dgm:spPr/>
      <dgm:t>
        <a:bodyPr/>
        <a:lstStyle/>
        <a:p>
          <a:pPr rtl="1"/>
          <a:endParaRPr lang="ar-SA"/>
        </a:p>
      </dgm:t>
    </dgm:pt>
    <dgm:pt modelId="{C7D80C08-CEC4-47A9-8D12-EB0E4E282034}" type="pres">
      <dgm:prSet presAssocID="{053D5A33-6FAF-439F-BF09-2D08E524F4C7}" presName="node" presStyleLbl="node1" presStyleIdx="5" presStyleCnt="10" custScaleX="129459" custScaleY="121627" custRadScaleRad="100160" custRadScaleInc="-1802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44CDA23-455F-45BE-B376-5DFCE32321A9}" type="pres">
      <dgm:prSet presAssocID="{DA576E59-9D23-412D-B532-4FCEF5CE4CB3}" presName="Name9" presStyleLbl="parChTrans1D2" presStyleIdx="6" presStyleCnt="10"/>
      <dgm:spPr/>
      <dgm:t>
        <a:bodyPr/>
        <a:lstStyle/>
        <a:p>
          <a:pPr rtl="1"/>
          <a:endParaRPr lang="ar-SA"/>
        </a:p>
      </dgm:t>
    </dgm:pt>
    <dgm:pt modelId="{4EC0F70D-7B35-40D8-9B5B-10392765DECE}" type="pres">
      <dgm:prSet presAssocID="{DA576E59-9D23-412D-B532-4FCEF5CE4CB3}" presName="connTx" presStyleLbl="parChTrans1D2" presStyleIdx="6" presStyleCnt="10"/>
      <dgm:spPr/>
      <dgm:t>
        <a:bodyPr/>
        <a:lstStyle/>
        <a:p>
          <a:pPr rtl="1"/>
          <a:endParaRPr lang="ar-SA"/>
        </a:p>
      </dgm:t>
    </dgm:pt>
    <dgm:pt modelId="{7CC880E3-AA77-4CD7-9BFF-14E8D3EB1802}" type="pres">
      <dgm:prSet presAssocID="{D151F7A7-B971-470B-A0BA-92FED3B2883B}" presName="node" presStyleLbl="node1" presStyleIdx="6" presStyleCnt="10" custScaleX="148453" custScaleY="13806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B16AEB5-63F6-4087-A822-0CA6E7C14042}" type="pres">
      <dgm:prSet presAssocID="{123A4EF9-BFA8-41E8-A7F9-5B25246CCADC}" presName="Name9" presStyleLbl="parChTrans1D2" presStyleIdx="7" presStyleCnt="10"/>
      <dgm:spPr/>
      <dgm:t>
        <a:bodyPr/>
        <a:lstStyle/>
        <a:p>
          <a:pPr rtl="1"/>
          <a:endParaRPr lang="ar-SA"/>
        </a:p>
      </dgm:t>
    </dgm:pt>
    <dgm:pt modelId="{BE770713-B992-4437-B8DF-E6E62367ACAC}" type="pres">
      <dgm:prSet presAssocID="{123A4EF9-BFA8-41E8-A7F9-5B25246CCADC}" presName="connTx" presStyleLbl="parChTrans1D2" presStyleIdx="7" presStyleCnt="10"/>
      <dgm:spPr/>
      <dgm:t>
        <a:bodyPr/>
        <a:lstStyle/>
        <a:p>
          <a:pPr rtl="1"/>
          <a:endParaRPr lang="ar-SA"/>
        </a:p>
      </dgm:t>
    </dgm:pt>
    <dgm:pt modelId="{E47C6A67-A947-490E-BA87-2E25B36088FA}" type="pres">
      <dgm:prSet presAssocID="{EEBFF526-C4F0-493C-9404-29F37B1DCA3E}" presName="node" presStyleLbl="node1" presStyleIdx="7" presStyleCnt="10" custScaleX="126759" custScaleY="11942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6B14D04-A94D-45CE-99D2-E3BF7778110C}" type="pres">
      <dgm:prSet presAssocID="{94ADA6F9-691E-45D4-9384-44FCCDC98036}" presName="Name9" presStyleLbl="parChTrans1D2" presStyleIdx="8" presStyleCnt="10"/>
      <dgm:spPr/>
      <dgm:t>
        <a:bodyPr/>
        <a:lstStyle/>
        <a:p>
          <a:endParaRPr lang="en-US"/>
        </a:p>
      </dgm:t>
    </dgm:pt>
    <dgm:pt modelId="{EF15B042-2924-4F50-87E9-46EB015B0703}" type="pres">
      <dgm:prSet presAssocID="{94ADA6F9-691E-45D4-9384-44FCCDC98036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44E541B3-DA33-40F6-8557-F31537446EE4}" type="pres">
      <dgm:prSet presAssocID="{3833B557-0B4D-40BF-B48B-2E57F88FA859}" presName="node" presStyleLbl="node1" presStyleIdx="8" presStyleCnt="10" custScaleX="140138" custScaleY="126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3454B-9AF9-41F3-8AEC-CE9740CAF05D}" type="pres">
      <dgm:prSet presAssocID="{85A149CF-D2CA-4993-A28C-8057F413DECF}" presName="Name9" presStyleLbl="parChTrans1D2" presStyleIdx="9" presStyleCnt="10"/>
      <dgm:spPr/>
      <dgm:t>
        <a:bodyPr/>
        <a:lstStyle/>
        <a:p>
          <a:endParaRPr lang="en-US"/>
        </a:p>
      </dgm:t>
    </dgm:pt>
    <dgm:pt modelId="{B3253957-42AA-4399-A96A-EA7041C3A8A6}" type="pres">
      <dgm:prSet presAssocID="{85A149CF-D2CA-4993-A28C-8057F413DECF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B6CCFDCA-91B6-476E-B41D-48A1EBDA96F8}" type="pres">
      <dgm:prSet presAssocID="{31FF9586-FEFE-48E4-97B8-678482C049E0}" presName="node" presStyleLbl="node1" presStyleIdx="9" presStyleCnt="10" custScaleX="125994" custScaleY="118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D7F1B5-9256-4829-8C31-98685735F403}" srcId="{C7AC54B3-112A-46E2-897E-2598B60139E4}" destId="{E2521BC7-9DB1-4F32-806A-DE806C86BFE6}" srcOrd="2" destOrd="0" parTransId="{A4DFF597-EF7A-4BF0-99FC-DB1B5544D33B}" sibTransId="{B4F8EC80-4AD0-4BA8-B10B-B7385DA38CA7}"/>
    <dgm:cxn modelId="{B53C1F1B-1292-4AF4-9E82-9C78CDF3D224}" srcId="{C7AC54B3-112A-46E2-897E-2598B60139E4}" destId="{31FF9586-FEFE-48E4-97B8-678482C049E0}" srcOrd="9" destOrd="0" parTransId="{85A149CF-D2CA-4993-A28C-8057F413DECF}" sibTransId="{23D42DD0-236A-4406-A1B3-1AE5BC1D2BFC}"/>
    <dgm:cxn modelId="{4198CE3B-5E6D-4935-93E7-169BFDEB4DAD}" type="presOf" srcId="{CCD63B5F-1AEC-48A8-B553-E38EA3BF3737}" destId="{7C5AE79F-5C4E-4DA1-B70A-B261A81F8012}" srcOrd="0" destOrd="0" presId="urn:microsoft.com/office/officeart/2005/8/layout/radial1"/>
    <dgm:cxn modelId="{8455F51C-C7EE-46C4-A53B-A45CCE576FF3}" type="presOf" srcId="{D151F7A7-B971-470B-A0BA-92FED3B2883B}" destId="{7CC880E3-AA77-4CD7-9BFF-14E8D3EB1802}" srcOrd="0" destOrd="0" presId="urn:microsoft.com/office/officeart/2005/8/layout/radial1"/>
    <dgm:cxn modelId="{5D7EFA99-CE6C-4232-872A-C3BE84634160}" type="presOf" srcId="{94ADA6F9-691E-45D4-9384-44FCCDC98036}" destId="{F6B14D04-A94D-45CE-99D2-E3BF7778110C}" srcOrd="0" destOrd="0" presId="urn:microsoft.com/office/officeart/2005/8/layout/radial1"/>
    <dgm:cxn modelId="{5F530E11-406C-42FD-A246-A76DD4F355BC}" type="presOf" srcId="{62777928-E87C-4D70-9C76-8F3833E7BD98}" destId="{B7407200-EFCB-40A4-82BE-774749537A1B}" srcOrd="0" destOrd="0" presId="urn:microsoft.com/office/officeart/2005/8/layout/radial1"/>
    <dgm:cxn modelId="{CC249C33-50F4-4E84-BA93-7720F0BA5610}" type="presOf" srcId="{85A149CF-D2CA-4993-A28C-8057F413DECF}" destId="{B3253957-42AA-4399-A96A-EA7041C3A8A6}" srcOrd="1" destOrd="0" presId="urn:microsoft.com/office/officeart/2005/8/layout/radial1"/>
    <dgm:cxn modelId="{90F49E8B-2F5B-4064-BEF1-1BAF73ABC466}" type="presOf" srcId="{123A4EF9-BFA8-41E8-A7F9-5B25246CCADC}" destId="{5B16AEB5-63F6-4087-A822-0CA6E7C14042}" srcOrd="0" destOrd="0" presId="urn:microsoft.com/office/officeart/2005/8/layout/radial1"/>
    <dgm:cxn modelId="{306B4F2E-2F37-49A2-889D-3799635AC680}" type="presOf" srcId="{A4DFF597-EF7A-4BF0-99FC-DB1B5544D33B}" destId="{872B4CD6-7E76-48A5-BC21-1A31193FFFF8}" srcOrd="1" destOrd="0" presId="urn:microsoft.com/office/officeart/2005/8/layout/radial1"/>
    <dgm:cxn modelId="{0E9B4A71-A75B-4E13-8FB4-5F6510B9E406}" type="presOf" srcId="{3833B557-0B4D-40BF-B48B-2E57F88FA859}" destId="{44E541B3-DA33-40F6-8557-F31537446EE4}" srcOrd="0" destOrd="0" presId="urn:microsoft.com/office/officeart/2005/8/layout/radial1"/>
    <dgm:cxn modelId="{B2DC71B9-C224-4C9B-BCDC-5A07DB7A44EA}" type="presOf" srcId="{2C25EC62-8A29-4375-A2F4-69C5AA8A4340}" destId="{3C5C7AC7-A069-4905-B5C8-AAD7CA0D0888}" srcOrd="0" destOrd="0" presId="urn:microsoft.com/office/officeart/2005/8/layout/radial1"/>
    <dgm:cxn modelId="{27B04A47-6A4B-4B4E-829B-C959A28C3A6E}" type="presOf" srcId="{5D28C1AD-C52F-4FE3-8B95-B18D9A1410AF}" destId="{B09F338D-BEE4-4C2D-85A9-520CB9AC63C7}" srcOrd="1" destOrd="0" presId="urn:microsoft.com/office/officeart/2005/8/layout/radial1"/>
    <dgm:cxn modelId="{4F1264C0-A0BF-4BF7-9CF7-B287BE8CE5A9}" type="presOf" srcId="{94ADA6F9-691E-45D4-9384-44FCCDC98036}" destId="{EF15B042-2924-4F50-87E9-46EB015B0703}" srcOrd="1" destOrd="0" presId="urn:microsoft.com/office/officeart/2005/8/layout/radial1"/>
    <dgm:cxn modelId="{7A3D24FA-E861-49F4-91C5-B7C63ED694D2}" type="presOf" srcId="{DA576E59-9D23-412D-B532-4FCEF5CE4CB3}" destId="{144CDA23-455F-45BE-B376-5DFCE32321A9}" srcOrd="0" destOrd="0" presId="urn:microsoft.com/office/officeart/2005/8/layout/radial1"/>
    <dgm:cxn modelId="{E132669F-77DF-4888-98F0-5719E89FE328}" type="presOf" srcId="{DA576E59-9D23-412D-B532-4FCEF5CE4CB3}" destId="{4EC0F70D-7B35-40D8-9B5B-10392765DECE}" srcOrd="1" destOrd="0" presId="urn:microsoft.com/office/officeart/2005/8/layout/radial1"/>
    <dgm:cxn modelId="{7B8FEECB-5A45-4F60-A7A7-06A59945B757}" srcId="{C7AC54B3-112A-46E2-897E-2598B60139E4}" destId="{2C25EC62-8A29-4375-A2F4-69C5AA8A4340}" srcOrd="3" destOrd="0" parTransId="{2D98CA0B-5C9F-49C8-8A60-50BAB8FFA9EA}" sibTransId="{5C33DF5D-BE9A-4625-B784-72A83D7DC2EC}"/>
    <dgm:cxn modelId="{FDB6F411-22BB-4787-8765-EC1DBF048468}" type="presOf" srcId="{8F06BCF5-656C-4A09-9F78-505863486A9A}" destId="{E5B015A5-3D1A-4730-8B50-E2039BE3AD0B}" srcOrd="1" destOrd="0" presId="urn:microsoft.com/office/officeart/2005/8/layout/radial1"/>
    <dgm:cxn modelId="{3A814FC9-A496-4EB3-BCD9-D8FDFC742E31}" type="presOf" srcId="{88D945E9-8802-47B4-96E2-725022469BB4}" destId="{C35A7AB5-679C-42D5-A354-9840DF01F893}" srcOrd="0" destOrd="0" presId="urn:microsoft.com/office/officeart/2005/8/layout/radial1"/>
    <dgm:cxn modelId="{A6ECF87B-B89F-4F48-9BB0-5E298FACBF5E}" type="presOf" srcId="{BEB6D2F9-8B96-48FF-808F-186B1762C0B9}" destId="{C9E7D1CA-3512-46D9-AA9F-5A4F831B1752}" srcOrd="0" destOrd="0" presId="urn:microsoft.com/office/officeart/2005/8/layout/radial1"/>
    <dgm:cxn modelId="{CBE0F1A2-A3CF-4774-AB1B-37A14647A9E6}" srcId="{C7AC54B3-112A-46E2-897E-2598B60139E4}" destId="{3833B557-0B4D-40BF-B48B-2E57F88FA859}" srcOrd="8" destOrd="0" parTransId="{94ADA6F9-691E-45D4-9384-44FCCDC98036}" sibTransId="{CBAC675F-BB9E-4667-8A06-3892BC2B94CB}"/>
    <dgm:cxn modelId="{57891E29-8BF8-4445-8BA3-8C482C7A24FF}" type="presOf" srcId="{424C64DB-E1C0-485A-9C60-3FE2F9EF975E}" destId="{DDCF478F-BB8B-409F-A201-4CDDC9B1E0B8}" srcOrd="0" destOrd="0" presId="urn:microsoft.com/office/officeart/2005/8/layout/radial1"/>
    <dgm:cxn modelId="{A9F3D73F-B1E4-4EC2-8718-DAC182251540}" type="presOf" srcId="{053D5A33-6FAF-439F-BF09-2D08E524F4C7}" destId="{C7D80C08-CEC4-47A9-8D12-EB0E4E282034}" srcOrd="0" destOrd="0" presId="urn:microsoft.com/office/officeart/2005/8/layout/radial1"/>
    <dgm:cxn modelId="{B6C72FA8-AD3D-4023-8214-18F07B6E17C8}" type="presOf" srcId="{5D28C1AD-C52F-4FE3-8B95-B18D9A1410AF}" destId="{AA61DAC0-F9D5-4F01-8B1A-175E0269F3D7}" srcOrd="0" destOrd="0" presId="urn:microsoft.com/office/officeart/2005/8/layout/radial1"/>
    <dgm:cxn modelId="{0AE7D3FF-7904-4C53-BADC-0906001400C0}" type="presOf" srcId="{123A4EF9-BFA8-41E8-A7F9-5B25246CCADC}" destId="{BE770713-B992-4437-B8DF-E6E62367ACAC}" srcOrd="1" destOrd="0" presId="urn:microsoft.com/office/officeart/2005/8/layout/radial1"/>
    <dgm:cxn modelId="{E2D961E3-9A0B-4EA7-BD42-12A7532AE65B}" type="presOf" srcId="{2D98CA0B-5C9F-49C8-8A60-50BAB8FFA9EA}" destId="{C49388FE-EE4F-488C-8B17-56FA6B0072BD}" srcOrd="1" destOrd="0" presId="urn:microsoft.com/office/officeart/2005/8/layout/radial1"/>
    <dgm:cxn modelId="{1EB195BB-727D-411B-8FEB-4BFA996CBEFF}" type="presOf" srcId="{A4DFF597-EF7A-4BF0-99FC-DB1B5544D33B}" destId="{350A550B-7CC3-407F-94F1-B7159B9F40E8}" srcOrd="0" destOrd="0" presId="urn:microsoft.com/office/officeart/2005/8/layout/radial1"/>
    <dgm:cxn modelId="{23611B34-3095-4069-80E2-A47660745137}" srcId="{C7AC54B3-112A-46E2-897E-2598B60139E4}" destId="{88D945E9-8802-47B4-96E2-725022469BB4}" srcOrd="0" destOrd="0" parTransId="{115E63E0-95E1-49CE-8817-7131C061685F}" sibTransId="{CB5EB0AE-374F-4ED7-8D95-0212BC0EA13E}"/>
    <dgm:cxn modelId="{BE81FB8A-4541-4ED6-84F7-6F221F5E1378}" srcId="{C7AC54B3-112A-46E2-897E-2598B60139E4}" destId="{053D5A33-6FAF-439F-BF09-2D08E524F4C7}" srcOrd="5" destOrd="0" parTransId="{5D28C1AD-C52F-4FE3-8B95-B18D9A1410AF}" sibTransId="{0220CDA1-479F-4A39-BA77-16C4F127025E}"/>
    <dgm:cxn modelId="{C35E110A-E6D0-47FB-AA2D-E366E9C73731}" srcId="{BEB6D2F9-8B96-48FF-808F-186B1762C0B9}" destId="{C7AC54B3-112A-46E2-897E-2598B60139E4}" srcOrd="0" destOrd="0" parTransId="{2940FAC1-B093-44F0-8932-7AA71C92E392}" sibTransId="{0AD6B287-F892-4CF3-87EB-0777F95EF2D0}"/>
    <dgm:cxn modelId="{C1CDE1FA-7B68-4314-BCE3-B266148E147E}" srcId="{C7AC54B3-112A-46E2-897E-2598B60139E4}" destId="{62777928-E87C-4D70-9C76-8F3833E7BD98}" srcOrd="1" destOrd="0" parTransId="{424C64DB-E1C0-485A-9C60-3FE2F9EF975E}" sibTransId="{E98AE6D1-9F2C-4661-9B63-FFB306B5E854}"/>
    <dgm:cxn modelId="{7CC8DE2C-7F37-419F-BFAB-8B2C236FDFBC}" type="presOf" srcId="{8F06BCF5-656C-4A09-9F78-505863486A9A}" destId="{9DFD8AF8-4C59-490D-B5EE-7BDFC56C4C40}" srcOrd="0" destOrd="0" presId="urn:microsoft.com/office/officeart/2005/8/layout/radial1"/>
    <dgm:cxn modelId="{E543C187-024D-44B4-86FE-314EB131A9A2}" type="presOf" srcId="{EEBFF526-C4F0-493C-9404-29F37B1DCA3E}" destId="{E47C6A67-A947-490E-BA87-2E25B36088FA}" srcOrd="0" destOrd="0" presId="urn:microsoft.com/office/officeart/2005/8/layout/radial1"/>
    <dgm:cxn modelId="{81490B62-353B-4BE5-B78C-7FBBAAE80AE5}" type="presOf" srcId="{E2521BC7-9DB1-4F32-806A-DE806C86BFE6}" destId="{2890869C-CE6F-44FA-A373-88039B5E0A40}" srcOrd="0" destOrd="0" presId="urn:microsoft.com/office/officeart/2005/8/layout/radial1"/>
    <dgm:cxn modelId="{26011028-3FF1-4298-B191-C7A656B68935}" type="presOf" srcId="{31FF9586-FEFE-48E4-97B8-678482C049E0}" destId="{B6CCFDCA-91B6-476E-B41D-48A1EBDA96F8}" srcOrd="0" destOrd="0" presId="urn:microsoft.com/office/officeart/2005/8/layout/radial1"/>
    <dgm:cxn modelId="{722926DF-EBE8-4536-8B64-B50BFA04E525}" type="presOf" srcId="{424C64DB-E1C0-485A-9C60-3FE2F9EF975E}" destId="{071DE8DE-A243-4A3A-A223-F304907E684E}" srcOrd="1" destOrd="0" presId="urn:microsoft.com/office/officeart/2005/8/layout/radial1"/>
    <dgm:cxn modelId="{AF8665DE-849B-489E-B6AB-E5F534F73BD3}" type="presOf" srcId="{115E63E0-95E1-49CE-8817-7131C061685F}" destId="{C526EDFB-7753-4840-9986-40B1244D7D5F}" srcOrd="1" destOrd="0" presId="urn:microsoft.com/office/officeart/2005/8/layout/radial1"/>
    <dgm:cxn modelId="{76A57C2F-B4E8-4CD6-8941-27272B5C7A6A}" type="presOf" srcId="{2D98CA0B-5C9F-49C8-8A60-50BAB8FFA9EA}" destId="{0E1AC710-6691-452A-A024-B1B80BD2BBAA}" srcOrd="0" destOrd="0" presId="urn:microsoft.com/office/officeart/2005/8/layout/radial1"/>
    <dgm:cxn modelId="{84803392-9554-4805-8E05-01FC7E464B98}" type="presOf" srcId="{115E63E0-95E1-49CE-8817-7131C061685F}" destId="{81ABB281-AE87-44A2-A043-2CB6D50F99A5}" srcOrd="0" destOrd="0" presId="urn:microsoft.com/office/officeart/2005/8/layout/radial1"/>
    <dgm:cxn modelId="{D8E78EDB-B449-46FD-A892-052C00780332}" srcId="{C7AC54B3-112A-46E2-897E-2598B60139E4}" destId="{CCD63B5F-1AEC-48A8-B553-E38EA3BF3737}" srcOrd="4" destOrd="0" parTransId="{8F06BCF5-656C-4A09-9F78-505863486A9A}" sibTransId="{AF38A589-846B-490C-A646-5E4F2D516DDC}"/>
    <dgm:cxn modelId="{9566F4F3-693B-4533-9FD1-CE7F9C1BFB26}" srcId="{C7AC54B3-112A-46E2-897E-2598B60139E4}" destId="{D151F7A7-B971-470B-A0BA-92FED3B2883B}" srcOrd="6" destOrd="0" parTransId="{DA576E59-9D23-412D-B532-4FCEF5CE4CB3}" sibTransId="{7EE3386C-690C-457C-9AFA-F43518FD8C0D}"/>
    <dgm:cxn modelId="{E1239F66-77B0-4147-A9C9-E3718CE7808A}" srcId="{C7AC54B3-112A-46E2-897E-2598B60139E4}" destId="{EEBFF526-C4F0-493C-9404-29F37B1DCA3E}" srcOrd="7" destOrd="0" parTransId="{123A4EF9-BFA8-41E8-A7F9-5B25246CCADC}" sibTransId="{84B998E9-A465-4B36-882D-010FB2F3E83C}"/>
    <dgm:cxn modelId="{7DF7EFB5-1A40-4B1C-BD2C-6F1320B96C84}" type="presOf" srcId="{85A149CF-D2CA-4993-A28C-8057F413DECF}" destId="{4293454B-9AF9-41F3-8AEC-CE9740CAF05D}" srcOrd="0" destOrd="0" presId="urn:microsoft.com/office/officeart/2005/8/layout/radial1"/>
    <dgm:cxn modelId="{F89AB721-36BD-4B12-BA12-A8796D7161B4}" type="presOf" srcId="{C7AC54B3-112A-46E2-897E-2598B60139E4}" destId="{712135A2-103E-457E-A707-D1B99AF89CE0}" srcOrd="0" destOrd="0" presId="urn:microsoft.com/office/officeart/2005/8/layout/radial1"/>
    <dgm:cxn modelId="{DF451F59-DC67-4BC7-A994-3BE35CA6E6D8}" type="presParOf" srcId="{C9E7D1CA-3512-46D9-AA9F-5A4F831B1752}" destId="{712135A2-103E-457E-A707-D1B99AF89CE0}" srcOrd="0" destOrd="0" presId="urn:microsoft.com/office/officeart/2005/8/layout/radial1"/>
    <dgm:cxn modelId="{14E46E90-E7DE-4DC7-94E8-3E3B35301B23}" type="presParOf" srcId="{C9E7D1CA-3512-46D9-AA9F-5A4F831B1752}" destId="{81ABB281-AE87-44A2-A043-2CB6D50F99A5}" srcOrd="1" destOrd="0" presId="urn:microsoft.com/office/officeart/2005/8/layout/radial1"/>
    <dgm:cxn modelId="{3529E69F-3690-4384-9E4F-F82B0CD4C854}" type="presParOf" srcId="{81ABB281-AE87-44A2-A043-2CB6D50F99A5}" destId="{C526EDFB-7753-4840-9986-40B1244D7D5F}" srcOrd="0" destOrd="0" presId="urn:microsoft.com/office/officeart/2005/8/layout/radial1"/>
    <dgm:cxn modelId="{17ED7EB7-E0DD-44B8-A1B7-7AC67C922555}" type="presParOf" srcId="{C9E7D1CA-3512-46D9-AA9F-5A4F831B1752}" destId="{C35A7AB5-679C-42D5-A354-9840DF01F893}" srcOrd="2" destOrd="0" presId="urn:microsoft.com/office/officeart/2005/8/layout/radial1"/>
    <dgm:cxn modelId="{ACC2FB67-B2F5-4C6C-9B0D-769DD3AB9A24}" type="presParOf" srcId="{C9E7D1CA-3512-46D9-AA9F-5A4F831B1752}" destId="{DDCF478F-BB8B-409F-A201-4CDDC9B1E0B8}" srcOrd="3" destOrd="0" presId="urn:microsoft.com/office/officeart/2005/8/layout/radial1"/>
    <dgm:cxn modelId="{B24087FC-9D94-49BC-8417-6DF88AA75417}" type="presParOf" srcId="{DDCF478F-BB8B-409F-A201-4CDDC9B1E0B8}" destId="{071DE8DE-A243-4A3A-A223-F304907E684E}" srcOrd="0" destOrd="0" presId="urn:microsoft.com/office/officeart/2005/8/layout/radial1"/>
    <dgm:cxn modelId="{63952D40-7AD7-4C18-99AB-B2FB806367C6}" type="presParOf" srcId="{C9E7D1CA-3512-46D9-AA9F-5A4F831B1752}" destId="{B7407200-EFCB-40A4-82BE-774749537A1B}" srcOrd="4" destOrd="0" presId="urn:microsoft.com/office/officeart/2005/8/layout/radial1"/>
    <dgm:cxn modelId="{412029B7-29C2-4823-813D-38FFB83EF814}" type="presParOf" srcId="{C9E7D1CA-3512-46D9-AA9F-5A4F831B1752}" destId="{350A550B-7CC3-407F-94F1-B7159B9F40E8}" srcOrd="5" destOrd="0" presId="urn:microsoft.com/office/officeart/2005/8/layout/radial1"/>
    <dgm:cxn modelId="{2BA43D51-0E59-4BE9-BF0C-A7BDE3F77C24}" type="presParOf" srcId="{350A550B-7CC3-407F-94F1-B7159B9F40E8}" destId="{872B4CD6-7E76-48A5-BC21-1A31193FFFF8}" srcOrd="0" destOrd="0" presId="urn:microsoft.com/office/officeart/2005/8/layout/radial1"/>
    <dgm:cxn modelId="{319F82FB-193A-4DBF-A2E6-8D5C6051D897}" type="presParOf" srcId="{C9E7D1CA-3512-46D9-AA9F-5A4F831B1752}" destId="{2890869C-CE6F-44FA-A373-88039B5E0A40}" srcOrd="6" destOrd="0" presId="urn:microsoft.com/office/officeart/2005/8/layout/radial1"/>
    <dgm:cxn modelId="{9835DD60-CB68-4F8D-94F3-E3EB2C082E3B}" type="presParOf" srcId="{C9E7D1CA-3512-46D9-AA9F-5A4F831B1752}" destId="{0E1AC710-6691-452A-A024-B1B80BD2BBAA}" srcOrd="7" destOrd="0" presId="urn:microsoft.com/office/officeart/2005/8/layout/radial1"/>
    <dgm:cxn modelId="{D43675DA-BC1A-4A7E-822D-34A437A0A5A3}" type="presParOf" srcId="{0E1AC710-6691-452A-A024-B1B80BD2BBAA}" destId="{C49388FE-EE4F-488C-8B17-56FA6B0072BD}" srcOrd="0" destOrd="0" presId="urn:microsoft.com/office/officeart/2005/8/layout/radial1"/>
    <dgm:cxn modelId="{5A46A9A0-0F18-4704-9E79-05C2774C2A43}" type="presParOf" srcId="{C9E7D1CA-3512-46D9-AA9F-5A4F831B1752}" destId="{3C5C7AC7-A069-4905-B5C8-AAD7CA0D0888}" srcOrd="8" destOrd="0" presId="urn:microsoft.com/office/officeart/2005/8/layout/radial1"/>
    <dgm:cxn modelId="{B3D2652A-BACF-4817-95B8-4925E3F2EC85}" type="presParOf" srcId="{C9E7D1CA-3512-46D9-AA9F-5A4F831B1752}" destId="{9DFD8AF8-4C59-490D-B5EE-7BDFC56C4C40}" srcOrd="9" destOrd="0" presId="urn:microsoft.com/office/officeart/2005/8/layout/radial1"/>
    <dgm:cxn modelId="{9E603C91-A9D0-440F-98FE-05B5C5095C41}" type="presParOf" srcId="{9DFD8AF8-4C59-490D-B5EE-7BDFC56C4C40}" destId="{E5B015A5-3D1A-4730-8B50-E2039BE3AD0B}" srcOrd="0" destOrd="0" presId="urn:microsoft.com/office/officeart/2005/8/layout/radial1"/>
    <dgm:cxn modelId="{91EDF6AD-4F6B-4DE3-94C2-653E7C732FA4}" type="presParOf" srcId="{C9E7D1CA-3512-46D9-AA9F-5A4F831B1752}" destId="{7C5AE79F-5C4E-4DA1-B70A-B261A81F8012}" srcOrd="10" destOrd="0" presId="urn:microsoft.com/office/officeart/2005/8/layout/radial1"/>
    <dgm:cxn modelId="{CC070599-2A28-440B-B58B-7499D1BD3190}" type="presParOf" srcId="{C9E7D1CA-3512-46D9-AA9F-5A4F831B1752}" destId="{AA61DAC0-F9D5-4F01-8B1A-175E0269F3D7}" srcOrd="11" destOrd="0" presId="urn:microsoft.com/office/officeart/2005/8/layout/radial1"/>
    <dgm:cxn modelId="{CE77447A-B6F9-4866-A1BB-A593C0A5D75C}" type="presParOf" srcId="{AA61DAC0-F9D5-4F01-8B1A-175E0269F3D7}" destId="{B09F338D-BEE4-4C2D-85A9-520CB9AC63C7}" srcOrd="0" destOrd="0" presId="urn:microsoft.com/office/officeart/2005/8/layout/radial1"/>
    <dgm:cxn modelId="{93ED19EC-097C-472C-9572-EBFE298ED229}" type="presParOf" srcId="{C9E7D1CA-3512-46D9-AA9F-5A4F831B1752}" destId="{C7D80C08-CEC4-47A9-8D12-EB0E4E282034}" srcOrd="12" destOrd="0" presId="urn:microsoft.com/office/officeart/2005/8/layout/radial1"/>
    <dgm:cxn modelId="{A1099BEC-B83A-4790-A345-00F21ED1A348}" type="presParOf" srcId="{C9E7D1CA-3512-46D9-AA9F-5A4F831B1752}" destId="{144CDA23-455F-45BE-B376-5DFCE32321A9}" srcOrd="13" destOrd="0" presId="urn:microsoft.com/office/officeart/2005/8/layout/radial1"/>
    <dgm:cxn modelId="{BB2112A5-2FEA-4AD1-A831-F03F436F34C3}" type="presParOf" srcId="{144CDA23-455F-45BE-B376-5DFCE32321A9}" destId="{4EC0F70D-7B35-40D8-9B5B-10392765DECE}" srcOrd="0" destOrd="0" presId="urn:microsoft.com/office/officeart/2005/8/layout/radial1"/>
    <dgm:cxn modelId="{5E20AD82-5D53-4857-92B7-4B961A0FAE8F}" type="presParOf" srcId="{C9E7D1CA-3512-46D9-AA9F-5A4F831B1752}" destId="{7CC880E3-AA77-4CD7-9BFF-14E8D3EB1802}" srcOrd="14" destOrd="0" presId="urn:microsoft.com/office/officeart/2005/8/layout/radial1"/>
    <dgm:cxn modelId="{58A72074-BA6C-4909-BB0C-B751DEC886A6}" type="presParOf" srcId="{C9E7D1CA-3512-46D9-AA9F-5A4F831B1752}" destId="{5B16AEB5-63F6-4087-A822-0CA6E7C14042}" srcOrd="15" destOrd="0" presId="urn:microsoft.com/office/officeart/2005/8/layout/radial1"/>
    <dgm:cxn modelId="{48118D34-D7C3-4ECD-B301-0F1C7F0DD11E}" type="presParOf" srcId="{5B16AEB5-63F6-4087-A822-0CA6E7C14042}" destId="{BE770713-B992-4437-B8DF-E6E62367ACAC}" srcOrd="0" destOrd="0" presId="urn:microsoft.com/office/officeart/2005/8/layout/radial1"/>
    <dgm:cxn modelId="{4E357527-BEDD-48AB-A45E-CFB50C0C7E0C}" type="presParOf" srcId="{C9E7D1CA-3512-46D9-AA9F-5A4F831B1752}" destId="{E47C6A67-A947-490E-BA87-2E25B36088FA}" srcOrd="16" destOrd="0" presId="urn:microsoft.com/office/officeart/2005/8/layout/radial1"/>
    <dgm:cxn modelId="{83936EE3-1B62-44A4-A6F5-4477A539640B}" type="presParOf" srcId="{C9E7D1CA-3512-46D9-AA9F-5A4F831B1752}" destId="{F6B14D04-A94D-45CE-99D2-E3BF7778110C}" srcOrd="17" destOrd="0" presId="urn:microsoft.com/office/officeart/2005/8/layout/radial1"/>
    <dgm:cxn modelId="{14DDA57E-A698-47CC-8EF0-0F5FFFEF6407}" type="presParOf" srcId="{F6B14D04-A94D-45CE-99D2-E3BF7778110C}" destId="{EF15B042-2924-4F50-87E9-46EB015B0703}" srcOrd="0" destOrd="0" presId="urn:microsoft.com/office/officeart/2005/8/layout/radial1"/>
    <dgm:cxn modelId="{BA91021B-9287-4B11-BB6F-A2132BB6898B}" type="presParOf" srcId="{C9E7D1CA-3512-46D9-AA9F-5A4F831B1752}" destId="{44E541B3-DA33-40F6-8557-F31537446EE4}" srcOrd="18" destOrd="0" presId="urn:microsoft.com/office/officeart/2005/8/layout/radial1"/>
    <dgm:cxn modelId="{E9D6209F-B48E-4C5D-A5BB-D2987F31A28E}" type="presParOf" srcId="{C9E7D1CA-3512-46D9-AA9F-5A4F831B1752}" destId="{4293454B-9AF9-41F3-8AEC-CE9740CAF05D}" srcOrd="19" destOrd="0" presId="urn:microsoft.com/office/officeart/2005/8/layout/radial1"/>
    <dgm:cxn modelId="{81A52870-0F75-454D-828A-90E4E90F2F51}" type="presParOf" srcId="{4293454B-9AF9-41F3-8AEC-CE9740CAF05D}" destId="{B3253957-42AA-4399-A96A-EA7041C3A8A6}" srcOrd="0" destOrd="0" presId="urn:microsoft.com/office/officeart/2005/8/layout/radial1"/>
    <dgm:cxn modelId="{ACB8DDA7-60D0-4564-8F28-BDAC39FAED84}" type="presParOf" srcId="{C9E7D1CA-3512-46D9-AA9F-5A4F831B1752}" destId="{B6CCFDCA-91B6-476E-B41D-48A1EBDA96F8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3_3" csCatId="accent3" phldr="1"/>
      <dgm:spPr/>
    </dgm:pt>
    <dgm:pt modelId="{A6B0CC69-C05B-4FE2-99FD-789AF84CA5A8}">
      <dgm:prSet phldrT="[Text]" custT="1"/>
      <dgm:spPr/>
      <dgm:t>
        <a:bodyPr/>
        <a:lstStyle/>
        <a:p>
          <a:r>
            <a:rPr lang="fa-IR" sz="2000" b="1" dirty="0" smtClean="0">
              <a:cs typeface="B Nazanin" panose="00000400000000000000" pitchFamily="2" charset="-78"/>
            </a:rPr>
            <a:t>نفس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DA7E039E-0FEE-412A-A75E-AED0113ECC8E}">
      <dgm:prSet phldrT="[Text]" custT="1"/>
      <dgm:spPr/>
      <dgm:t>
        <a:bodyPr/>
        <a:lstStyle/>
        <a:p>
          <a:r>
            <a:rPr lang="fa-IR" sz="2000" b="1" dirty="0" smtClean="0">
              <a:cs typeface="B Nazanin" panose="00000400000000000000" pitchFamily="2" charset="-78"/>
            </a:rPr>
            <a:t>ملکات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BF06D9F9-82CF-4469-8096-E2602BDCBEA1}" type="parTrans" cxnId="{0EE3780D-7374-4F2A-946D-707AF7356B58}">
      <dgm:prSet/>
      <dgm:spPr/>
      <dgm:t>
        <a:bodyPr/>
        <a:lstStyle/>
        <a:p>
          <a:endParaRPr lang="en-US"/>
        </a:p>
      </dgm:t>
    </dgm:pt>
    <dgm:pt modelId="{1CA924F2-2EE9-458D-B815-E73BB8466723}" type="sibTrans" cxnId="{0EE3780D-7374-4F2A-946D-707AF7356B58}">
      <dgm:prSet/>
      <dgm:spPr/>
      <dgm:t>
        <a:bodyPr/>
        <a:lstStyle/>
        <a:p>
          <a:endParaRPr lang="en-US"/>
        </a:p>
      </dgm:t>
    </dgm:pt>
    <dgm:pt modelId="{481AB4AA-4C81-476F-A43D-DBEF0565971A}">
      <dgm:prSet phldrT="[Text]" custT="1"/>
      <dgm:spPr/>
      <dgm:t>
        <a:bodyPr/>
        <a:lstStyle/>
        <a:p>
          <a:r>
            <a:rPr lang="fa-IR" sz="2000" b="1" dirty="0" smtClean="0">
              <a:cs typeface="B Nazanin" panose="00000400000000000000" pitchFamily="2" charset="-78"/>
            </a:rPr>
            <a:t>عادات و رویه‌ها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413538B5-4D05-42AC-8C72-E303F6FEC638}" type="parTrans" cxnId="{4E5A5CBF-9860-4CB0-8F4C-BCE00E661772}">
      <dgm:prSet/>
      <dgm:spPr/>
      <dgm:t>
        <a:bodyPr/>
        <a:lstStyle/>
        <a:p>
          <a:endParaRPr lang="en-US"/>
        </a:p>
      </dgm:t>
    </dgm:pt>
    <dgm:pt modelId="{71D6F5D5-A597-406A-A2EC-BBBC3E97D016}" type="sibTrans" cxnId="{4E5A5CBF-9860-4CB0-8F4C-BCE00E661772}">
      <dgm:prSet/>
      <dgm:spPr/>
      <dgm:t>
        <a:bodyPr/>
        <a:lstStyle/>
        <a:p>
          <a:endParaRPr lang="en-US"/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ECAEA-ECBE-497E-AEAF-D3DCC3DCB802}" type="pres">
      <dgm:prSet presAssocID="{DA7E039E-0FEE-412A-A75E-AED0113ECC8E}" presName="Name8" presStyleCnt="0"/>
      <dgm:spPr/>
    </dgm:pt>
    <dgm:pt modelId="{D45DAC29-D37C-442E-B8DC-8616DBDA1B8E}" type="pres">
      <dgm:prSet presAssocID="{DA7E039E-0FEE-412A-A75E-AED0113ECC8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E1A5F6-C1B2-44ED-A6FE-1DF9AC5A573E}" type="pres">
      <dgm:prSet presAssocID="{DA7E039E-0FEE-412A-A75E-AED0113ECC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4613F-6469-4A26-87AE-FAE5459EA17D}" type="pres">
      <dgm:prSet presAssocID="{481AB4AA-4C81-476F-A43D-DBEF0565971A}" presName="Name8" presStyleCnt="0"/>
      <dgm:spPr/>
    </dgm:pt>
    <dgm:pt modelId="{514EEEB2-0682-4094-93F4-66BF96651FA1}" type="pres">
      <dgm:prSet presAssocID="{481AB4AA-4C81-476F-A43D-DBEF0565971A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0B75-B029-4187-906E-ABD40C568C90}" type="pres">
      <dgm:prSet presAssocID="{481AB4AA-4C81-476F-A43D-DBEF0565971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F96EAC-A9E9-413C-96E9-2307F276C55E}" type="presOf" srcId="{DA7E039E-0FEE-412A-A75E-AED0113ECC8E}" destId="{D45DAC29-D37C-442E-B8DC-8616DBDA1B8E}" srcOrd="0" destOrd="0" presId="urn:microsoft.com/office/officeart/2005/8/layout/pyramid1"/>
    <dgm:cxn modelId="{4907EAE9-7F82-4401-B073-E552838CF293}" type="presOf" srcId="{DA7E039E-0FEE-412A-A75E-AED0113ECC8E}" destId="{55E1A5F6-C1B2-44ED-A6FE-1DF9AC5A573E}" srcOrd="1" destOrd="0" presId="urn:microsoft.com/office/officeart/2005/8/layout/pyramid1"/>
    <dgm:cxn modelId="{3ADC59A7-549E-42B4-B7AE-BF0A9A774450}" type="presOf" srcId="{481AB4AA-4C81-476F-A43D-DBEF0565971A}" destId="{A7D60B75-B029-4187-906E-ABD40C568C90}" srcOrd="1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4E5A5CBF-9860-4CB0-8F4C-BCE00E661772}" srcId="{D7AF11BB-8BFA-4AC0-AFD2-293254A04168}" destId="{481AB4AA-4C81-476F-A43D-DBEF0565971A}" srcOrd="2" destOrd="0" parTransId="{413538B5-4D05-42AC-8C72-E303F6FEC638}" sibTransId="{71D6F5D5-A597-406A-A2EC-BBBC3E97D016}"/>
    <dgm:cxn modelId="{0EE3780D-7374-4F2A-946D-707AF7356B58}" srcId="{D7AF11BB-8BFA-4AC0-AFD2-293254A04168}" destId="{DA7E039E-0FEE-412A-A75E-AED0113ECC8E}" srcOrd="1" destOrd="0" parTransId="{BF06D9F9-82CF-4469-8096-E2602BDCBEA1}" sibTransId="{1CA924F2-2EE9-458D-B815-E73BB8466723}"/>
    <dgm:cxn modelId="{5DF47141-F72D-4FBC-A21D-BC78EB523B78}" type="presOf" srcId="{A6B0CC69-C05B-4FE2-99FD-789AF84CA5A8}" destId="{9C8D877F-D6D8-45EC-9C40-D4B623966967}" srcOrd="0" destOrd="0" presId="urn:microsoft.com/office/officeart/2005/8/layout/pyramid1"/>
    <dgm:cxn modelId="{B83B7C75-E97E-4CB5-8EB4-132B1B1C1FE6}" type="presOf" srcId="{481AB4AA-4C81-476F-A43D-DBEF0565971A}" destId="{514EEEB2-0682-4094-93F4-66BF96651FA1}" srcOrd="0" destOrd="0" presId="urn:microsoft.com/office/officeart/2005/8/layout/pyramid1"/>
    <dgm:cxn modelId="{386C3EF5-34ED-40EE-95D3-B29325CA3FD5}" type="presOf" srcId="{D7AF11BB-8BFA-4AC0-AFD2-293254A04168}" destId="{8E444B97-2BB2-4A87-BE26-FD754F8444C5}" srcOrd="0" destOrd="0" presId="urn:microsoft.com/office/officeart/2005/8/layout/pyramid1"/>
    <dgm:cxn modelId="{B7E25E3E-CB75-45C4-AF8D-3E44CBADAEDF}" type="presOf" srcId="{A6B0CC69-C05B-4FE2-99FD-789AF84CA5A8}" destId="{0CAE4A9B-548D-481B-B7F5-C959BD812551}" srcOrd="1" destOrd="0" presId="urn:microsoft.com/office/officeart/2005/8/layout/pyramid1"/>
    <dgm:cxn modelId="{2D8D3AD7-A1E2-4655-8553-94045BDF2668}" type="presParOf" srcId="{8E444B97-2BB2-4A87-BE26-FD754F8444C5}" destId="{5E3C4600-EB18-4FDF-9349-90CFE8D4BF8B}" srcOrd="0" destOrd="0" presId="urn:microsoft.com/office/officeart/2005/8/layout/pyramid1"/>
    <dgm:cxn modelId="{F297E3B1-AE2A-4F99-81D3-FF2783B3E28F}" type="presParOf" srcId="{5E3C4600-EB18-4FDF-9349-90CFE8D4BF8B}" destId="{9C8D877F-D6D8-45EC-9C40-D4B623966967}" srcOrd="0" destOrd="0" presId="urn:microsoft.com/office/officeart/2005/8/layout/pyramid1"/>
    <dgm:cxn modelId="{3A9FB78D-0CA5-4B70-A953-C63474F08797}" type="presParOf" srcId="{5E3C4600-EB18-4FDF-9349-90CFE8D4BF8B}" destId="{0CAE4A9B-548D-481B-B7F5-C959BD812551}" srcOrd="1" destOrd="0" presId="urn:microsoft.com/office/officeart/2005/8/layout/pyramid1"/>
    <dgm:cxn modelId="{949F5F85-422A-463B-B820-9355341E6F9E}" type="presParOf" srcId="{8E444B97-2BB2-4A87-BE26-FD754F8444C5}" destId="{8ECECAEA-ECBE-497E-AEAF-D3DCC3DCB802}" srcOrd="1" destOrd="0" presId="urn:microsoft.com/office/officeart/2005/8/layout/pyramid1"/>
    <dgm:cxn modelId="{1D9465DE-B703-492C-BF32-651990564656}" type="presParOf" srcId="{8ECECAEA-ECBE-497E-AEAF-D3DCC3DCB802}" destId="{D45DAC29-D37C-442E-B8DC-8616DBDA1B8E}" srcOrd="0" destOrd="0" presId="urn:microsoft.com/office/officeart/2005/8/layout/pyramid1"/>
    <dgm:cxn modelId="{FC7CBB64-DADF-4398-8305-D8666284ED80}" type="presParOf" srcId="{8ECECAEA-ECBE-497E-AEAF-D3DCC3DCB802}" destId="{55E1A5F6-C1B2-44ED-A6FE-1DF9AC5A573E}" srcOrd="1" destOrd="0" presId="urn:microsoft.com/office/officeart/2005/8/layout/pyramid1"/>
    <dgm:cxn modelId="{397AD2C2-4EA1-4A64-A59A-A09976BD11D5}" type="presParOf" srcId="{8E444B97-2BB2-4A87-BE26-FD754F8444C5}" destId="{5D94613F-6469-4A26-87AE-FAE5459EA17D}" srcOrd="2" destOrd="0" presId="urn:microsoft.com/office/officeart/2005/8/layout/pyramid1"/>
    <dgm:cxn modelId="{6E379C34-9877-4636-8E6C-193156408B8E}" type="presParOf" srcId="{5D94613F-6469-4A26-87AE-FAE5459EA17D}" destId="{514EEEB2-0682-4094-93F4-66BF96651FA1}" srcOrd="0" destOrd="0" presId="urn:microsoft.com/office/officeart/2005/8/layout/pyramid1"/>
    <dgm:cxn modelId="{B1D80A4A-92DC-49F1-BB93-D272BCA64849}" type="presParOf" srcId="{5D94613F-6469-4A26-87AE-FAE5459EA17D}" destId="{A7D60B75-B029-4187-906E-ABD40C568C9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انسان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گونه‌های نفس: نفس اماره، لوامه، مطمئنه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شاکله</a:t>
          </a:r>
          <a:endParaRPr lang="en-US" b="1" dirty="0"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F7493323-5318-47F5-8B81-3B6F099A6C72}" type="presOf" srcId="{A6B0CC69-C05B-4FE2-99FD-789AF84CA5A8}" destId="{0CAE4A9B-548D-481B-B7F5-C959BD812551}" srcOrd="1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64FB6642-85DA-40FE-B7E3-BC92C0410671}" type="presOf" srcId="{8307D918-079A-4653-B977-8495B94A700E}" destId="{1D53BDCC-5002-4390-BEE5-3324C26F9866}" srcOrd="1" destOrd="0" presId="urn:microsoft.com/office/officeart/2005/8/layout/pyramid1"/>
    <dgm:cxn modelId="{3CF62824-69D5-4C42-87C7-83E0A030C9D4}" type="presOf" srcId="{A6B0CC69-C05B-4FE2-99FD-789AF84CA5A8}" destId="{9C8D877F-D6D8-45EC-9C40-D4B623966967}" srcOrd="0" destOrd="0" presId="urn:microsoft.com/office/officeart/2005/8/layout/pyramid1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7F32FE98-3177-41F9-BD71-D2630160F383}" type="presOf" srcId="{9E5813C4-0CC4-4272-9C97-8D326B127204}" destId="{A4857E55-D4F1-46FD-88D7-132E094AB7B2}" srcOrd="0" destOrd="0" presId="urn:microsoft.com/office/officeart/2005/8/layout/pyramid1"/>
    <dgm:cxn modelId="{1AE3CFDE-E8E5-4C48-8632-F1EA890D396D}" type="presOf" srcId="{D7AF11BB-8BFA-4AC0-AFD2-293254A04168}" destId="{8E444B97-2BB2-4A87-BE26-FD754F8444C5}" srcOrd="0" destOrd="0" presId="urn:microsoft.com/office/officeart/2005/8/layout/pyramid1"/>
    <dgm:cxn modelId="{549B3A78-97D0-4EFC-B596-C5081F86544F}" type="presOf" srcId="{8307D918-079A-4653-B977-8495B94A700E}" destId="{8A5AB067-34E3-4BCA-8094-030638AD5C2B}" srcOrd="0" destOrd="0" presId="urn:microsoft.com/office/officeart/2005/8/layout/pyramid1"/>
    <dgm:cxn modelId="{FE277B37-E148-44EC-AC12-0D2DFA4F850B}" type="presOf" srcId="{9E5813C4-0CC4-4272-9C97-8D326B127204}" destId="{D5E6FD83-E326-4629-8F65-A5C4825A680D}" srcOrd="1" destOrd="0" presId="urn:microsoft.com/office/officeart/2005/8/layout/pyramid1"/>
    <dgm:cxn modelId="{2F06535D-029C-45F6-B351-4E5F600D4C5F}" type="presParOf" srcId="{8E444B97-2BB2-4A87-BE26-FD754F8444C5}" destId="{5E3C4600-EB18-4FDF-9349-90CFE8D4BF8B}" srcOrd="0" destOrd="0" presId="urn:microsoft.com/office/officeart/2005/8/layout/pyramid1"/>
    <dgm:cxn modelId="{F75B31C9-BAAA-4C63-A2B0-F4AACFB79A6C}" type="presParOf" srcId="{5E3C4600-EB18-4FDF-9349-90CFE8D4BF8B}" destId="{9C8D877F-D6D8-45EC-9C40-D4B623966967}" srcOrd="0" destOrd="0" presId="urn:microsoft.com/office/officeart/2005/8/layout/pyramid1"/>
    <dgm:cxn modelId="{0B27C383-AAA6-47FE-B0DA-A38FB3290BBE}" type="presParOf" srcId="{5E3C4600-EB18-4FDF-9349-90CFE8D4BF8B}" destId="{0CAE4A9B-548D-481B-B7F5-C959BD812551}" srcOrd="1" destOrd="0" presId="urn:microsoft.com/office/officeart/2005/8/layout/pyramid1"/>
    <dgm:cxn modelId="{85ED8610-D758-42DD-A153-F7F92734BA56}" type="presParOf" srcId="{8E444B97-2BB2-4A87-BE26-FD754F8444C5}" destId="{DC705DE7-54DE-4A32-978F-E91FA495FBEB}" srcOrd="1" destOrd="0" presId="urn:microsoft.com/office/officeart/2005/8/layout/pyramid1"/>
    <dgm:cxn modelId="{9C3CBC6C-F3E3-4E7B-B975-34ADB9BF892B}" type="presParOf" srcId="{DC705DE7-54DE-4A32-978F-E91FA495FBEB}" destId="{8A5AB067-34E3-4BCA-8094-030638AD5C2B}" srcOrd="0" destOrd="0" presId="urn:microsoft.com/office/officeart/2005/8/layout/pyramid1"/>
    <dgm:cxn modelId="{777C7D66-7474-49DC-91B1-285A6132E02A}" type="presParOf" srcId="{DC705DE7-54DE-4A32-978F-E91FA495FBEB}" destId="{1D53BDCC-5002-4390-BEE5-3324C26F9866}" srcOrd="1" destOrd="0" presId="urn:microsoft.com/office/officeart/2005/8/layout/pyramid1"/>
    <dgm:cxn modelId="{D46EAFED-175B-4304-973D-6EC39B4B46AD}" type="presParOf" srcId="{8E444B97-2BB2-4A87-BE26-FD754F8444C5}" destId="{CCD4B429-2AB3-43AF-A7EC-77BFF41F879F}" srcOrd="2" destOrd="0" presId="urn:microsoft.com/office/officeart/2005/8/layout/pyramid1"/>
    <dgm:cxn modelId="{F95A0A95-F7F1-456F-B56E-B9B173673749}" type="presParOf" srcId="{CCD4B429-2AB3-43AF-A7EC-77BFF41F879F}" destId="{A4857E55-D4F1-46FD-88D7-132E094AB7B2}" srcOrd="0" destOrd="0" presId="urn:microsoft.com/office/officeart/2005/8/layout/pyramid1"/>
    <dgm:cxn modelId="{8FDA6E36-B118-439D-AA79-EDE4E4489712}" type="presParOf" srcId="{CCD4B429-2AB3-43AF-A7EC-77BFF41F879F}" destId="{D5E6FD83-E326-4629-8F65-A5C4825A680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63E30D-07BF-4648-BAF1-94335126A0E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9534B7-7C92-4ACE-AC40-EDA3ACA61136}">
      <dgm:prSet phldrT="[Text]" custT="1"/>
      <dgm:spPr>
        <a:solidFill>
          <a:srgbClr val="9933FF"/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رشته‌های مرتبط با اخلاق حرفه‌ای</a:t>
          </a:r>
          <a:endParaRPr lang="en-US" sz="1600" dirty="0">
            <a:cs typeface="B Morvarid" pitchFamily="2" charset="-78"/>
          </a:endParaRPr>
        </a:p>
      </dgm:t>
    </dgm:pt>
    <dgm:pt modelId="{C93C67AE-7B86-4956-959B-6BB8FFBD87DD}" type="parTrans" cxnId="{7E24BF1A-084E-4C20-8EE3-062E0766A6EC}">
      <dgm:prSet/>
      <dgm:spPr/>
      <dgm:t>
        <a:bodyPr/>
        <a:lstStyle/>
        <a:p>
          <a:pPr algn="ctr"/>
          <a:endParaRPr lang="en-US" sz="1600"/>
        </a:p>
      </dgm:t>
    </dgm:pt>
    <dgm:pt modelId="{55127EB0-17D8-4493-8CE3-0DDEF6120F1B}" type="sibTrans" cxnId="{7E24BF1A-084E-4C20-8EE3-062E0766A6EC}">
      <dgm:prSet/>
      <dgm:spPr/>
      <dgm:t>
        <a:bodyPr/>
        <a:lstStyle/>
        <a:p>
          <a:pPr algn="ctr"/>
          <a:endParaRPr lang="en-US" sz="1600"/>
        </a:p>
      </dgm:t>
    </dgm:pt>
    <dgm:pt modelId="{56B981A4-5EE0-4CE7-9B2B-457E7BAF6E39}">
      <dgm:prSet phldrT="[Text]" custT="1"/>
      <dgm:spPr>
        <a:solidFill>
          <a:srgbClr val="00B0F0"/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فلسفۀ اخلاق</a:t>
          </a:r>
          <a:endParaRPr lang="en-US" sz="1600" dirty="0">
            <a:cs typeface="B Morvarid" pitchFamily="2" charset="-78"/>
          </a:endParaRPr>
        </a:p>
      </dgm:t>
    </dgm:pt>
    <dgm:pt modelId="{816E4344-ECBE-491D-96F1-6DE630E3E1DD}" type="parTrans" cxnId="{26E519D0-54B3-4652-9146-88D5AC454681}">
      <dgm:prSet custT="1"/>
      <dgm:spPr>
        <a:solidFill>
          <a:srgbClr val="00FFFF"/>
        </a:solidFill>
      </dgm:spPr>
      <dgm:t>
        <a:bodyPr/>
        <a:lstStyle/>
        <a:p>
          <a:pPr algn="ctr"/>
          <a:endParaRPr lang="en-US" sz="1600"/>
        </a:p>
      </dgm:t>
    </dgm:pt>
    <dgm:pt modelId="{08BA93C2-B422-4369-B0F4-701E2C8CF4FA}" type="sibTrans" cxnId="{26E519D0-54B3-4652-9146-88D5AC454681}">
      <dgm:prSet/>
      <dgm:spPr/>
      <dgm:t>
        <a:bodyPr/>
        <a:lstStyle/>
        <a:p>
          <a:pPr algn="ctr"/>
          <a:endParaRPr lang="en-US" sz="1600"/>
        </a:p>
      </dgm:t>
    </dgm:pt>
    <dgm:pt modelId="{9EE7FC7E-31F4-4C60-B91B-FFF13C01268E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منطق و روش‌شناسی</a:t>
          </a:r>
          <a:endParaRPr lang="en-US" sz="1600" dirty="0">
            <a:cs typeface="B Morvarid" pitchFamily="2" charset="-78"/>
          </a:endParaRPr>
        </a:p>
      </dgm:t>
    </dgm:pt>
    <dgm:pt modelId="{C777FBBF-0ED8-43ED-9835-628D63E3FFC9}" type="parTrans" cxnId="{92D99606-B003-42CC-90D3-45E784995879}">
      <dgm:prSet custT="1"/>
      <dgm:spPr/>
      <dgm:t>
        <a:bodyPr/>
        <a:lstStyle/>
        <a:p>
          <a:pPr algn="ctr"/>
          <a:endParaRPr lang="en-US" sz="1600"/>
        </a:p>
      </dgm:t>
    </dgm:pt>
    <dgm:pt modelId="{64C4A1E5-E54D-4FE8-9DAC-48ED702B9CD0}" type="sibTrans" cxnId="{92D99606-B003-42CC-90D3-45E784995879}">
      <dgm:prSet/>
      <dgm:spPr/>
      <dgm:t>
        <a:bodyPr/>
        <a:lstStyle/>
        <a:p>
          <a:pPr algn="ctr"/>
          <a:endParaRPr lang="en-US" sz="1600"/>
        </a:p>
      </dgm:t>
    </dgm:pt>
    <dgm:pt modelId="{8A6A049C-B356-448A-9125-E6A0636AC24D}">
      <dgm:prSet phldrT="[Text]" custT="1"/>
      <dgm:spPr>
        <a:solidFill>
          <a:srgbClr val="3333FF"/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فقه و حقوق</a:t>
          </a:r>
          <a:endParaRPr lang="en-US" sz="1600" dirty="0">
            <a:cs typeface="B Morvarid" pitchFamily="2" charset="-78"/>
          </a:endParaRPr>
        </a:p>
      </dgm:t>
    </dgm:pt>
    <dgm:pt modelId="{DBBD1BDE-C5A1-4421-9FA9-8E5F78C02744}" type="parTrans" cxnId="{44EFA71C-87D4-4EC4-BDBD-6FE2BF4CB5B8}">
      <dgm:prSet custT="1"/>
      <dgm:spPr>
        <a:solidFill>
          <a:srgbClr val="66CCFF"/>
        </a:solidFill>
      </dgm:spPr>
      <dgm:t>
        <a:bodyPr/>
        <a:lstStyle/>
        <a:p>
          <a:pPr algn="ctr"/>
          <a:endParaRPr lang="en-US" sz="1600"/>
        </a:p>
      </dgm:t>
    </dgm:pt>
    <dgm:pt modelId="{4C7EAFE2-2A9D-475C-9F2C-7BB3EE1B7DB8}" type="sibTrans" cxnId="{44EFA71C-87D4-4EC4-BDBD-6FE2BF4CB5B8}">
      <dgm:prSet/>
      <dgm:spPr/>
      <dgm:t>
        <a:bodyPr/>
        <a:lstStyle/>
        <a:p>
          <a:pPr algn="ctr"/>
          <a:endParaRPr lang="en-US" sz="1600"/>
        </a:p>
      </dgm:t>
    </dgm:pt>
    <dgm:pt modelId="{7B611696-0904-4A90-B7A8-0E4214681452}">
      <dgm:prSet phldrT="[Text]" custT="1"/>
      <dgm:spPr>
        <a:solidFill>
          <a:schemeClr val="tx2">
            <a:lumMod val="50000"/>
          </a:schemeClr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جامعه‌شناسی</a:t>
          </a:r>
          <a:endParaRPr lang="en-US" sz="1600" dirty="0">
            <a:cs typeface="B Morvarid" pitchFamily="2" charset="-78"/>
          </a:endParaRPr>
        </a:p>
      </dgm:t>
    </dgm:pt>
    <dgm:pt modelId="{7AC301EC-8DFA-41B5-877D-16481E074349}" type="parTrans" cxnId="{2C741C3B-EC30-4F2E-AEAE-FE69A0B9C767}">
      <dgm:prSet custT="1"/>
      <dgm:spPr>
        <a:solidFill>
          <a:srgbClr val="FFCCFF"/>
        </a:solidFill>
      </dgm:spPr>
      <dgm:t>
        <a:bodyPr/>
        <a:lstStyle/>
        <a:p>
          <a:pPr algn="ctr"/>
          <a:endParaRPr lang="en-US" sz="1600"/>
        </a:p>
      </dgm:t>
    </dgm:pt>
    <dgm:pt modelId="{E1C3082B-485B-48E5-BFEA-E50D9A847C9C}" type="sibTrans" cxnId="{2C741C3B-EC30-4F2E-AEAE-FE69A0B9C767}">
      <dgm:prSet/>
      <dgm:spPr/>
      <dgm:t>
        <a:bodyPr/>
        <a:lstStyle/>
        <a:p>
          <a:pPr algn="ctr"/>
          <a:endParaRPr lang="en-US" sz="1600"/>
        </a:p>
      </dgm:t>
    </dgm:pt>
    <dgm:pt modelId="{3F79F701-15E9-4EF4-ADB1-50027658D315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روان‌شناسی</a:t>
          </a:r>
          <a:endParaRPr lang="en-US" sz="1600" dirty="0">
            <a:cs typeface="B Morvarid" pitchFamily="2" charset="-78"/>
          </a:endParaRPr>
        </a:p>
      </dgm:t>
    </dgm:pt>
    <dgm:pt modelId="{7C5E1E5F-F3C6-46AF-BD31-A39C3512594F}" type="parTrans" cxnId="{46989C51-4A02-4394-8650-D2C81297F29F}">
      <dgm:prSet custT="1"/>
      <dgm:spPr>
        <a:solidFill>
          <a:srgbClr val="CC00CC"/>
        </a:solidFill>
      </dgm:spPr>
      <dgm:t>
        <a:bodyPr/>
        <a:lstStyle/>
        <a:p>
          <a:pPr algn="ctr"/>
          <a:endParaRPr lang="en-US" sz="1600"/>
        </a:p>
      </dgm:t>
    </dgm:pt>
    <dgm:pt modelId="{251EAE64-BC4E-44AC-A512-B126470E7DE5}" type="sibTrans" cxnId="{46989C51-4A02-4394-8650-D2C81297F29F}">
      <dgm:prSet/>
      <dgm:spPr/>
      <dgm:t>
        <a:bodyPr/>
        <a:lstStyle/>
        <a:p>
          <a:pPr algn="ctr"/>
          <a:endParaRPr lang="en-US" sz="1600"/>
        </a:p>
      </dgm:t>
    </dgm:pt>
    <dgm:pt modelId="{05B63EE9-0BC7-416D-953C-38C1E02E5ED8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مدیریت</a:t>
          </a:r>
          <a:endParaRPr lang="en-US" sz="1600" dirty="0">
            <a:cs typeface="B Morvarid" pitchFamily="2" charset="-78"/>
          </a:endParaRPr>
        </a:p>
      </dgm:t>
    </dgm:pt>
    <dgm:pt modelId="{4143B546-0988-4B34-A039-85686693FA17}" type="parTrans" cxnId="{E5AB1B44-B563-400B-8CE3-A2F21A52E356}">
      <dgm:prSet custT="1"/>
      <dgm:spPr>
        <a:solidFill>
          <a:srgbClr val="CC66FF"/>
        </a:solidFill>
      </dgm:spPr>
      <dgm:t>
        <a:bodyPr/>
        <a:lstStyle/>
        <a:p>
          <a:pPr algn="ctr"/>
          <a:endParaRPr lang="en-US" sz="1600"/>
        </a:p>
      </dgm:t>
    </dgm:pt>
    <dgm:pt modelId="{343D8540-1F41-4D1B-99B6-FC0C1FFF9C6A}" type="sibTrans" cxnId="{E5AB1B44-B563-400B-8CE3-A2F21A52E356}">
      <dgm:prSet/>
      <dgm:spPr/>
      <dgm:t>
        <a:bodyPr/>
        <a:lstStyle/>
        <a:p>
          <a:pPr algn="ctr"/>
          <a:endParaRPr lang="en-US" sz="1600"/>
        </a:p>
      </dgm:t>
    </dgm:pt>
    <dgm:pt modelId="{9D08B915-7BBB-4C50-AE55-1F048E622084}">
      <dgm:prSet phldrT="[Text]" custT="1"/>
      <dgm:spPr>
        <a:solidFill>
          <a:srgbClr val="009999"/>
        </a:solidFill>
        <a:ln>
          <a:noFill/>
        </a:ln>
      </dgm:spPr>
      <dgm:t>
        <a:bodyPr/>
        <a:lstStyle/>
        <a:p>
          <a:pPr algn="ctr"/>
          <a:r>
            <a:rPr lang="fa-IR" sz="1600" dirty="0" smtClean="0">
              <a:cs typeface="B Morvarid" pitchFamily="2" charset="-78"/>
            </a:rPr>
            <a:t>تفسیر و حدیث‌شناسی</a:t>
          </a:r>
          <a:endParaRPr lang="en-US" sz="1600" dirty="0">
            <a:cs typeface="B Morvarid" pitchFamily="2" charset="-78"/>
          </a:endParaRPr>
        </a:p>
      </dgm:t>
    </dgm:pt>
    <dgm:pt modelId="{75DE743C-C842-46B0-99BD-7DC9E86A7066}" type="parTrans" cxnId="{A6E98EE9-C243-4BC5-BE8D-CB4E914B8C46}">
      <dgm:prSet custT="1"/>
      <dgm:spPr>
        <a:solidFill>
          <a:srgbClr val="9999FF"/>
        </a:solidFill>
      </dgm:spPr>
      <dgm:t>
        <a:bodyPr/>
        <a:lstStyle/>
        <a:p>
          <a:pPr algn="ctr"/>
          <a:endParaRPr lang="en-US" sz="1600"/>
        </a:p>
      </dgm:t>
    </dgm:pt>
    <dgm:pt modelId="{43D7C16A-6F52-4D63-871C-0EE3DC636B8C}" type="sibTrans" cxnId="{A6E98EE9-C243-4BC5-BE8D-CB4E914B8C46}">
      <dgm:prSet/>
      <dgm:spPr/>
      <dgm:t>
        <a:bodyPr/>
        <a:lstStyle/>
        <a:p>
          <a:pPr algn="ctr"/>
          <a:endParaRPr lang="en-US" sz="1600"/>
        </a:p>
      </dgm:t>
    </dgm:pt>
    <dgm:pt modelId="{4E1AB286-D161-4423-91D6-22515B46E33E}" type="pres">
      <dgm:prSet presAssocID="{E063E30D-07BF-4648-BAF1-94335126A0E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FE853B-AA25-472C-842D-EA4FF028258D}" type="pres">
      <dgm:prSet presAssocID="{EB9534B7-7C92-4ACE-AC40-EDA3ACA61136}" presName="centerShape" presStyleLbl="node0" presStyleIdx="0" presStyleCnt="1"/>
      <dgm:spPr/>
      <dgm:t>
        <a:bodyPr/>
        <a:lstStyle/>
        <a:p>
          <a:endParaRPr lang="en-US"/>
        </a:p>
      </dgm:t>
    </dgm:pt>
    <dgm:pt modelId="{3C0ED7DB-4BD0-491E-9DA7-1E0923CB2570}" type="pres">
      <dgm:prSet presAssocID="{816E4344-ECBE-491D-96F1-6DE630E3E1DD}" presName="parTrans" presStyleLbl="sibTrans2D1" presStyleIdx="0" presStyleCnt="7"/>
      <dgm:spPr/>
      <dgm:t>
        <a:bodyPr/>
        <a:lstStyle/>
        <a:p>
          <a:endParaRPr lang="en-US"/>
        </a:p>
      </dgm:t>
    </dgm:pt>
    <dgm:pt modelId="{52786797-00D3-4577-98BE-980AD746B1BA}" type="pres">
      <dgm:prSet presAssocID="{816E4344-ECBE-491D-96F1-6DE630E3E1DD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BEF4DEE6-D53F-4E9A-9465-C91EE6A072FA}" type="pres">
      <dgm:prSet presAssocID="{56B981A4-5EE0-4CE7-9B2B-457E7BAF6E3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CC678-C3B2-4DAA-9B2E-AA2A32D824CC}" type="pres">
      <dgm:prSet presAssocID="{C777FBBF-0ED8-43ED-9835-628D63E3FFC9}" presName="parTrans" presStyleLbl="sibTrans2D1" presStyleIdx="1" presStyleCnt="7"/>
      <dgm:spPr/>
      <dgm:t>
        <a:bodyPr/>
        <a:lstStyle/>
        <a:p>
          <a:endParaRPr lang="en-US"/>
        </a:p>
      </dgm:t>
    </dgm:pt>
    <dgm:pt modelId="{59E15A0F-58AD-4690-91AF-F771BC83CC46}" type="pres">
      <dgm:prSet presAssocID="{C777FBBF-0ED8-43ED-9835-628D63E3FFC9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157D67E5-3FEE-4DDA-BF4D-191F5D8B8D2E}" type="pres">
      <dgm:prSet presAssocID="{9EE7FC7E-31F4-4C60-B91B-FFF13C01268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03756-FB44-45B4-8E37-47A4691D4D58}" type="pres">
      <dgm:prSet presAssocID="{7AC301EC-8DFA-41B5-877D-16481E074349}" presName="parTrans" presStyleLbl="sibTrans2D1" presStyleIdx="2" presStyleCnt="7"/>
      <dgm:spPr/>
      <dgm:t>
        <a:bodyPr/>
        <a:lstStyle/>
        <a:p>
          <a:endParaRPr lang="en-US"/>
        </a:p>
      </dgm:t>
    </dgm:pt>
    <dgm:pt modelId="{0831EC18-4C91-49B5-99DE-0EA78582364C}" type="pres">
      <dgm:prSet presAssocID="{7AC301EC-8DFA-41B5-877D-16481E074349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E785E6B8-43BA-4FF1-A65A-319B4EA46968}" type="pres">
      <dgm:prSet presAssocID="{7B611696-0904-4A90-B7A8-0E421468145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0FCAF-3DB7-4368-9244-BE5D8D3CB14B}" type="pres">
      <dgm:prSet presAssocID="{7C5E1E5F-F3C6-46AF-BD31-A39C3512594F}" presName="parTrans" presStyleLbl="sibTrans2D1" presStyleIdx="3" presStyleCnt="7"/>
      <dgm:spPr/>
      <dgm:t>
        <a:bodyPr/>
        <a:lstStyle/>
        <a:p>
          <a:endParaRPr lang="en-US"/>
        </a:p>
      </dgm:t>
    </dgm:pt>
    <dgm:pt modelId="{81C751DE-8342-495B-AB0B-4AEDC6CE5ABE}" type="pres">
      <dgm:prSet presAssocID="{7C5E1E5F-F3C6-46AF-BD31-A39C3512594F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3977C7FB-596D-4B13-B917-3C031056037B}" type="pres">
      <dgm:prSet presAssocID="{3F79F701-15E9-4EF4-ADB1-50027658D31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9C148-1FCF-40DE-8318-23145BC4BD4A}" type="pres">
      <dgm:prSet presAssocID="{4143B546-0988-4B34-A039-85686693FA17}" presName="parTrans" presStyleLbl="sibTrans2D1" presStyleIdx="4" presStyleCnt="7"/>
      <dgm:spPr/>
      <dgm:t>
        <a:bodyPr/>
        <a:lstStyle/>
        <a:p>
          <a:endParaRPr lang="en-US"/>
        </a:p>
      </dgm:t>
    </dgm:pt>
    <dgm:pt modelId="{5C37B588-5304-480F-A95D-0BC5F2DF3D51}" type="pres">
      <dgm:prSet presAssocID="{4143B546-0988-4B34-A039-85686693FA17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A4623C31-4E30-4A52-9767-EA85543CFA35}" type="pres">
      <dgm:prSet presAssocID="{05B63EE9-0BC7-416D-953C-38C1E02E5ED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28BBB-F1AF-4710-A064-E273C58BBE07}" type="pres">
      <dgm:prSet presAssocID="{75DE743C-C842-46B0-99BD-7DC9E86A7066}" presName="parTrans" presStyleLbl="sibTrans2D1" presStyleIdx="5" presStyleCnt="7"/>
      <dgm:spPr/>
      <dgm:t>
        <a:bodyPr/>
        <a:lstStyle/>
        <a:p>
          <a:endParaRPr lang="en-US"/>
        </a:p>
      </dgm:t>
    </dgm:pt>
    <dgm:pt modelId="{849B03A1-14C7-4EB6-A790-68ADE2C095C5}" type="pres">
      <dgm:prSet presAssocID="{75DE743C-C842-46B0-99BD-7DC9E86A7066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E2E70D31-0F5E-4A0D-9B2D-2D5B10D7AA86}" type="pres">
      <dgm:prSet presAssocID="{9D08B915-7BBB-4C50-AE55-1F048E62208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A0851-8DC7-4098-A657-277ACDF41E79}" type="pres">
      <dgm:prSet presAssocID="{DBBD1BDE-C5A1-4421-9FA9-8E5F78C02744}" presName="parTrans" presStyleLbl="sibTrans2D1" presStyleIdx="6" presStyleCnt="7"/>
      <dgm:spPr/>
      <dgm:t>
        <a:bodyPr/>
        <a:lstStyle/>
        <a:p>
          <a:endParaRPr lang="en-US"/>
        </a:p>
      </dgm:t>
    </dgm:pt>
    <dgm:pt modelId="{8F8F10C8-2698-4BB3-87ED-77459D9EB747}" type="pres">
      <dgm:prSet presAssocID="{DBBD1BDE-C5A1-4421-9FA9-8E5F78C02744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459F7BC6-A769-48E5-B8DD-391875C895DB}" type="pres">
      <dgm:prSet presAssocID="{8A6A049C-B356-448A-9125-E6A0636AC24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B7B981-7229-498E-ADD0-7C727A11D246}" type="presOf" srcId="{05B63EE9-0BC7-416D-953C-38C1E02E5ED8}" destId="{A4623C31-4E30-4A52-9767-EA85543CFA35}" srcOrd="0" destOrd="0" presId="urn:microsoft.com/office/officeart/2005/8/layout/radial5"/>
    <dgm:cxn modelId="{44EFA71C-87D4-4EC4-BDBD-6FE2BF4CB5B8}" srcId="{EB9534B7-7C92-4ACE-AC40-EDA3ACA61136}" destId="{8A6A049C-B356-448A-9125-E6A0636AC24D}" srcOrd="6" destOrd="0" parTransId="{DBBD1BDE-C5A1-4421-9FA9-8E5F78C02744}" sibTransId="{4C7EAFE2-2A9D-475C-9F2C-7BB3EE1B7DB8}"/>
    <dgm:cxn modelId="{A4340665-B52E-4AA5-A374-76274D732DF2}" type="presOf" srcId="{7C5E1E5F-F3C6-46AF-BD31-A39C3512594F}" destId="{81C751DE-8342-495B-AB0B-4AEDC6CE5ABE}" srcOrd="1" destOrd="0" presId="urn:microsoft.com/office/officeart/2005/8/layout/radial5"/>
    <dgm:cxn modelId="{46989C51-4A02-4394-8650-D2C81297F29F}" srcId="{EB9534B7-7C92-4ACE-AC40-EDA3ACA61136}" destId="{3F79F701-15E9-4EF4-ADB1-50027658D315}" srcOrd="3" destOrd="0" parTransId="{7C5E1E5F-F3C6-46AF-BD31-A39C3512594F}" sibTransId="{251EAE64-BC4E-44AC-A512-B126470E7DE5}"/>
    <dgm:cxn modelId="{BA6A09F1-8550-464B-80B7-D6DE8AD0EE3D}" type="presOf" srcId="{816E4344-ECBE-491D-96F1-6DE630E3E1DD}" destId="{52786797-00D3-4577-98BE-980AD746B1BA}" srcOrd="1" destOrd="0" presId="urn:microsoft.com/office/officeart/2005/8/layout/radial5"/>
    <dgm:cxn modelId="{1ACBF3EE-E35C-4063-BE24-4D6E8EEF8831}" type="presOf" srcId="{7AC301EC-8DFA-41B5-877D-16481E074349}" destId="{36003756-FB44-45B4-8E37-47A4691D4D58}" srcOrd="0" destOrd="0" presId="urn:microsoft.com/office/officeart/2005/8/layout/radial5"/>
    <dgm:cxn modelId="{8E5DAC59-7009-4A66-99A4-123E1908B91B}" type="presOf" srcId="{9EE7FC7E-31F4-4C60-B91B-FFF13C01268E}" destId="{157D67E5-3FEE-4DDA-BF4D-191F5D8B8D2E}" srcOrd="0" destOrd="0" presId="urn:microsoft.com/office/officeart/2005/8/layout/radial5"/>
    <dgm:cxn modelId="{F81B1ACC-1F9B-405E-8C85-7AA1BF63046D}" type="presOf" srcId="{75DE743C-C842-46B0-99BD-7DC9E86A7066}" destId="{849B03A1-14C7-4EB6-A790-68ADE2C095C5}" srcOrd="1" destOrd="0" presId="urn:microsoft.com/office/officeart/2005/8/layout/radial5"/>
    <dgm:cxn modelId="{A8617E79-430A-44E9-9EE0-4269FA897E5D}" type="presOf" srcId="{816E4344-ECBE-491D-96F1-6DE630E3E1DD}" destId="{3C0ED7DB-4BD0-491E-9DA7-1E0923CB2570}" srcOrd="0" destOrd="0" presId="urn:microsoft.com/office/officeart/2005/8/layout/radial5"/>
    <dgm:cxn modelId="{92D99606-B003-42CC-90D3-45E784995879}" srcId="{EB9534B7-7C92-4ACE-AC40-EDA3ACA61136}" destId="{9EE7FC7E-31F4-4C60-B91B-FFF13C01268E}" srcOrd="1" destOrd="0" parTransId="{C777FBBF-0ED8-43ED-9835-628D63E3FFC9}" sibTransId="{64C4A1E5-E54D-4FE8-9DAC-48ED702B9CD0}"/>
    <dgm:cxn modelId="{78AE18FA-9A02-4C6C-B943-E4F24A0C0051}" type="presOf" srcId="{9D08B915-7BBB-4C50-AE55-1F048E622084}" destId="{E2E70D31-0F5E-4A0D-9B2D-2D5B10D7AA86}" srcOrd="0" destOrd="0" presId="urn:microsoft.com/office/officeart/2005/8/layout/radial5"/>
    <dgm:cxn modelId="{1387E75E-6E88-46D6-8DD9-FFA75EDD5AFF}" type="presOf" srcId="{7B611696-0904-4A90-B7A8-0E4214681452}" destId="{E785E6B8-43BA-4FF1-A65A-319B4EA46968}" srcOrd="0" destOrd="0" presId="urn:microsoft.com/office/officeart/2005/8/layout/radial5"/>
    <dgm:cxn modelId="{770CEE2B-B8D5-4528-B4EB-CF053187B55B}" type="presOf" srcId="{C777FBBF-0ED8-43ED-9835-628D63E3FFC9}" destId="{38FCC678-C3B2-4DAA-9B2E-AA2A32D824CC}" srcOrd="0" destOrd="0" presId="urn:microsoft.com/office/officeart/2005/8/layout/radial5"/>
    <dgm:cxn modelId="{7E24BF1A-084E-4C20-8EE3-062E0766A6EC}" srcId="{E063E30D-07BF-4648-BAF1-94335126A0E4}" destId="{EB9534B7-7C92-4ACE-AC40-EDA3ACA61136}" srcOrd="0" destOrd="0" parTransId="{C93C67AE-7B86-4956-959B-6BB8FFBD87DD}" sibTransId="{55127EB0-17D8-4493-8CE3-0DDEF6120F1B}"/>
    <dgm:cxn modelId="{E00F6F76-800F-45C9-93C4-E9A106590F65}" type="presOf" srcId="{C777FBBF-0ED8-43ED-9835-628D63E3FFC9}" destId="{59E15A0F-58AD-4690-91AF-F771BC83CC46}" srcOrd="1" destOrd="0" presId="urn:microsoft.com/office/officeart/2005/8/layout/radial5"/>
    <dgm:cxn modelId="{1C407AD9-3769-485C-8F22-AEFDEB67A960}" type="presOf" srcId="{7C5E1E5F-F3C6-46AF-BD31-A39C3512594F}" destId="{4D80FCAF-3DB7-4368-9244-BE5D8D3CB14B}" srcOrd="0" destOrd="0" presId="urn:microsoft.com/office/officeart/2005/8/layout/radial5"/>
    <dgm:cxn modelId="{67206DD7-D369-41AB-BD9E-65FFE4E862BE}" type="presOf" srcId="{4143B546-0988-4B34-A039-85686693FA17}" destId="{FE49C148-1FCF-40DE-8318-23145BC4BD4A}" srcOrd="0" destOrd="0" presId="urn:microsoft.com/office/officeart/2005/8/layout/radial5"/>
    <dgm:cxn modelId="{E5AB1B44-B563-400B-8CE3-A2F21A52E356}" srcId="{EB9534B7-7C92-4ACE-AC40-EDA3ACA61136}" destId="{05B63EE9-0BC7-416D-953C-38C1E02E5ED8}" srcOrd="4" destOrd="0" parTransId="{4143B546-0988-4B34-A039-85686693FA17}" sibTransId="{343D8540-1F41-4D1B-99B6-FC0C1FFF9C6A}"/>
    <dgm:cxn modelId="{3DE402D1-C428-4C08-8B41-A9CA5D9E3E39}" type="presOf" srcId="{4143B546-0988-4B34-A039-85686693FA17}" destId="{5C37B588-5304-480F-A95D-0BC5F2DF3D51}" srcOrd="1" destOrd="0" presId="urn:microsoft.com/office/officeart/2005/8/layout/radial5"/>
    <dgm:cxn modelId="{2C741C3B-EC30-4F2E-AEAE-FE69A0B9C767}" srcId="{EB9534B7-7C92-4ACE-AC40-EDA3ACA61136}" destId="{7B611696-0904-4A90-B7A8-0E4214681452}" srcOrd="2" destOrd="0" parTransId="{7AC301EC-8DFA-41B5-877D-16481E074349}" sibTransId="{E1C3082B-485B-48E5-BFEA-E50D9A847C9C}"/>
    <dgm:cxn modelId="{68A8C015-09EC-4C99-8F99-F1515A1E9B6A}" type="presOf" srcId="{56B981A4-5EE0-4CE7-9B2B-457E7BAF6E39}" destId="{BEF4DEE6-D53F-4E9A-9465-C91EE6A072FA}" srcOrd="0" destOrd="0" presId="urn:microsoft.com/office/officeart/2005/8/layout/radial5"/>
    <dgm:cxn modelId="{F6DDC974-3939-4C32-9DC3-215A3237E8AA}" type="presOf" srcId="{7AC301EC-8DFA-41B5-877D-16481E074349}" destId="{0831EC18-4C91-49B5-99DE-0EA78582364C}" srcOrd="1" destOrd="0" presId="urn:microsoft.com/office/officeart/2005/8/layout/radial5"/>
    <dgm:cxn modelId="{BFF6DD64-EECB-4324-9F2B-64073EA02CCD}" type="presOf" srcId="{EB9534B7-7C92-4ACE-AC40-EDA3ACA61136}" destId="{FBFE853B-AA25-472C-842D-EA4FF028258D}" srcOrd="0" destOrd="0" presId="urn:microsoft.com/office/officeart/2005/8/layout/radial5"/>
    <dgm:cxn modelId="{9CB5757D-FC4F-4D6D-B19B-B88A4B094CB3}" type="presOf" srcId="{E063E30D-07BF-4648-BAF1-94335126A0E4}" destId="{4E1AB286-D161-4423-91D6-22515B46E33E}" srcOrd="0" destOrd="0" presId="urn:microsoft.com/office/officeart/2005/8/layout/radial5"/>
    <dgm:cxn modelId="{956CBFC4-03C1-4B51-BBAC-191D2CCA638C}" type="presOf" srcId="{75DE743C-C842-46B0-99BD-7DC9E86A7066}" destId="{40028BBB-F1AF-4710-A064-E273C58BBE07}" srcOrd="0" destOrd="0" presId="urn:microsoft.com/office/officeart/2005/8/layout/radial5"/>
    <dgm:cxn modelId="{A6E98EE9-C243-4BC5-BE8D-CB4E914B8C46}" srcId="{EB9534B7-7C92-4ACE-AC40-EDA3ACA61136}" destId="{9D08B915-7BBB-4C50-AE55-1F048E622084}" srcOrd="5" destOrd="0" parTransId="{75DE743C-C842-46B0-99BD-7DC9E86A7066}" sibTransId="{43D7C16A-6F52-4D63-871C-0EE3DC636B8C}"/>
    <dgm:cxn modelId="{F31B3663-3936-4008-96D2-6AAEFBAB4C3F}" type="presOf" srcId="{DBBD1BDE-C5A1-4421-9FA9-8E5F78C02744}" destId="{8F8F10C8-2698-4BB3-87ED-77459D9EB747}" srcOrd="1" destOrd="0" presId="urn:microsoft.com/office/officeart/2005/8/layout/radial5"/>
    <dgm:cxn modelId="{26E519D0-54B3-4652-9146-88D5AC454681}" srcId="{EB9534B7-7C92-4ACE-AC40-EDA3ACA61136}" destId="{56B981A4-5EE0-4CE7-9B2B-457E7BAF6E39}" srcOrd="0" destOrd="0" parTransId="{816E4344-ECBE-491D-96F1-6DE630E3E1DD}" sibTransId="{08BA93C2-B422-4369-B0F4-701E2C8CF4FA}"/>
    <dgm:cxn modelId="{274E10DC-0850-4429-BE95-98C297E15B4E}" type="presOf" srcId="{3F79F701-15E9-4EF4-ADB1-50027658D315}" destId="{3977C7FB-596D-4B13-B917-3C031056037B}" srcOrd="0" destOrd="0" presId="urn:microsoft.com/office/officeart/2005/8/layout/radial5"/>
    <dgm:cxn modelId="{0E2C3E08-DE67-456C-B846-7C9150792E1D}" type="presOf" srcId="{DBBD1BDE-C5A1-4421-9FA9-8E5F78C02744}" destId="{BBEA0851-8DC7-4098-A657-277ACDF41E79}" srcOrd="0" destOrd="0" presId="urn:microsoft.com/office/officeart/2005/8/layout/radial5"/>
    <dgm:cxn modelId="{3CB3D82A-1A8F-4274-B047-A8875D5E8D8C}" type="presOf" srcId="{8A6A049C-B356-448A-9125-E6A0636AC24D}" destId="{459F7BC6-A769-48E5-B8DD-391875C895DB}" srcOrd="0" destOrd="0" presId="urn:microsoft.com/office/officeart/2005/8/layout/radial5"/>
    <dgm:cxn modelId="{E234316A-DDF0-40DE-AE51-73E027A6615B}" type="presParOf" srcId="{4E1AB286-D161-4423-91D6-22515B46E33E}" destId="{FBFE853B-AA25-472C-842D-EA4FF028258D}" srcOrd="0" destOrd="0" presId="urn:microsoft.com/office/officeart/2005/8/layout/radial5"/>
    <dgm:cxn modelId="{BA5DFDDB-D13F-422F-B218-146AD9ED2950}" type="presParOf" srcId="{4E1AB286-D161-4423-91D6-22515B46E33E}" destId="{3C0ED7DB-4BD0-491E-9DA7-1E0923CB2570}" srcOrd="1" destOrd="0" presId="urn:microsoft.com/office/officeart/2005/8/layout/radial5"/>
    <dgm:cxn modelId="{F312EF11-F70F-41F7-997C-7589EBB54981}" type="presParOf" srcId="{3C0ED7DB-4BD0-491E-9DA7-1E0923CB2570}" destId="{52786797-00D3-4577-98BE-980AD746B1BA}" srcOrd="0" destOrd="0" presId="urn:microsoft.com/office/officeart/2005/8/layout/radial5"/>
    <dgm:cxn modelId="{FB8E6ADB-EEB0-498D-A50F-D2D17F2442A4}" type="presParOf" srcId="{4E1AB286-D161-4423-91D6-22515B46E33E}" destId="{BEF4DEE6-D53F-4E9A-9465-C91EE6A072FA}" srcOrd="2" destOrd="0" presId="urn:microsoft.com/office/officeart/2005/8/layout/radial5"/>
    <dgm:cxn modelId="{D0A2A471-8417-446E-8A6C-65E412B17BC8}" type="presParOf" srcId="{4E1AB286-D161-4423-91D6-22515B46E33E}" destId="{38FCC678-C3B2-4DAA-9B2E-AA2A32D824CC}" srcOrd="3" destOrd="0" presId="urn:microsoft.com/office/officeart/2005/8/layout/radial5"/>
    <dgm:cxn modelId="{5DAE9042-2FB2-4DB2-A241-C29B63155B44}" type="presParOf" srcId="{38FCC678-C3B2-4DAA-9B2E-AA2A32D824CC}" destId="{59E15A0F-58AD-4690-91AF-F771BC83CC46}" srcOrd="0" destOrd="0" presId="urn:microsoft.com/office/officeart/2005/8/layout/radial5"/>
    <dgm:cxn modelId="{A2BABF4B-6801-412E-9D4A-55F39C5E2CE4}" type="presParOf" srcId="{4E1AB286-D161-4423-91D6-22515B46E33E}" destId="{157D67E5-3FEE-4DDA-BF4D-191F5D8B8D2E}" srcOrd="4" destOrd="0" presId="urn:microsoft.com/office/officeart/2005/8/layout/radial5"/>
    <dgm:cxn modelId="{F6497670-282F-4A4F-95A4-66B8FB539D6F}" type="presParOf" srcId="{4E1AB286-D161-4423-91D6-22515B46E33E}" destId="{36003756-FB44-45B4-8E37-47A4691D4D58}" srcOrd="5" destOrd="0" presId="urn:microsoft.com/office/officeart/2005/8/layout/radial5"/>
    <dgm:cxn modelId="{F75A9241-CE78-48D5-9141-25B62F0B7C5D}" type="presParOf" srcId="{36003756-FB44-45B4-8E37-47A4691D4D58}" destId="{0831EC18-4C91-49B5-99DE-0EA78582364C}" srcOrd="0" destOrd="0" presId="urn:microsoft.com/office/officeart/2005/8/layout/radial5"/>
    <dgm:cxn modelId="{F3F01F58-7C8E-44EB-9300-EF16F62B5EE3}" type="presParOf" srcId="{4E1AB286-D161-4423-91D6-22515B46E33E}" destId="{E785E6B8-43BA-4FF1-A65A-319B4EA46968}" srcOrd="6" destOrd="0" presId="urn:microsoft.com/office/officeart/2005/8/layout/radial5"/>
    <dgm:cxn modelId="{2E5EF6C0-9C61-4EC4-82D7-926EFB654DEA}" type="presParOf" srcId="{4E1AB286-D161-4423-91D6-22515B46E33E}" destId="{4D80FCAF-3DB7-4368-9244-BE5D8D3CB14B}" srcOrd="7" destOrd="0" presId="urn:microsoft.com/office/officeart/2005/8/layout/radial5"/>
    <dgm:cxn modelId="{4D64F5F9-CFBA-46B0-9502-4C22D921ADA6}" type="presParOf" srcId="{4D80FCAF-3DB7-4368-9244-BE5D8D3CB14B}" destId="{81C751DE-8342-495B-AB0B-4AEDC6CE5ABE}" srcOrd="0" destOrd="0" presId="urn:microsoft.com/office/officeart/2005/8/layout/radial5"/>
    <dgm:cxn modelId="{945A425F-9EC7-4440-8140-AAED8536FFBD}" type="presParOf" srcId="{4E1AB286-D161-4423-91D6-22515B46E33E}" destId="{3977C7FB-596D-4B13-B917-3C031056037B}" srcOrd="8" destOrd="0" presId="urn:microsoft.com/office/officeart/2005/8/layout/radial5"/>
    <dgm:cxn modelId="{15030752-A545-4912-BEC1-9D1AC5ADAC13}" type="presParOf" srcId="{4E1AB286-D161-4423-91D6-22515B46E33E}" destId="{FE49C148-1FCF-40DE-8318-23145BC4BD4A}" srcOrd="9" destOrd="0" presId="urn:microsoft.com/office/officeart/2005/8/layout/radial5"/>
    <dgm:cxn modelId="{14DF1E72-D01B-4905-9D79-7E24D4860D49}" type="presParOf" srcId="{FE49C148-1FCF-40DE-8318-23145BC4BD4A}" destId="{5C37B588-5304-480F-A95D-0BC5F2DF3D51}" srcOrd="0" destOrd="0" presId="urn:microsoft.com/office/officeart/2005/8/layout/radial5"/>
    <dgm:cxn modelId="{07B4F834-DFD0-4263-82D4-970BC5A67554}" type="presParOf" srcId="{4E1AB286-D161-4423-91D6-22515B46E33E}" destId="{A4623C31-4E30-4A52-9767-EA85543CFA35}" srcOrd="10" destOrd="0" presId="urn:microsoft.com/office/officeart/2005/8/layout/radial5"/>
    <dgm:cxn modelId="{A27840C4-6C0E-41D3-963C-4BC78A8D32C1}" type="presParOf" srcId="{4E1AB286-D161-4423-91D6-22515B46E33E}" destId="{40028BBB-F1AF-4710-A064-E273C58BBE07}" srcOrd="11" destOrd="0" presId="urn:microsoft.com/office/officeart/2005/8/layout/radial5"/>
    <dgm:cxn modelId="{8C03D92E-9E2A-4617-A4E0-055AA5C738D2}" type="presParOf" srcId="{40028BBB-F1AF-4710-A064-E273C58BBE07}" destId="{849B03A1-14C7-4EB6-A790-68ADE2C095C5}" srcOrd="0" destOrd="0" presId="urn:microsoft.com/office/officeart/2005/8/layout/radial5"/>
    <dgm:cxn modelId="{7A0127A7-4792-422D-8C47-112FD2F96266}" type="presParOf" srcId="{4E1AB286-D161-4423-91D6-22515B46E33E}" destId="{E2E70D31-0F5E-4A0D-9B2D-2D5B10D7AA86}" srcOrd="12" destOrd="0" presId="urn:microsoft.com/office/officeart/2005/8/layout/radial5"/>
    <dgm:cxn modelId="{47DA51CE-D552-4130-85A2-4A57BDEBC8C9}" type="presParOf" srcId="{4E1AB286-D161-4423-91D6-22515B46E33E}" destId="{BBEA0851-8DC7-4098-A657-277ACDF41E79}" srcOrd="13" destOrd="0" presId="urn:microsoft.com/office/officeart/2005/8/layout/radial5"/>
    <dgm:cxn modelId="{BAF6F6E8-B612-40D2-ACCD-55CCDA225454}" type="presParOf" srcId="{BBEA0851-8DC7-4098-A657-277ACDF41E79}" destId="{8F8F10C8-2698-4BB3-87ED-77459D9EB747}" srcOrd="0" destOrd="0" presId="urn:microsoft.com/office/officeart/2005/8/layout/radial5"/>
    <dgm:cxn modelId="{C7D24424-9D08-4AB6-BF25-26FC69C0FB4E}" type="presParOf" srcId="{4E1AB286-D161-4423-91D6-22515B46E33E}" destId="{459F7BC6-A769-48E5-B8DD-391875C895DB}" srcOrd="14" destOrd="0" presId="urn:microsoft.com/office/officeart/2005/8/layout/radial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57FEA4-D28C-4F6C-9D1D-E8A6286BE218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9010DC-CE10-4980-A06C-F2DEFF2EAA86}">
      <dgm:prSet phldrT="[Text]" custT="1"/>
      <dgm:spPr/>
      <dgm:t>
        <a:bodyPr/>
        <a:lstStyle/>
        <a:p>
          <a:r>
            <a:rPr lang="fa-IR" sz="2800" b="1" dirty="0" smtClean="0">
              <a:cs typeface="B Nazanin" pitchFamily="2" charset="-78"/>
            </a:rPr>
            <a:t>بی اعتمادی</a:t>
          </a:r>
          <a:endParaRPr lang="en-US" sz="2800" b="1" dirty="0">
            <a:cs typeface="B Nazanin" pitchFamily="2" charset="-78"/>
          </a:endParaRPr>
        </a:p>
      </dgm:t>
    </dgm:pt>
    <dgm:pt modelId="{C62842F9-46B0-42D3-962E-6D849177BBD5}" type="parTrans" cxnId="{FA7E94F7-1816-4385-8AAD-83D750249110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A9A6DF90-A309-43B5-8C7C-65B8C0152F1A}" type="sibTrans" cxnId="{FA7E94F7-1816-4385-8AAD-83D750249110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60C64379-F7ED-4815-8C3C-CC8C73429CEF}">
      <dgm:prSet phldrT="[Text]" custT="1"/>
      <dgm:spPr/>
      <dgm:t>
        <a:bodyPr/>
        <a:lstStyle/>
        <a:p>
          <a:r>
            <a:rPr lang="fa-IR" sz="2400" b="1" dirty="0" smtClean="0">
              <a:cs typeface="B Nazanin" pitchFamily="2" charset="-78"/>
            </a:rPr>
            <a:t>پرهیز از مسوولیت پذیری</a:t>
          </a:r>
          <a:endParaRPr lang="en-US" sz="2400" b="1" dirty="0">
            <a:cs typeface="B Nazanin" pitchFamily="2" charset="-78"/>
          </a:endParaRPr>
        </a:p>
      </dgm:t>
    </dgm:pt>
    <dgm:pt modelId="{0E7BF881-806B-4CA1-9069-8FC27297DD79}" type="parTrans" cxnId="{B1C606B5-E128-4B71-89BA-56D61C9D3B1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27E7F26F-09A2-4E5D-98CA-5CB40B25B31D}" type="sibTrans" cxnId="{B1C606B5-E128-4B71-89BA-56D61C9D3B1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2015E909-623C-403E-A870-216F920E59EF}">
      <dgm:prSet phldrT="[Text]" custT="1"/>
      <dgm:spPr/>
      <dgm:t>
        <a:bodyPr/>
        <a:lstStyle/>
        <a:p>
          <a:r>
            <a:rPr lang="fa-IR" sz="2400" b="1" dirty="0" smtClean="0">
              <a:cs typeface="B Nazanin" pitchFamily="2" charset="-78"/>
            </a:rPr>
            <a:t>بی توجهی به نتیجه کار</a:t>
          </a:r>
          <a:endParaRPr lang="en-US" sz="2400" b="1" dirty="0">
            <a:cs typeface="B Nazanin" pitchFamily="2" charset="-78"/>
          </a:endParaRPr>
        </a:p>
      </dgm:t>
    </dgm:pt>
    <dgm:pt modelId="{8698F4B2-E5C6-4D6E-87DE-8F6B116CE52D}" type="parTrans" cxnId="{FC921DB9-B1E1-4348-ADDD-0BDDF0FFA523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C196719B-255F-4227-A00E-386ED27B03B2}" type="sibTrans" cxnId="{FC921DB9-B1E1-4348-ADDD-0BDDF0FFA523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6C96C365-6BFA-437D-9CC1-D71AFB135ACF}">
      <dgm:prSet phldrT="[Text]" custT="1"/>
      <dgm:spPr/>
      <dgm:t>
        <a:bodyPr/>
        <a:lstStyle/>
        <a:p>
          <a:r>
            <a:rPr lang="fa-IR" sz="2400" b="1" dirty="0" smtClean="0">
              <a:cs typeface="B Nazanin" pitchFamily="2" charset="-78"/>
            </a:rPr>
            <a:t>ترس از برخورد</a:t>
          </a:r>
          <a:endParaRPr lang="en-US" sz="2400" b="1" dirty="0">
            <a:cs typeface="B Nazanin" pitchFamily="2" charset="-78"/>
          </a:endParaRPr>
        </a:p>
      </dgm:t>
    </dgm:pt>
    <dgm:pt modelId="{4441C9E7-20A5-4F8B-9636-CB5A1E521993}" type="parTrans" cxnId="{77FB2C10-5854-4F12-8FD6-62B1837AA932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06703604-022E-4506-8638-CAB3B9DC026F}" type="sibTrans" cxnId="{77FB2C10-5854-4F12-8FD6-62B1837AA932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C8955D60-37C7-4AA5-9BC6-973A27ED0D46}">
      <dgm:prSet phldrT="[Text]" custT="1"/>
      <dgm:spPr/>
      <dgm:t>
        <a:bodyPr/>
        <a:lstStyle/>
        <a:p>
          <a:r>
            <a:rPr lang="fa-IR" sz="2400" b="1" dirty="0" smtClean="0">
              <a:cs typeface="B Nazanin" pitchFamily="2" charset="-78"/>
            </a:rPr>
            <a:t>نبود تعهد</a:t>
          </a:r>
          <a:endParaRPr lang="en-US" sz="2400" b="1" dirty="0">
            <a:cs typeface="B Nazanin" pitchFamily="2" charset="-78"/>
          </a:endParaRPr>
        </a:p>
      </dgm:t>
    </dgm:pt>
    <dgm:pt modelId="{65489C71-20F9-4D49-80E3-0C48CC7E9D07}" type="parTrans" cxnId="{B986E214-0558-4101-8064-030693BB920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9F968E30-0D7F-4908-8619-6BCB3CC664E2}" type="sibTrans" cxnId="{B986E214-0558-4101-8064-030693BB9204}">
      <dgm:prSet/>
      <dgm:spPr/>
      <dgm:t>
        <a:bodyPr/>
        <a:lstStyle/>
        <a:p>
          <a:endParaRPr lang="en-US" sz="3200" b="1">
            <a:cs typeface="B Nazanin" pitchFamily="2" charset="-78"/>
          </a:endParaRPr>
        </a:p>
      </dgm:t>
    </dgm:pt>
    <dgm:pt modelId="{4CBACA96-A188-4745-AB26-55FA8F90F65A}" type="pres">
      <dgm:prSet presAssocID="{4357FEA4-D28C-4F6C-9D1D-E8A6286BE21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FBA366-7986-46A1-8E28-39EF0D26C758}" type="pres">
      <dgm:prSet presAssocID="{219010DC-CE10-4980-A06C-F2DEFF2EAA8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B0CE9-1512-4DA4-A5CE-3B4FAABB54A2}" type="pres">
      <dgm:prSet presAssocID="{219010DC-CE10-4980-A06C-F2DEFF2EAA86}" presName="spNode" presStyleCnt="0"/>
      <dgm:spPr/>
    </dgm:pt>
    <dgm:pt modelId="{E3A09C51-AEBC-4F58-9BB6-C3B6BCD59B60}" type="pres">
      <dgm:prSet presAssocID="{A9A6DF90-A309-43B5-8C7C-65B8C0152F1A}" presName="sibTrans" presStyleLbl="sibTrans1D1" presStyleIdx="0" presStyleCnt="5"/>
      <dgm:spPr/>
      <dgm:t>
        <a:bodyPr/>
        <a:lstStyle/>
        <a:p>
          <a:endParaRPr lang="en-US"/>
        </a:p>
      </dgm:t>
    </dgm:pt>
    <dgm:pt modelId="{135BEBB0-B788-4ACE-A238-6D23247422C1}" type="pres">
      <dgm:prSet presAssocID="{6C96C365-6BFA-437D-9CC1-D71AFB135AC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3CD67-A4E6-46BD-BA5A-D38DAEA1A4DA}" type="pres">
      <dgm:prSet presAssocID="{6C96C365-6BFA-437D-9CC1-D71AFB135ACF}" presName="spNode" presStyleCnt="0"/>
      <dgm:spPr/>
    </dgm:pt>
    <dgm:pt modelId="{863252B8-2E0B-4063-9748-13C0297C10A0}" type="pres">
      <dgm:prSet presAssocID="{06703604-022E-4506-8638-CAB3B9DC026F}" presName="sibTrans" presStyleLbl="sibTrans1D1" presStyleIdx="1" presStyleCnt="5"/>
      <dgm:spPr/>
      <dgm:t>
        <a:bodyPr/>
        <a:lstStyle/>
        <a:p>
          <a:endParaRPr lang="en-US"/>
        </a:p>
      </dgm:t>
    </dgm:pt>
    <dgm:pt modelId="{F2B6D239-FD38-4879-9545-28CC38669A77}" type="pres">
      <dgm:prSet presAssocID="{C8955D60-37C7-4AA5-9BC6-973A27ED0D4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10895-CF30-43A6-A018-3545AF2A07A5}" type="pres">
      <dgm:prSet presAssocID="{C8955D60-37C7-4AA5-9BC6-973A27ED0D46}" presName="spNode" presStyleCnt="0"/>
      <dgm:spPr/>
    </dgm:pt>
    <dgm:pt modelId="{6BB3D9DE-47C3-43EF-879D-7742519B0BFA}" type="pres">
      <dgm:prSet presAssocID="{9F968E30-0D7F-4908-8619-6BCB3CC664E2}" presName="sibTrans" presStyleLbl="sibTrans1D1" presStyleIdx="2" presStyleCnt="5"/>
      <dgm:spPr/>
      <dgm:t>
        <a:bodyPr/>
        <a:lstStyle/>
        <a:p>
          <a:endParaRPr lang="en-US"/>
        </a:p>
      </dgm:t>
    </dgm:pt>
    <dgm:pt modelId="{B8402064-0653-42BD-878F-51582FE91816}" type="pres">
      <dgm:prSet presAssocID="{60C64379-F7ED-4815-8C3C-CC8C73429CE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24050-52FD-4ABD-A4E0-A4CB316738BC}" type="pres">
      <dgm:prSet presAssocID="{60C64379-F7ED-4815-8C3C-CC8C73429CEF}" presName="spNode" presStyleCnt="0"/>
      <dgm:spPr/>
    </dgm:pt>
    <dgm:pt modelId="{C692FF0E-017C-4F7D-B899-2AE5B333E8E0}" type="pres">
      <dgm:prSet presAssocID="{27E7F26F-09A2-4E5D-98CA-5CB40B25B31D}" presName="sibTrans" presStyleLbl="sibTrans1D1" presStyleIdx="3" presStyleCnt="5"/>
      <dgm:spPr/>
      <dgm:t>
        <a:bodyPr/>
        <a:lstStyle/>
        <a:p>
          <a:endParaRPr lang="en-US"/>
        </a:p>
      </dgm:t>
    </dgm:pt>
    <dgm:pt modelId="{118149C1-4081-4BBD-BEA0-F6956DEE112D}" type="pres">
      <dgm:prSet presAssocID="{2015E909-623C-403E-A870-216F920E59E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99530-03E0-4738-884E-266D9888F020}" type="pres">
      <dgm:prSet presAssocID="{2015E909-623C-403E-A870-216F920E59EF}" presName="spNode" presStyleCnt="0"/>
      <dgm:spPr/>
    </dgm:pt>
    <dgm:pt modelId="{B2D32E02-9561-4B6D-ADF3-AE75F30C32C3}" type="pres">
      <dgm:prSet presAssocID="{C196719B-255F-4227-A00E-386ED27B03B2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5B321039-8F45-42FD-9C1D-227F8AAE7870}" type="presOf" srcId="{C8955D60-37C7-4AA5-9BC6-973A27ED0D46}" destId="{F2B6D239-FD38-4879-9545-28CC38669A77}" srcOrd="0" destOrd="0" presId="urn:microsoft.com/office/officeart/2005/8/layout/cycle5"/>
    <dgm:cxn modelId="{B986E214-0558-4101-8064-030693BB9204}" srcId="{4357FEA4-D28C-4F6C-9D1D-E8A6286BE218}" destId="{C8955D60-37C7-4AA5-9BC6-973A27ED0D46}" srcOrd="2" destOrd="0" parTransId="{65489C71-20F9-4D49-80E3-0C48CC7E9D07}" sibTransId="{9F968E30-0D7F-4908-8619-6BCB3CC664E2}"/>
    <dgm:cxn modelId="{31D0C37F-0950-40F0-8A6B-25C630516B3A}" type="presOf" srcId="{06703604-022E-4506-8638-CAB3B9DC026F}" destId="{863252B8-2E0B-4063-9748-13C0297C10A0}" srcOrd="0" destOrd="0" presId="urn:microsoft.com/office/officeart/2005/8/layout/cycle5"/>
    <dgm:cxn modelId="{5F89C254-F0C1-43B6-B243-5DB545734309}" type="presOf" srcId="{27E7F26F-09A2-4E5D-98CA-5CB40B25B31D}" destId="{C692FF0E-017C-4F7D-B899-2AE5B333E8E0}" srcOrd="0" destOrd="0" presId="urn:microsoft.com/office/officeart/2005/8/layout/cycle5"/>
    <dgm:cxn modelId="{C998E732-A049-4C69-8E5B-B34E7E1D7BAA}" type="presOf" srcId="{C196719B-255F-4227-A00E-386ED27B03B2}" destId="{B2D32E02-9561-4B6D-ADF3-AE75F30C32C3}" srcOrd="0" destOrd="0" presId="urn:microsoft.com/office/officeart/2005/8/layout/cycle5"/>
    <dgm:cxn modelId="{3F94EB54-C78C-4129-A47F-339CF6D9DE89}" type="presOf" srcId="{9F968E30-0D7F-4908-8619-6BCB3CC664E2}" destId="{6BB3D9DE-47C3-43EF-879D-7742519B0BFA}" srcOrd="0" destOrd="0" presId="urn:microsoft.com/office/officeart/2005/8/layout/cycle5"/>
    <dgm:cxn modelId="{AFA68300-4702-42B4-A76C-AA5A0024E162}" type="presOf" srcId="{60C64379-F7ED-4815-8C3C-CC8C73429CEF}" destId="{B8402064-0653-42BD-878F-51582FE91816}" srcOrd="0" destOrd="0" presId="urn:microsoft.com/office/officeart/2005/8/layout/cycle5"/>
    <dgm:cxn modelId="{FA7E94F7-1816-4385-8AAD-83D750249110}" srcId="{4357FEA4-D28C-4F6C-9D1D-E8A6286BE218}" destId="{219010DC-CE10-4980-A06C-F2DEFF2EAA86}" srcOrd="0" destOrd="0" parTransId="{C62842F9-46B0-42D3-962E-6D849177BBD5}" sibTransId="{A9A6DF90-A309-43B5-8C7C-65B8C0152F1A}"/>
    <dgm:cxn modelId="{B1C606B5-E128-4B71-89BA-56D61C9D3B14}" srcId="{4357FEA4-D28C-4F6C-9D1D-E8A6286BE218}" destId="{60C64379-F7ED-4815-8C3C-CC8C73429CEF}" srcOrd="3" destOrd="0" parTransId="{0E7BF881-806B-4CA1-9069-8FC27297DD79}" sibTransId="{27E7F26F-09A2-4E5D-98CA-5CB40B25B31D}"/>
    <dgm:cxn modelId="{483F8D4C-48B8-4E7C-B197-7EFAB52D6F97}" type="presOf" srcId="{4357FEA4-D28C-4F6C-9D1D-E8A6286BE218}" destId="{4CBACA96-A188-4745-AB26-55FA8F90F65A}" srcOrd="0" destOrd="0" presId="urn:microsoft.com/office/officeart/2005/8/layout/cycle5"/>
    <dgm:cxn modelId="{FC921DB9-B1E1-4348-ADDD-0BDDF0FFA523}" srcId="{4357FEA4-D28C-4F6C-9D1D-E8A6286BE218}" destId="{2015E909-623C-403E-A870-216F920E59EF}" srcOrd="4" destOrd="0" parTransId="{8698F4B2-E5C6-4D6E-87DE-8F6B116CE52D}" sibTransId="{C196719B-255F-4227-A00E-386ED27B03B2}"/>
    <dgm:cxn modelId="{77FB2C10-5854-4F12-8FD6-62B1837AA932}" srcId="{4357FEA4-D28C-4F6C-9D1D-E8A6286BE218}" destId="{6C96C365-6BFA-437D-9CC1-D71AFB135ACF}" srcOrd="1" destOrd="0" parTransId="{4441C9E7-20A5-4F8B-9636-CB5A1E521993}" sibTransId="{06703604-022E-4506-8638-CAB3B9DC026F}"/>
    <dgm:cxn modelId="{9A9A2669-B2FF-4A35-970E-A82D7B5B4680}" type="presOf" srcId="{A9A6DF90-A309-43B5-8C7C-65B8C0152F1A}" destId="{E3A09C51-AEBC-4F58-9BB6-C3B6BCD59B60}" srcOrd="0" destOrd="0" presId="urn:microsoft.com/office/officeart/2005/8/layout/cycle5"/>
    <dgm:cxn modelId="{E6C2C7F2-2C2F-4652-9D4D-4E6DD89019D9}" type="presOf" srcId="{2015E909-623C-403E-A870-216F920E59EF}" destId="{118149C1-4081-4BBD-BEA0-F6956DEE112D}" srcOrd="0" destOrd="0" presId="urn:microsoft.com/office/officeart/2005/8/layout/cycle5"/>
    <dgm:cxn modelId="{4A07FC91-7FDC-4D5B-97F1-0975173B3123}" type="presOf" srcId="{6C96C365-6BFA-437D-9CC1-D71AFB135ACF}" destId="{135BEBB0-B788-4ACE-A238-6D23247422C1}" srcOrd="0" destOrd="0" presId="urn:microsoft.com/office/officeart/2005/8/layout/cycle5"/>
    <dgm:cxn modelId="{120EF589-D0E1-4E31-8013-C4E89223A599}" type="presOf" srcId="{219010DC-CE10-4980-A06C-F2DEFF2EAA86}" destId="{45FBA366-7986-46A1-8E28-39EF0D26C758}" srcOrd="0" destOrd="0" presId="urn:microsoft.com/office/officeart/2005/8/layout/cycle5"/>
    <dgm:cxn modelId="{03DCC70F-443B-4399-95DB-ACE7871FDA62}" type="presParOf" srcId="{4CBACA96-A188-4745-AB26-55FA8F90F65A}" destId="{45FBA366-7986-46A1-8E28-39EF0D26C758}" srcOrd="0" destOrd="0" presId="urn:microsoft.com/office/officeart/2005/8/layout/cycle5"/>
    <dgm:cxn modelId="{2C4E658F-7118-434E-ACA7-AB73456184B1}" type="presParOf" srcId="{4CBACA96-A188-4745-AB26-55FA8F90F65A}" destId="{C1DB0CE9-1512-4DA4-A5CE-3B4FAABB54A2}" srcOrd="1" destOrd="0" presId="urn:microsoft.com/office/officeart/2005/8/layout/cycle5"/>
    <dgm:cxn modelId="{4FC4B087-6425-49F7-B883-F9E7437D6C54}" type="presParOf" srcId="{4CBACA96-A188-4745-AB26-55FA8F90F65A}" destId="{E3A09C51-AEBC-4F58-9BB6-C3B6BCD59B60}" srcOrd="2" destOrd="0" presId="urn:microsoft.com/office/officeart/2005/8/layout/cycle5"/>
    <dgm:cxn modelId="{382B3D9B-4A23-4944-8B89-929F59F70627}" type="presParOf" srcId="{4CBACA96-A188-4745-AB26-55FA8F90F65A}" destId="{135BEBB0-B788-4ACE-A238-6D23247422C1}" srcOrd="3" destOrd="0" presId="urn:microsoft.com/office/officeart/2005/8/layout/cycle5"/>
    <dgm:cxn modelId="{64939BC2-1D70-4175-B700-D6654F42F36D}" type="presParOf" srcId="{4CBACA96-A188-4745-AB26-55FA8F90F65A}" destId="{5FB3CD67-A4E6-46BD-BA5A-D38DAEA1A4DA}" srcOrd="4" destOrd="0" presId="urn:microsoft.com/office/officeart/2005/8/layout/cycle5"/>
    <dgm:cxn modelId="{8E0573BE-40BC-490D-B187-1FB3B64C4E88}" type="presParOf" srcId="{4CBACA96-A188-4745-AB26-55FA8F90F65A}" destId="{863252B8-2E0B-4063-9748-13C0297C10A0}" srcOrd="5" destOrd="0" presId="urn:microsoft.com/office/officeart/2005/8/layout/cycle5"/>
    <dgm:cxn modelId="{BFAB2534-8F89-41D4-BF0E-E55A79003FDD}" type="presParOf" srcId="{4CBACA96-A188-4745-AB26-55FA8F90F65A}" destId="{F2B6D239-FD38-4879-9545-28CC38669A77}" srcOrd="6" destOrd="0" presId="urn:microsoft.com/office/officeart/2005/8/layout/cycle5"/>
    <dgm:cxn modelId="{1B71491D-04FD-4C1F-8928-A1D02620A5F0}" type="presParOf" srcId="{4CBACA96-A188-4745-AB26-55FA8F90F65A}" destId="{F8210895-CF30-43A6-A018-3545AF2A07A5}" srcOrd="7" destOrd="0" presId="urn:microsoft.com/office/officeart/2005/8/layout/cycle5"/>
    <dgm:cxn modelId="{D7F65B6A-BD5D-4A66-AFE8-57120B803B36}" type="presParOf" srcId="{4CBACA96-A188-4745-AB26-55FA8F90F65A}" destId="{6BB3D9DE-47C3-43EF-879D-7742519B0BFA}" srcOrd="8" destOrd="0" presId="urn:microsoft.com/office/officeart/2005/8/layout/cycle5"/>
    <dgm:cxn modelId="{34F30E6C-388B-4B4F-8973-C50DFEB69FC6}" type="presParOf" srcId="{4CBACA96-A188-4745-AB26-55FA8F90F65A}" destId="{B8402064-0653-42BD-878F-51582FE91816}" srcOrd="9" destOrd="0" presId="urn:microsoft.com/office/officeart/2005/8/layout/cycle5"/>
    <dgm:cxn modelId="{5FF60B2D-0F3C-4B92-84F0-519B493DFE84}" type="presParOf" srcId="{4CBACA96-A188-4745-AB26-55FA8F90F65A}" destId="{D5F24050-52FD-4ABD-A4E0-A4CB316738BC}" srcOrd="10" destOrd="0" presId="urn:microsoft.com/office/officeart/2005/8/layout/cycle5"/>
    <dgm:cxn modelId="{6F3A5214-7C5B-482F-AC34-87FE450CBF9B}" type="presParOf" srcId="{4CBACA96-A188-4745-AB26-55FA8F90F65A}" destId="{C692FF0E-017C-4F7D-B899-2AE5B333E8E0}" srcOrd="11" destOrd="0" presId="urn:microsoft.com/office/officeart/2005/8/layout/cycle5"/>
    <dgm:cxn modelId="{FD71806B-A097-4CF4-A1C5-56B20A59C04D}" type="presParOf" srcId="{4CBACA96-A188-4745-AB26-55FA8F90F65A}" destId="{118149C1-4081-4BBD-BEA0-F6956DEE112D}" srcOrd="12" destOrd="0" presId="urn:microsoft.com/office/officeart/2005/8/layout/cycle5"/>
    <dgm:cxn modelId="{4F014137-6222-44A0-B2E2-F42AF2AC5856}" type="presParOf" srcId="{4CBACA96-A188-4745-AB26-55FA8F90F65A}" destId="{EFF99530-03E0-4738-884E-266D9888F020}" srcOrd="13" destOrd="0" presId="urn:microsoft.com/office/officeart/2005/8/layout/cycle5"/>
    <dgm:cxn modelId="{712413A8-3041-4138-93B6-90FBF304D8AB}" type="presParOf" srcId="{4CBACA96-A188-4745-AB26-55FA8F90F65A}" destId="{B2D32E02-9561-4B6D-ADF3-AE75F30C32C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من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شخصیت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منش/ تیپ‌های شخصیتی</a:t>
          </a:r>
          <a:endParaRPr lang="en-US" b="1" dirty="0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C2AAE717-4976-43C0-9546-751E36F569C1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سبک‌های رفتاری</a:t>
          </a:r>
          <a:endParaRPr lang="en-US" b="1" dirty="0">
            <a:cs typeface="B Nazanin" panose="00000400000000000000" pitchFamily="2" charset="-78"/>
          </a:endParaRPr>
        </a:p>
      </dgm:t>
    </dgm:pt>
    <dgm:pt modelId="{02B7DAFD-A68B-47F4-B38C-1B251564FA2C}" type="par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49CD91FB-B399-4C3C-A347-0DD5031AFD22}" type="sibTrans" cxnId="{20513A05-48B2-4C47-BD97-8E4275A3B5EC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7BFD73-1ED2-40B3-A42B-6B6985150396}" type="pres">
      <dgm:prSet presAssocID="{C2AAE717-4976-43C0-9546-751E36F569C1}" presName="Name8" presStyleCnt="0"/>
      <dgm:spPr/>
    </dgm:pt>
    <dgm:pt modelId="{15E3A1EE-D569-45A6-AB6A-A28A06138686}" type="pres">
      <dgm:prSet presAssocID="{C2AAE717-4976-43C0-9546-751E36F569C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976E3-8E0C-4DF4-A4A9-BB7A99E7C6E6}" type="pres">
      <dgm:prSet presAssocID="{C2AAE717-4976-43C0-9546-751E36F569C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74E9E-993B-400C-8EF9-FF83D8B1E47D}" type="presOf" srcId="{A6B0CC69-C05B-4FE2-99FD-789AF84CA5A8}" destId="{9C8D877F-D6D8-45EC-9C40-D4B623966967}" srcOrd="0" destOrd="0" presId="urn:microsoft.com/office/officeart/2005/8/layout/pyramid1"/>
    <dgm:cxn modelId="{016209F9-0B8A-4EA8-8EE0-4DBFDB235F56}" type="presOf" srcId="{D7AF11BB-8BFA-4AC0-AFD2-293254A04168}" destId="{8E444B97-2BB2-4A87-BE26-FD754F8444C5}" srcOrd="0" destOrd="0" presId="urn:microsoft.com/office/officeart/2005/8/layout/pyramid1"/>
    <dgm:cxn modelId="{A533B309-BB2E-4C73-AC08-6B36D436FFA7}" type="presOf" srcId="{C2AAE717-4976-43C0-9546-751E36F569C1}" destId="{15E3A1EE-D569-45A6-AB6A-A28A06138686}" srcOrd="0" destOrd="0" presId="urn:microsoft.com/office/officeart/2005/8/layout/pyramid1"/>
    <dgm:cxn modelId="{449D5CAC-E1B0-4F37-9E4D-E6FAC6F63452}" type="presOf" srcId="{8307D918-079A-4653-B977-8495B94A700E}" destId="{1D53BDCC-5002-4390-BEE5-3324C26F9866}" srcOrd="1" destOrd="0" presId="urn:microsoft.com/office/officeart/2005/8/layout/pyramid1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A59E7269-2CE6-458D-9826-375CF05F6112}" type="presOf" srcId="{9E5813C4-0CC4-4272-9C97-8D326B127204}" destId="{D5E6FD83-E326-4629-8F65-A5C4825A680D}" srcOrd="1" destOrd="0" presId="urn:microsoft.com/office/officeart/2005/8/layout/pyramid1"/>
    <dgm:cxn modelId="{3A0D42FA-687C-4ACE-B9B8-6D6A38DBB36C}" type="presOf" srcId="{9E5813C4-0CC4-4272-9C97-8D326B127204}" destId="{A4857E55-D4F1-46FD-88D7-132E094AB7B2}" srcOrd="0" destOrd="0" presId="urn:microsoft.com/office/officeart/2005/8/layout/pyramid1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9F701399-BCB0-4610-8636-E3F9EF8D0410}" type="presOf" srcId="{C2AAE717-4976-43C0-9546-751E36F569C1}" destId="{CE9976E3-8E0C-4DF4-A4A9-BB7A99E7C6E6}" srcOrd="1" destOrd="0" presId="urn:microsoft.com/office/officeart/2005/8/layout/pyramid1"/>
    <dgm:cxn modelId="{20513A05-48B2-4C47-BD97-8E4275A3B5EC}" srcId="{D7AF11BB-8BFA-4AC0-AFD2-293254A04168}" destId="{C2AAE717-4976-43C0-9546-751E36F569C1}" srcOrd="3" destOrd="0" parTransId="{02B7DAFD-A68B-47F4-B38C-1B251564FA2C}" sibTransId="{49CD91FB-B399-4C3C-A347-0DD5031AFD22}"/>
    <dgm:cxn modelId="{57C6C8CF-D6FC-4C13-81B0-87692CF0DE3D}" type="presOf" srcId="{A6B0CC69-C05B-4FE2-99FD-789AF84CA5A8}" destId="{0CAE4A9B-548D-481B-B7F5-C959BD812551}" srcOrd="1" destOrd="0" presId="urn:microsoft.com/office/officeart/2005/8/layout/pyramid1"/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73F2F72E-F38E-4E4E-A732-5D29E7C2B603}" type="presOf" srcId="{8307D918-079A-4653-B977-8495B94A700E}" destId="{8A5AB067-34E3-4BCA-8094-030638AD5C2B}" srcOrd="0" destOrd="0" presId="urn:microsoft.com/office/officeart/2005/8/layout/pyramid1"/>
    <dgm:cxn modelId="{B0377B0E-D719-4B2C-B569-64FEFD3374EE}" type="presParOf" srcId="{8E444B97-2BB2-4A87-BE26-FD754F8444C5}" destId="{5E3C4600-EB18-4FDF-9349-90CFE8D4BF8B}" srcOrd="0" destOrd="0" presId="urn:microsoft.com/office/officeart/2005/8/layout/pyramid1"/>
    <dgm:cxn modelId="{262C8D3F-610F-47F5-A5EE-456D3235FC3A}" type="presParOf" srcId="{5E3C4600-EB18-4FDF-9349-90CFE8D4BF8B}" destId="{9C8D877F-D6D8-45EC-9C40-D4B623966967}" srcOrd="0" destOrd="0" presId="urn:microsoft.com/office/officeart/2005/8/layout/pyramid1"/>
    <dgm:cxn modelId="{00C902CF-3FF5-4177-8E67-4A5FD666F30A}" type="presParOf" srcId="{5E3C4600-EB18-4FDF-9349-90CFE8D4BF8B}" destId="{0CAE4A9B-548D-481B-B7F5-C959BD812551}" srcOrd="1" destOrd="0" presId="urn:microsoft.com/office/officeart/2005/8/layout/pyramid1"/>
    <dgm:cxn modelId="{F3ABBBC5-510C-44D1-86CE-29BE3A4B1A42}" type="presParOf" srcId="{8E444B97-2BB2-4A87-BE26-FD754F8444C5}" destId="{DC705DE7-54DE-4A32-978F-E91FA495FBEB}" srcOrd="1" destOrd="0" presId="urn:microsoft.com/office/officeart/2005/8/layout/pyramid1"/>
    <dgm:cxn modelId="{9581FCB3-F8B3-45C8-8D6E-D0543EA46AE6}" type="presParOf" srcId="{DC705DE7-54DE-4A32-978F-E91FA495FBEB}" destId="{8A5AB067-34E3-4BCA-8094-030638AD5C2B}" srcOrd="0" destOrd="0" presId="urn:microsoft.com/office/officeart/2005/8/layout/pyramid1"/>
    <dgm:cxn modelId="{F40CE9A0-37FA-44DF-8913-B50892D30B66}" type="presParOf" srcId="{DC705DE7-54DE-4A32-978F-E91FA495FBEB}" destId="{1D53BDCC-5002-4390-BEE5-3324C26F9866}" srcOrd="1" destOrd="0" presId="urn:microsoft.com/office/officeart/2005/8/layout/pyramid1"/>
    <dgm:cxn modelId="{4F9F7EA8-8491-476F-B72E-967D4641C09C}" type="presParOf" srcId="{8E444B97-2BB2-4A87-BE26-FD754F8444C5}" destId="{CCD4B429-2AB3-43AF-A7EC-77BFF41F879F}" srcOrd="2" destOrd="0" presId="urn:microsoft.com/office/officeart/2005/8/layout/pyramid1"/>
    <dgm:cxn modelId="{DF01DDDE-5D25-4BEF-B8F0-2D38360760D7}" type="presParOf" srcId="{CCD4B429-2AB3-43AF-A7EC-77BFF41F879F}" destId="{A4857E55-D4F1-46FD-88D7-132E094AB7B2}" srcOrd="0" destOrd="0" presId="urn:microsoft.com/office/officeart/2005/8/layout/pyramid1"/>
    <dgm:cxn modelId="{8407DDDF-0389-4AEC-9B10-7C15B0620A1D}" type="presParOf" srcId="{CCD4B429-2AB3-43AF-A7EC-77BFF41F879F}" destId="{D5E6FD83-E326-4629-8F65-A5C4825A680D}" srcOrd="1" destOrd="0" presId="urn:microsoft.com/office/officeart/2005/8/layout/pyramid1"/>
    <dgm:cxn modelId="{8F0C5912-2E85-49E1-AC89-1F83EB6B1C78}" type="presParOf" srcId="{8E444B97-2BB2-4A87-BE26-FD754F8444C5}" destId="{847BFD73-1ED2-40B3-A42B-6B6985150396}" srcOrd="3" destOrd="0" presId="urn:microsoft.com/office/officeart/2005/8/layout/pyramid1"/>
    <dgm:cxn modelId="{A444D1C0-AA7E-40DB-9C55-B752564542E0}" type="presParOf" srcId="{847BFD73-1ED2-40B3-A42B-6B6985150396}" destId="{15E3A1EE-D569-45A6-AB6A-A28A06138686}" srcOrd="0" destOrd="0" presId="urn:microsoft.com/office/officeart/2005/8/layout/pyramid1"/>
    <dgm:cxn modelId="{97597978-027B-443C-AD43-65756C20EF49}" type="presParOf" srcId="{847BFD73-1ED2-40B3-A42B-6B6985150396}" destId="{CE9976E3-8E0C-4DF4-A4A9-BB7A99E7C6E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accent4_3" csCatId="accent4" phldr="1"/>
      <dgm:spPr/>
    </dgm:pt>
    <dgm:pt modelId="{A6B0CC69-C05B-4FE2-99FD-789AF84CA5A8}">
      <dgm:prSet phldrT="[Text]" custT="1"/>
      <dgm:spPr/>
      <dgm:t>
        <a:bodyPr/>
        <a:lstStyle/>
        <a:p>
          <a:r>
            <a:rPr lang="fa-IR" sz="2000" b="1" dirty="0" smtClean="0">
              <a:cs typeface="B Nazanin" panose="00000400000000000000" pitchFamily="2" charset="-78"/>
            </a:rPr>
            <a:t>نفس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DA7E039E-0FEE-412A-A75E-AED0113ECC8E}">
      <dgm:prSet phldrT="[Text]" custT="1"/>
      <dgm:spPr/>
      <dgm:t>
        <a:bodyPr/>
        <a:lstStyle/>
        <a:p>
          <a:r>
            <a:rPr lang="fa-IR" sz="2000" b="1" dirty="0" smtClean="0">
              <a:cs typeface="B Nazanin" panose="00000400000000000000" pitchFamily="2" charset="-78"/>
            </a:rPr>
            <a:t>ملکات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BF06D9F9-82CF-4469-8096-E2602BDCBEA1}" type="parTrans" cxnId="{0EE3780D-7374-4F2A-946D-707AF7356B58}">
      <dgm:prSet/>
      <dgm:spPr/>
      <dgm:t>
        <a:bodyPr/>
        <a:lstStyle/>
        <a:p>
          <a:endParaRPr lang="en-US"/>
        </a:p>
      </dgm:t>
    </dgm:pt>
    <dgm:pt modelId="{1CA924F2-2EE9-458D-B815-E73BB8466723}" type="sibTrans" cxnId="{0EE3780D-7374-4F2A-946D-707AF7356B58}">
      <dgm:prSet/>
      <dgm:spPr/>
      <dgm:t>
        <a:bodyPr/>
        <a:lstStyle/>
        <a:p>
          <a:endParaRPr lang="en-US"/>
        </a:p>
      </dgm:t>
    </dgm:pt>
    <dgm:pt modelId="{481AB4AA-4C81-476F-A43D-DBEF0565971A}">
      <dgm:prSet phldrT="[Text]" custT="1"/>
      <dgm:spPr/>
      <dgm:t>
        <a:bodyPr/>
        <a:lstStyle/>
        <a:p>
          <a:r>
            <a:rPr lang="fa-IR" sz="2000" b="1" dirty="0" smtClean="0">
              <a:cs typeface="B Nazanin" panose="00000400000000000000" pitchFamily="2" charset="-78"/>
            </a:rPr>
            <a:t>عادات و رویه‌ها</a:t>
          </a:r>
          <a:endParaRPr lang="en-US" sz="2000" b="1" dirty="0">
            <a:cs typeface="B Nazanin" panose="00000400000000000000" pitchFamily="2" charset="-78"/>
          </a:endParaRPr>
        </a:p>
      </dgm:t>
    </dgm:pt>
    <dgm:pt modelId="{413538B5-4D05-42AC-8C72-E303F6FEC638}" type="parTrans" cxnId="{4E5A5CBF-9860-4CB0-8F4C-BCE00E661772}">
      <dgm:prSet/>
      <dgm:spPr/>
      <dgm:t>
        <a:bodyPr/>
        <a:lstStyle/>
        <a:p>
          <a:endParaRPr lang="en-US"/>
        </a:p>
      </dgm:t>
    </dgm:pt>
    <dgm:pt modelId="{71D6F5D5-A597-406A-A2EC-BBBC3E97D016}" type="sibTrans" cxnId="{4E5A5CBF-9860-4CB0-8F4C-BCE00E661772}">
      <dgm:prSet/>
      <dgm:spPr/>
      <dgm:t>
        <a:bodyPr/>
        <a:lstStyle/>
        <a:p>
          <a:endParaRPr lang="en-US"/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ECAEA-ECBE-497E-AEAF-D3DCC3DCB802}" type="pres">
      <dgm:prSet presAssocID="{DA7E039E-0FEE-412A-A75E-AED0113ECC8E}" presName="Name8" presStyleCnt="0"/>
      <dgm:spPr/>
    </dgm:pt>
    <dgm:pt modelId="{D45DAC29-D37C-442E-B8DC-8616DBDA1B8E}" type="pres">
      <dgm:prSet presAssocID="{DA7E039E-0FEE-412A-A75E-AED0113ECC8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E1A5F6-C1B2-44ED-A6FE-1DF9AC5A573E}" type="pres">
      <dgm:prSet presAssocID="{DA7E039E-0FEE-412A-A75E-AED0113ECC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4613F-6469-4A26-87AE-FAE5459EA17D}" type="pres">
      <dgm:prSet presAssocID="{481AB4AA-4C81-476F-A43D-DBEF0565971A}" presName="Name8" presStyleCnt="0"/>
      <dgm:spPr/>
    </dgm:pt>
    <dgm:pt modelId="{514EEEB2-0682-4094-93F4-66BF96651FA1}" type="pres">
      <dgm:prSet presAssocID="{481AB4AA-4C81-476F-A43D-DBEF0565971A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0B75-B029-4187-906E-ABD40C568C90}" type="pres">
      <dgm:prSet presAssocID="{481AB4AA-4C81-476F-A43D-DBEF0565971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5A5CBF-9860-4CB0-8F4C-BCE00E661772}" srcId="{D7AF11BB-8BFA-4AC0-AFD2-293254A04168}" destId="{481AB4AA-4C81-476F-A43D-DBEF0565971A}" srcOrd="2" destOrd="0" parTransId="{413538B5-4D05-42AC-8C72-E303F6FEC638}" sibTransId="{71D6F5D5-A597-406A-A2EC-BBBC3E97D016}"/>
    <dgm:cxn modelId="{D862A930-2BEB-4D90-9FFC-0016733180B2}" type="presOf" srcId="{DA7E039E-0FEE-412A-A75E-AED0113ECC8E}" destId="{D45DAC29-D37C-442E-B8DC-8616DBDA1B8E}" srcOrd="0" destOrd="0" presId="urn:microsoft.com/office/officeart/2005/8/layout/pyramid1"/>
    <dgm:cxn modelId="{0EE3780D-7374-4F2A-946D-707AF7356B58}" srcId="{D7AF11BB-8BFA-4AC0-AFD2-293254A04168}" destId="{DA7E039E-0FEE-412A-A75E-AED0113ECC8E}" srcOrd="1" destOrd="0" parTransId="{BF06D9F9-82CF-4469-8096-E2602BDCBEA1}" sibTransId="{1CA924F2-2EE9-458D-B815-E73BB8466723}"/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B07195C2-19D9-4891-85CF-B64C2B68A75A}" type="presOf" srcId="{D7AF11BB-8BFA-4AC0-AFD2-293254A04168}" destId="{8E444B97-2BB2-4A87-BE26-FD754F8444C5}" srcOrd="0" destOrd="0" presId="urn:microsoft.com/office/officeart/2005/8/layout/pyramid1"/>
    <dgm:cxn modelId="{28B82FAF-BB4B-46F7-A811-79B8DCF2A207}" type="presOf" srcId="{A6B0CC69-C05B-4FE2-99FD-789AF84CA5A8}" destId="{0CAE4A9B-548D-481B-B7F5-C959BD812551}" srcOrd="1" destOrd="0" presId="urn:microsoft.com/office/officeart/2005/8/layout/pyramid1"/>
    <dgm:cxn modelId="{E87D3977-B254-4CFF-BF65-C0491FF6F440}" type="presOf" srcId="{481AB4AA-4C81-476F-A43D-DBEF0565971A}" destId="{A7D60B75-B029-4187-906E-ABD40C568C90}" srcOrd="1" destOrd="0" presId="urn:microsoft.com/office/officeart/2005/8/layout/pyramid1"/>
    <dgm:cxn modelId="{1C0E9DA5-C3D9-46F0-896C-0D6EC9AA9D92}" type="presOf" srcId="{A6B0CC69-C05B-4FE2-99FD-789AF84CA5A8}" destId="{9C8D877F-D6D8-45EC-9C40-D4B623966967}" srcOrd="0" destOrd="0" presId="urn:microsoft.com/office/officeart/2005/8/layout/pyramid1"/>
    <dgm:cxn modelId="{E9BA7636-E0F7-4FDC-A240-D65437D3394A}" type="presOf" srcId="{DA7E039E-0FEE-412A-A75E-AED0113ECC8E}" destId="{55E1A5F6-C1B2-44ED-A6FE-1DF9AC5A573E}" srcOrd="1" destOrd="0" presId="urn:microsoft.com/office/officeart/2005/8/layout/pyramid1"/>
    <dgm:cxn modelId="{17AA2F1A-4ABF-4BCD-83C7-BFF3C65E5AC3}" type="presOf" srcId="{481AB4AA-4C81-476F-A43D-DBEF0565971A}" destId="{514EEEB2-0682-4094-93F4-66BF96651FA1}" srcOrd="0" destOrd="0" presId="urn:microsoft.com/office/officeart/2005/8/layout/pyramid1"/>
    <dgm:cxn modelId="{138AC061-6366-499D-AFA4-20326B842F6D}" type="presParOf" srcId="{8E444B97-2BB2-4A87-BE26-FD754F8444C5}" destId="{5E3C4600-EB18-4FDF-9349-90CFE8D4BF8B}" srcOrd="0" destOrd="0" presId="urn:microsoft.com/office/officeart/2005/8/layout/pyramid1"/>
    <dgm:cxn modelId="{90CFE503-AF20-408A-8390-6E10623896FC}" type="presParOf" srcId="{5E3C4600-EB18-4FDF-9349-90CFE8D4BF8B}" destId="{9C8D877F-D6D8-45EC-9C40-D4B623966967}" srcOrd="0" destOrd="0" presId="urn:microsoft.com/office/officeart/2005/8/layout/pyramid1"/>
    <dgm:cxn modelId="{9913A722-EA13-4F85-AB41-616568B38195}" type="presParOf" srcId="{5E3C4600-EB18-4FDF-9349-90CFE8D4BF8B}" destId="{0CAE4A9B-548D-481B-B7F5-C959BD812551}" srcOrd="1" destOrd="0" presId="urn:microsoft.com/office/officeart/2005/8/layout/pyramid1"/>
    <dgm:cxn modelId="{4B2B9DD3-33E9-4C2F-9B9A-9AE4E116AC4B}" type="presParOf" srcId="{8E444B97-2BB2-4A87-BE26-FD754F8444C5}" destId="{8ECECAEA-ECBE-497E-AEAF-D3DCC3DCB802}" srcOrd="1" destOrd="0" presId="urn:microsoft.com/office/officeart/2005/8/layout/pyramid1"/>
    <dgm:cxn modelId="{9303107F-7066-4E8E-AEF9-BC39C77977DB}" type="presParOf" srcId="{8ECECAEA-ECBE-497E-AEAF-D3DCC3DCB802}" destId="{D45DAC29-D37C-442E-B8DC-8616DBDA1B8E}" srcOrd="0" destOrd="0" presId="urn:microsoft.com/office/officeart/2005/8/layout/pyramid1"/>
    <dgm:cxn modelId="{F76E88E9-B9F8-4498-A80D-97EA0597D491}" type="presParOf" srcId="{8ECECAEA-ECBE-497E-AEAF-D3DCC3DCB802}" destId="{55E1A5F6-C1B2-44ED-A6FE-1DF9AC5A573E}" srcOrd="1" destOrd="0" presId="urn:microsoft.com/office/officeart/2005/8/layout/pyramid1"/>
    <dgm:cxn modelId="{BA650925-F316-4E65-8AC9-60BFAAC826C8}" type="presParOf" srcId="{8E444B97-2BB2-4A87-BE26-FD754F8444C5}" destId="{5D94613F-6469-4A26-87AE-FAE5459EA17D}" srcOrd="2" destOrd="0" presId="urn:microsoft.com/office/officeart/2005/8/layout/pyramid1"/>
    <dgm:cxn modelId="{94F86A82-242E-4179-88D7-CBBD8A37A318}" type="presParOf" srcId="{5D94613F-6469-4A26-87AE-FAE5459EA17D}" destId="{514EEEB2-0682-4094-93F4-66BF96651FA1}" srcOrd="0" destOrd="0" presId="urn:microsoft.com/office/officeart/2005/8/layout/pyramid1"/>
    <dgm:cxn modelId="{3F413549-C666-4F61-8B29-CEAEBCCD1533}" type="presParOf" srcId="{5D94613F-6469-4A26-87AE-FAE5459EA17D}" destId="{A7D60B75-B029-4187-906E-ABD40C568C9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AF11BB-8BFA-4AC0-AFD2-293254A04168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A6B0CC69-C05B-4FE2-99FD-789AF84CA5A8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انسان</a:t>
          </a:r>
          <a:endParaRPr lang="en-US" b="1" dirty="0">
            <a:cs typeface="B Nazanin" panose="00000400000000000000" pitchFamily="2" charset="-78"/>
          </a:endParaRPr>
        </a:p>
      </dgm:t>
    </dgm:pt>
    <dgm:pt modelId="{7051CFFE-B500-484D-B051-0020F843D521}" type="par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847C66A-2942-47CC-858D-FB767CE475BA}" type="sibTrans" cxnId="{E780BFB9-588A-4836-B631-0840138C6CBE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307D918-079A-4653-B977-8495B94A700E}">
      <dgm:prSet phldrT="[Text]"/>
      <dgm:spPr/>
      <dgm:t>
        <a:bodyPr/>
        <a:lstStyle/>
        <a:p>
          <a:r>
            <a:rPr lang="fa-IR" b="1" dirty="0" smtClean="0">
              <a:cs typeface="B Nazanin" panose="00000400000000000000" pitchFamily="2" charset="-78"/>
            </a:rPr>
            <a:t>گونه‌های نفس: نفس اماره، لوامه، مطمئنه</a:t>
          </a:r>
          <a:endParaRPr lang="en-US" b="1" dirty="0">
            <a:cs typeface="B Nazanin" panose="00000400000000000000" pitchFamily="2" charset="-78"/>
          </a:endParaRPr>
        </a:p>
      </dgm:t>
    </dgm:pt>
    <dgm:pt modelId="{F2F6A116-C242-4802-9901-3BD37CB36BBF}" type="par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FB546ED4-3809-4FD7-810F-883C0BF58ADD}" type="sibTrans" cxnId="{4F08926A-4FA2-403C-8207-02E6BECEC27F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9E5813C4-0CC4-4272-9C97-8D326B127204}">
      <dgm:prSet phldrT="[Text]" custT="1"/>
      <dgm:spPr/>
      <dgm:t>
        <a:bodyPr/>
        <a:lstStyle/>
        <a:p>
          <a:r>
            <a:rPr lang="fa-IR" sz="2800" b="1" dirty="0" smtClean="0">
              <a:solidFill>
                <a:schemeClr val="bg1"/>
              </a:solidFill>
              <a:cs typeface="B Nazanin" panose="00000400000000000000" pitchFamily="2" charset="-78"/>
            </a:rPr>
            <a:t>شاکله</a:t>
          </a:r>
          <a:endParaRPr lang="en-US" sz="1600" b="1" dirty="0">
            <a:solidFill>
              <a:schemeClr val="bg1"/>
            </a:solidFill>
            <a:cs typeface="B Nazanin" panose="00000400000000000000" pitchFamily="2" charset="-78"/>
          </a:endParaRPr>
        </a:p>
      </dgm:t>
    </dgm:pt>
    <dgm:pt modelId="{B7A82BF7-2FF0-4D40-B99E-A42899839E57}" type="sib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0F04F323-BED7-4024-9A49-A07A0D5D3BFE}" type="parTrans" cxnId="{AC3AAC48-55C2-4252-BAFD-6C2DFB480DF8}">
      <dgm:prSet/>
      <dgm:spPr/>
      <dgm:t>
        <a:bodyPr/>
        <a:lstStyle/>
        <a:p>
          <a:endParaRPr lang="en-US" b="1">
            <a:cs typeface="B Nazanin" panose="00000400000000000000" pitchFamily="2" charset="-78"/>
          </a:endParaRPr>
        </a:p>
      </dgm:t>
    </dgm:pt>
    <dgm:pt modelId="{8E444B97-2BB2-4A87-BE26-FD754F8444C5}" type="pres">
      <dgm:prSet presAssocID="{D7AF11BB-8BFA-4AC0-AFD2-293254A04168}" presName="Name0" presStyleCnt="0">
        <dgm:presLayoutVars>
          <dgm:dir/>
          <dgm:animLvl val="lvl"/>
          <dgm:resizeHandles val="exact"/>
        </dgm:presLayoutVars>
      </dgm:prSet>
      <dgm:spPr/>
    </dgm:pt>
    <dgm:pt modelId="{5E3C4600-EB18-4FDF-9349-90CFE8D4BF8B}" type="pres">
      <dgm:prSet presAssocID="{A6B0CC69-C05B-4FE2-99FD-789AF84CA5A8}" presName="Name8" presStyleCnt="0"/>
      <dgm:spPr/>
    </dgm:pt>
    <dgm:pt modelId="{9C8D877F-D6D8-45EC-9C40-D4B623966967}" type="pres">
      <dgm:prSet presAssocID="{A6B0CC69-C05B-4FE2-99FD-789AF84CA5A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4A9B-548D-481B-B7F5-C959BD812551}" type="pres">
      <dgm:prSet presAssocID="{A6B0CC69-C05B-4FE2-99FD-789AF84CA5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05DE7-54DE-4A32-978F-E91FA495FBEB}" type="pres">
      <dgm:prSet presAssocID="{8307D918-079A-4653-B977-8495B94A700E}" presName="Name8" presStyleCnt="0"/>
      <dgm:spPr/>
    </dgm:pt>
    <dgm:pt modelId="{8A5AB067-34E3-4BCA-8094-030638AD5C2B}" type="pres">
      <dgm:prSet presAssocID="{8307D918-079A-4653-B977-8495B94A700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53BDCC-5002-4390-BEE5-3324C26F9866}" type="pres">
      <dgm:prSet presAssocID="{8307D918-079A-4653-B977-8495B94A70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4B429-2AB3-43AF-A7EC-77BFF41F879F}" type="pres">
      <dgm:prSet presAssocID="{9E5813C4-0CC4-4272-9C97-8D326B127204}" presName="Name8" presStyleCnt="0"/>
      <dgm:spPr/>
    </dgm:pt>
    <dgm:pt modelId="{A4857E55-D4F1-46FD-88D7-132E094AB7B2}" type="pres">
      <dgm:prSet presAssocID="{9E5813C4-0CC4-4272-9C97-8D326B127204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6FD83-E326-4629-8F65-A5C4825A680D}" type="pres">
      <dgm:prSet presAssocID="{9E5813C4-0CC4-4272-9C97-8D326B12720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80BFB9-588A-4836-B631-0840138C6CBE}" srcId="{D7AF11BB-8BFA-4AC0-AFD2-293254A04168}" destId="{A6B0CC69-C05B-4FE2-99FD-789AF84CA5A8}" srcOrd="0" destOrd="0" parTransId="{7051CFFE-B500-484D-B051-0020F843D521}" sibTransId="{F847C66A-2942-47CC-858D-FB767CE475BA}"/>
    <dgm:cxn modelId="{0B05AE40-DFC6-4E3F-9912-4E6359C6D7A2}" type="presOf" srcId="{9E5813C4-0CC4-4272-9C97-8D326B127204}" destId="{D5E6FD83-E326-4629-8F65-A5C4825A680D}" srcOrd="1" destOrd="0" presId="urn:microsoft.com/office/officeart/2005/8/layout/pyramid1"/>
    <dgm:cxn modelId="{41DA5DD7-9EE1-4694-8D1E-374C32DB4047}" type="presOf" srcId="{9E5813C4-0CC4-4272-9C97-8D326B127204}" destId="{A4857E55-D4F1-46FD-88D7-132E094AB7B2}" srcOrd="0" destOrd="0" presId="urn:microsoft.com/office/officeart/2005/8/layout/pyramid1"/>
    <dgm:cxn modelId="{A83C404D-850D-4344-BDCE-A390B86FF9C5}" type="presOf" srcId="{D7AF11BB-8BFA-4AC0-AFD2-293254A04168}" destId="{8E444B97-2BB2-4A87-BE26-FD754F8444C5}" srcOrd="0" destOrd="0" presId="urn:microsoft.com/office/officeart/2005/8/layout/pyramid1"/>
    <dgm:cxn modelId="{13D8F91D-D9A3-44A0-AE18-6B0F4CB9A019}" type="presOf" srcId="{8307D918-079A-4653-B977-8495B94A700E}" destId="{1D53BDCC-5002-4390-BEE5-3324C26F9866}" srcOrd="1" destOrd="0" presId="urn:microsoft.com/office/officeart/2005/8/layout/pyramid1"/>
    <dgm:cxn modelId="{210DA92E-4FE0-4CD6-8281-5B543B94552A}" type="presOf" srcId="{A6B0CC69-C05B-4FE2-99FD-789AF84CA5A8}" destId="{0CAE4A9B-548D-481B-B7F5-C959BD812551}" srcOrd="1" destOrd="0" presId="urn:microsoft.com/office/officeart/2005/8/layout/pyramid1"/>
    <dgm:cxn modelId="{AC3AAC48-55C2-4252-BAFD-6C2DFB480DF8}" srcId="{D7AF11BB-8BFA-4AC0-AFD2-293254A04168}" destId="{9E5813C4-0CC4-4272-9C97-8D326B127204}" srcOrd="2" destOrd="0" parTransId="{0F04F323-BED7-4024-9A49-A07A0D5D3BFE}" sibTransId="{B7A82BF7-2FF0-4D40-B99E-A42899839E57}"/>
    <dgm:cxn modelId="{A18FE931-487A-45ED-AC43-4D621DBEFDE9}" type="presOf" srcId="{8307D918-079A-4653-B977-8495B94A700E}" destId="{8A5AB067-34E3-4BCA-8094-030638AD5C2B}" srcOrd="0" destOrd="0" presId="urn:microsoft.com/office/officeart/2005/8/layout/pyramid1"/>
    <dgm:cxn modelId="{D211519A-9617-4041-8EED-77C3FBBC4E14}" type="presOf" srcId="{A6B0CC69-C05B-4FE2-99FD-789AF84CA5A8}" destId="{9C8D877F-D6D8-45EC-9C40-D4B623966967}" srcOrd="0" destOrd="0" presId="urn:microsoft.com/office/officeart/2005/8/layout/pyramid1"/>
    <dgm:cxn modelId="{4F08926A-4FA2-403C-8207-02E6BECEC27F}" srcId="{D7AF11BB-8BFA-4AC0-AFD2-293254A04168}" destId="{8307D918-079A-4653-B977-8495B94A700E}" srcOrd="1" destOrd="0" parTransId="{F2F6A116-C242-4802-9901-3BD37CB36BBF}" sibTransId="{FB546ED4-3809-4FD7-810F-883C0BF58ADD}"/>
    <dgm:cxn modelId="{E7ACF086-CB6B-4E83-8C40-07EB5BE1771D}" type="presParOf" srcId="{8E444B97-2BB2-4A87-BE26-FD754F8444C5}" destId="{5E3C4600-EB18-4FDF-9349-90CFE8D4BF8B}" srcOrd="0" destOrd="0" presId="urn:microsoft.com/office/officeart/2005/8/layout/pyramid1"/>
    <dgm:cxn modelId="{D1E846C4-2C54-472E-B11B-EFA3D2543D8A}" type="presParOf" srcId="{5E3C4600-EB18-4FDF-9349-90CFE8D4BF8B}" destId="{9C8D877F-D6D8-45EC-9C40-D4B623966967}" srcOrd="0" destOrd="0" presId="urn:microsoft.com/office/officeart/2005/8/layout/pyramid1"/>
    <dgm:cxn modelId="{926008D7-A771-4041-B243-2A17D2E1F05C}" type="presParOf" srcId="{5E3C4600-EB18-4FDF-9349-90CFE8D4BF8B}" destId="{0CAE4A9B-548D-481B-B7F5-C959BD812551}" srcOrd="1" destOrd="0" presId="urn:microsoft.com/office/officeart/2005/8/layout/pyramid1"/>
    <dgm:cxn modelId="{7C064D0D-30F7-4AEC-8699-D8FAB4C5A98F}" type="presParOf" srcId="{8E444B97-2BB2-4A87-BE26-FD754F8444C5}" destId="{DC705DE7-54DE-4A32-978F-E91FA495FBEB}" srcOrd="1" destOrd="0" presId="urn:microsoft.com/office/officeart/2005/8/layout/pyramid1"/>
    <dgm:cxn modelId="{3F570248-97BD-485D-BC25-0B5D06F902C5}" type="presParOf" srcId="{DC705DE7-54DE-4A32-978F-E91FA495FBEB}" destId="{8A5AB067-34E3-4BCA-8094-030638AD5C2B}" srcOrd="0" destOrd="0" presId="urn:microsoft.com/office/officeart/2005/8/layout/pyramid1"/>
    <dgm:cxn modelId="{31369A72-1D5A-48A7-B87C-6D2AFEF739A5}" type="presParOf" srcId="{DC705DE7-54DE-4A32-978F-E91FA495FBEB}" destId="{1D53BDCC-5002-4390-BEE5-3324C26F9866}" srcOrd="1" destOrd="0" presId="urn:microsoft.com/office/officeart/2005/8/layout/pyramid1"/>
    <dgm:cxn modelId="{3E0B5B85-FBCF-4197-A16B-2272360F8ACD}" type="presParOf" srcId="{8E444B97-2BB2-4A87-BE26-FD754F8444C5}" destId="{CCD4B429-2AB3-43AF-A7EC-77BFF41F879F}" srcOrd="2" destOrd="0" presId="urn:microsoft.com/office/officeart/2005/8/layout/pyramid1"/>
    <dgm:cxn modelId="{B361E1F3-0AE9-446D-B96B-0F115C748A2C}" type="presParOf" srcId="{CCD4B429-2AB3-43AF-A7EC-77BFF41F879F}" destId="{A4857E55-D4F1-46FD-88D7-132E094AB7B2}" srcOrd="0" destOrd="0" presId="urn:microsoft.com/office/officeart/2005/8/layout/pyramid1"/>
    <dgm:cxn modelId="{AFA3124C-FDEA-4501-A05E-9C1A5C3F0AC7}" type="presParOf" srcId="{CCD4B429-2AB3-43AF-A7EC-77BFF41F879F}" destId="{D5E6FD83-E326-4629-8F65-A5C4825A680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694438-1BEC-4B63-8C4E-DC5FF659572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937966F-D1EA-4A22-992B-98901ACCF797}">
      <dgm:prSet phldrT="[Text]" custT="1"/>
      <dgm:spPr/>
      <dgm:t>
        <a:bodyPr/>
        <a:lstStyle/>
        <a:p>
          <a:r>
            <a:rPr lang="fa-IR" sz="2800" b="1" dirty="0" smtClean="0">
              <a:solidFill>
                <a:srgbClr val="000000"/>
              </a:solidFill>
              <a:cs typeface="B Nazanin" pitchFamily="2" charset="-78"/>
            </a:rPr>
            <a:t>چابک</a:t>
          </a:r>
          <a:endParaRPr lang="en-US" sz="2800" b="1" dirty="0">
            <a:solidFill>
              <a:srgbClr val="000000"/>
            </a:solidFill>
            <a:cs typeface="B Nazanin" pitchFamily="2" charset="-78"/>
          </a:endParaRPr>
        </a:p>
      </dgm:t>
    </dgm:pt>
    <dgm:pt modelId="{E146D273-472F-4114-AA9C-3F0BD3C69A1B}" type="parTrans" cxnId="{8BA9E872-0CE2-4CFA-B15D-1AA39492989B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815EAA9-4155-43D8-89A2-7791160DCBE4}" type="sibTrans" cxnId="{8BA9E872-0CE2-4CFA-B15D-1AA39492989B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840820B-7941-40A3-B63D-0A6FD06A0FEA}">
      <dgm:prSet phldrT="[Text]" custT="1"/>
      <dgm:spPr/>
      <dgm:t>
        <a:bodyPr/>
        <a:lstStyle/>
        <a:p>
          <a:r>
            <a:rPr lang="fa-IR" sz="1800" b="1" dirty="0" smtClean="0">
              <a:solidFill>
                <a:srgbClr val="000000"/>
              </a:solidFill>
              <a:cs typeface="B Nazanin" pitchFamily="2" charset="-78"/>
            </a:rPr>
            <a:t>مسئولیت پذیر و پاسخگو</a:t>
          </a:r>
          <a:endParaRPr lang="en-US" sz="1800" b="1" dirty="0">
            <a:solidFill>
              <a:srgbClr val="000000"/>
            </a:solidFill>
            <a:cs typeface="B Nazanin" pitchFamily="2" charset="-78"/>
          </a:endParaRPr>
        </a:p>
      </dgm:t>
    </dgm:pt>
    <dgm:pt modelId="{682D0ABC-6D4A-43E4-9378-55F4E2BBFB2E}" type="parTrans" cxnId="{A37FC6DF-46EA-4348-AEB0-F23D99C09852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730CAF83-2A28-47B9-86F8-EA6CE14AAC0A}" type="sibTrans" cxnId="{A37FC6DF-46EA-4348-AEB0-F23D99C09852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6A66983F-CF88-4D00-9842-CB9E7D41D10C}">
      <dgm:prSet custT="1"/>
      <dgm:spPr/>
      <dgm:t>
        <a:bodyPr/>
        <a:lstStyle/>
        <a:p>
          <a:r>
            <a:rPr lang="fa-IR" sz="2800" b="1" dirty="0" smtClean="0">
              <a:solidFill>
                <a:srgbClr val="000000"/>
              </a:solidFill>
              <a:cs typeface="B Nazanin" pitchFamily="2" charset="-78"/>
            </a:rPr>
            <a:t>سرآمد</a:t>
          </a:r>
          <a:endParaRPr lang="en-US" sz="2800" b="1" dirty="0">
            <a:solidFill>
              <a:srgbClr val="000000"/>
            </a:solidFill>
            <a:cs typeface="B Nazanin" pitchFamily="2" charset="-78"/>
          </a:endParaRPr>
        </a:p>
      </dgm:t>
    </dgm:pt>
    <dgm:pt modelId="{BD772D8F-70FC-4718-935D-B0D99872D591}" type="parTrans" cxnId="{DAC3E962-418D-45CA-8C0E-8A7B8FB4407A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8587CF83-1941-4333-B544-97E002C7DB96}" type="sibTrans" cxnId="{DAC3E962-418D-45CA-8C0E-8A7B8FB4407A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7486C043-1C70-4FDE-B16F-0A64CA99CBC1}">
      <dgm:prSet phldrT="[Text]" custT="1"/>
      <dgm:spPr/>
      <dgm:t>
        <a:bodyPr/>
        <a:lstStyle/>
        <a:p>
          <a:r>
            <a:rPr lang="fa-IR" sz="2400" b="1" dirty="0" smtClean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قانون پذیر</a:t>
          </a:r>
          <a:endParaRPr lang="en-US" sz="2400" b="1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gm:t>
    </dgm:pt>
    <dgm:pt modelId="{F35227EC-01A5-4F88-BD2E-0733EDDC62FD}" type="parTrans" cxnId="{FDF0321B-8E9D-4E57-933B-A485792B6201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E9589457-D9CF-4C0D-A785-B96013921724}" type="sibTrans" cxnId="{FDF0321B-8E9D-4E57-933B-A485792B6201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92C41142-87FA-4133-8804-B13A8480A561}">
      <dgm:prSet phldrT="[Text]" custT="1"/>
      <dgm:spPr/>
      <dgm:t>
        <a:bodyPr/>
        <a:lstStyle/>
        <a:p>
          <a:r>
            <a:rPr lang="fa-IR" sz="1800" b="1" dirty="0" smtClean="0">
              <a:solidFill>
                <a:srgbClr val="000000"/>
              </a:solidFill>
              <a:cs typeface="B Nazanin" pitchFamily="2" charset="-78"/>
            </a:rPr>
            <a:t>نظم و آراستگی محیط فیزیکی</a:t>
          </a:r>
          <a:endParaRPr lang="en-US" sz="1800" b="1" dirty="0">
            <a:solidFill>
              <a:srgbClr val="000000"/>
            </a:solidFill>
            <a:cs typeface="B Nazanin" pitchFamily="2" charset="-78"/>
          </a:endParaRPr>
        </a:p>
      </dgm:t>
    </dgm:pt>
    <dgm:pt modelId="{18F852B3-7268-4792-9A71-D128092D30F6}" type="parTrans" cxnId="{8C1B1D8B-5562-449F-8733-CE1D8AE8341F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CEF27CB-CDFE-4EDB-BC33-08788072795A}" type="sibTrans" cxnId="{8C1B1D8B-5562-449F-8733-CE1D8AE8341F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358756E8-01F8-4D7F-A06D-B8BC9BB7019F}">
      <dgm:prSet phldrT="[Text]" custT="1"/>
      <dgm:spPr/>
      <dgm:t>
        <a:bodyPr/>
        <a:lstStyle/>
        <a:p>
          <a:r>
            <a:rPr lang="fa-IR" sz="2400" b="1" dirty="0" smtClean="0">
              <a:solidFill>
                <a:srgbClr val="000000"/>
              </a:solidFill>
              <a:cs typeface="B Nazanin" pitchFamily="2" charset="-78"/>
            </a:rPr>
            <a:t>پیش بینی پذیر</a:t>
          </a:r>
          <a:endParaRPr lang="en-US" sz="2400" b="1" dirty="0">
            <a:solidFill>
              <a:srgbClr val="000000"/>
            </a:solidFill>
            <a:cs typeface="B Nazanin" pitchFamily="2" charset="-78"/>
          </a:endParaRPr>
        </a:p>
      </dgm:t>
    </dgm:pt>
    <dgm:pt modelId="{15100515-4498-40EB-8E04-A9BBED3F21D3}" type="sibTrans" cxnId="{BB98CF94-C625-4BD3-9F49-0608D5104F78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CED63D26-E85F-47C2-982F-6A90EC391F35}" type="parTrans" cxnId="{BB98CF94-C625-4BD3-9F49-0608D5104F78}">
      <dgm:prSet/>
      <dgm:spPr/>
      <dgm:t>
        <a:bodyPr/>
        <a:lstStyle/>
        <a:p>
          <a:endParaRPr lang="en-US" sz="2000" b="1">
            <a:cs typeface="B Nazanin" pitchFamily="2" charset="-78"/>
          </a:endParaRPr>
        </a:p>
      </dgm:t>
    </dgm:pt>
    <dgm:pt modelId="{A982E8BD-2674-433F-A4C0-7D89C08D7DF2}" type="pres">
      <dgm:prSet presAssocID="{08694438-1BEC-4B63-8C4E-DC5FF65957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CF5A6B-9ADA-4874-8C10-37B4DBD646A5}" type="pres">
      <dgm:prSet presAssocID="{3840820B-7941-40A3-B63D-0A6FD06A0FEA}" presName="composite" presStyleCnt="0"/>
      <dgm:spPr/>
      <dgm:t>
        <a:bodyPr/>
        <a:lstStyle/>
        <a:p>
          <a:endParaRPr lang="en-US"/>
        </a:p>
      </dgm:t>
    </dgm:pt>
    <dgm:pt modelId="{48F57DF9-D790-45F6-B59F-85A04862E244}" type="pres">
      <dgm:prSet presAssocID="{3840820B-7941-40A3-B63D-0A6FD06A0FEA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</dgm:pt>
    <dgm:pt modelId="{6F04696A-D390-403B-AE71-0ECADB0A8E9C}" type="pres">
      <dgm:prSet presAssocID="{3840820B-7941-40A3-B63D-0A6FD06A0FEA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04A36-5938-4347-81D9-2B242FA77312}" type="pres">
      <dgm:prSet presAssocID="{730CAF83-2A28-47B9-86F8-EA6CE14AAC0A}" presName="sibTrans" presStyleCnt="0"/>
      <dgm:spPr/>
      <dgm:t>
        <a:bodyPr/>
        <a:lstStyle/>
        <a:p>
          <a:endParaRPr lang="en-US"/>
        </a:p>
      </dgm:t>
    </dgm:pt>
    <dgm:pt modelId="{5E7B1557-22DE-4777-81B4-E2DAB6DCA3C1}" type="pres">
      <dgm:prSet presAssocID="{7486C043-1C70-4FDE-B16F-0A64CA99CBC1}" presName="composite" presStyleCnt="0"/>
      <dgm:spPr/>
      <dgm:t>
        <a:bodyPr/>
        <a:lstStyle/>
        <a:p>
          <a:endParaRPr lang="en-US"/>
        </a:p>
      </dgm:t>
    </dgm:pt>
    <dgm:pt modelId="{D79D9D0D-A290-4BD2-97DE-D0526D8F9F1E}" type="pres">
      <dgm:prSet presAssocID="{7486C043-1C70-4FDE-B16F-0A64CA99CBC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7B1BA9CA-F17E-40E2-A874-52E2FD25D171}" type="pres">
      <dgm:prSet presAssocID="{7486C043-1C70-4FDE-B16F-0A64CA99CBC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F479B-F63E-49A1-B150-612054D59FD3}" type="pres">
      <dgm:prSet presAssocID="{E9589457-D9CF-4C0D-A785-B96013921724}" presName="sibTrans" presStyleCnt="0"/>
      <dgm:spPr/>
      <dgm:t>
        <a:bodyPr/>
        <a:lstStyle/>
        <a:p>
          <a:endParaRPr lang="en-US"/>
        </a:p>
      </dgm:t>
    </dgm:pt>
    <dgm:pt modelId="{1870A903-97DD-434F-9F9C-AD8082B0D362}" type="pres">
      <dgm:prSet presAssocID="{92C41142-87FA-4133-8804-B13A8480A561}" presName="composite" presStyleCnt="0"/>
      <dgm:spPr/>
      <dgm:t>
        <a:bodyPr/>
        <a:lstStyle/>
        <a:p>
          <a:endParaRPr lang="en-US"/>
        </a:p>
      </dgm:t>
    </dgm:pt>
    <dgm:pt modelId="{96423B2E-1E02-4AEF-A1F8-78A3345AE9AE}" type="pres">
      <dgm:prSet presAssocID="{92C41142-87FA-4133-8804-B13A8480A561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71E46799-7975-411B-ABE5-D54B98B2F666}" type="pres">
      <dgm:prSet presAssocID="{92C41142-87FA-4133-8804-B13A8480A561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9FE82-394A-4C28-AC7E-D9A53E7F0839}" type="pres">
      <dgm:prSet presAssocID="{3CEF27CB-CDFE-4EDB-BC33-08788072795A}" presName="sibTrans" presStyleCnt="0"/>
      <dgm:spPr/>
      <dgm:t>
        <a:bodyPr/>
        <a:lstStyle/>
        <a:p>
          <a:endParaRPr lang="en-US"/>
        </a:p>
      </dgm:t>
    </dgm:pt>
    <dgm:pt modelId="{6FBF46CF-442B-4A47-8EB6-E9F3D0F9583F}" type="pres">
      <dgm:prSet presAssocID="{358756E8-01F8-4D7F-A06D-B8BC9BB7019F}" presName="composite" presStyleCnt="0"/>
      <dgm:spPr/>
      <dgm:t>
        <a:bodyPr/>
        <a:lstStyle/>
        <a:p>
          <a:endParaRPr lang="en-US"/>
        </a:p>
      </dgm:t>
    </dgm:pt>
    <dgm:pt modelId="{DADA22F0-4CB3-4119-8143-4E9063238A0B}" type="pres">
      <dgm:prSet presAssocID="{358756E8-01F8-4D7F-A06D-B8BC9BB7019F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  <dgm:t>
        <a:bodyPr/>
        <a:lstStyle/>
        <a:p>
          <a:endParaRPr lang="en-US"/>
        </a:p>
      </dgm:t>
    </dgm:pt>
    <dgm:pt modelId="{A38338A6-18FA-4F10-90F4-50D784819319}" type="pres">
      <dgm:prSet presAssocID="{358756E8-01F8-4D7F-A06D-B8BC9BB7019F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B7129-5415-4BB6-8CA9-680F1554785C}" type="pres">
      <dgm:prSet presAssocID="{15100515-4498-40EB-8E04-A9BBED3F21D3}" presName="sibTrans" presStyleCnt="0"/>
      <dgm:spPr/>
      <dgm:t>
        <a:bodyPr/>
        <a:lstStyle/>
        <a:p>
          <a:endParaRPr lang="en-US"/>
        </a:p>
      </dgm:t>
    </dgm:pt>
    <dgm:pt modelId="{F591EA2C-48A0-4C25-B2E8-230B977D44DA}" type="pres">
      <dgm:prSet presAssocID="{6A66983F-CF88-4D00-9842-CB9E7D41D10C}" presName="composite" presStyleCnt="0"/>
      <dgm:spPr/>
      <dgm:t>
        <a:bodyPr/>
        <a:lstStyle/>
        <a:p>
          <a:endParaRPr lang="en-US"/>
        </a:p>
      </dgm:t>
    </dgm:pt>
    <dgm:pt modelId="{B9B03A1A-115F-4D0A-925B-61239030266D}" type="pres">
      <dgm:prSet presAssocID="{6A66983F-CF88-4D00-9842-CB9E7D41D10C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58ACF5B-2268-4F09-8CD1-F8D6DF072F28}" type="pres">
      <dgm:prSet presAssocID="{6A66983F-CF88-4D00-9842-CB9E7D41D10C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D6425-E137-46F5-92ED-3CCD2AED4CCA}" type="pres">
      <dgm:prSet presAssocID="{8587CF83-1941-4333-B544-97E002C7DB96}" presName="sibTrans" presStyleCnt="0"/>
      <dgm:spPr/>
      <dgm:t>
        <a:bodyPr/>
        <a:lstStyle/>
        <a:p>
          <a:endParaRPr lang="en-US"/>
        </a:p>
      </dgm:t>
    </dgm:pt>
    <dgm:pt modelId="{96B4AEDC-46CA-4C7A-A6AA-70C1C1F0C77D}" type="pres">
      <dgm:prSet presAssocID="{8937966F-D1EA-4A22-992B-98901ACCF797}" presName="composite" presStyleCnt="0"/>
      <dgm:spPr/>
      <dgm:t>
        <a:bodyPr/>
        <a:lstStyle/>
        <a:p>
          <a:endParaRPr lang="en-US"/>
        </a:p>
      </dgm:t>
    </dgm:pt>
    <dgm:pt modelId="{1FC373A6-1B10-49B7-AA1A-C39F3A83855C}" type="pres">
      <dgm:prSet presAssocID="{8937966F-D1EA-4A22-992B-98901ACCF797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822BF21F-0433-4068-A446-A96AD1DDA0A9}" type="pres">
      <dgm:prSet presAssocID="{8937966F-D1EA-4A22-992B-98901ACCF797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1CD7BB-621C-497B-8049-BB86DBFB1652}" type="presOf" srcId="{8937966F-D1EA-4A22-992B-98901ACCF797}" destId="{822BF21F-0433-4068-A446-A96AD1DDA0A9}" srcOrd="0" destOrd="0" presId="urn:microsoft.com/office/officeart/2008/layout/BendingPictureCaptionList"/>
    <dgm:cxn modelId="{DAC3E962-418D-45CA-8C0E-8A7B8FB4407A}" srcId="{08694438-1BEC-4B63-8C4E-DC5FF659572E}" destId="{6A66983F-CF88-4D00-9842-CB9E7D41D10C}" srcOrd="4" destOrd="0" parTransId="{BD772D8F-70FC-4718-935D-B0D99872D591}" sibTransId="{8587CF83-1941-4333-B544-97E002C7DB96}"/>
    <dgm:cxn modelId="{160AB925-350A-4A51-A2DD-B77E166307C0}" type="presOf" srcId="{92C41142-87FA-4133-8804-B13A8480A561}" destId="{71E46799-7975-411B-ABE5-D54B98B2F666}" srcOrd="0" destOrd="0" presId="urn:microsoft.com/office/officeart/2008/layout/BendingPictureCaptionList"/>
    <dgm:cxn modelId="{977D4DDD-86F4-4326-8B2E-068D9150C353}" type="presOf" srcId="{358756E8-01F8-4D7F-A06D-B8BC9BB7019F}" destId="{A38338A6-18FA-4F10-90F4-50D784819319}" srcOrd="0" destOrd="0" presId="urn:microsoft.com/office/officeart/2008/layout/BendingPictureCaptionList"/>
    <dgm:cxn modelId="{BB98CF94-C625-4BD3-9F49-0608D5104F78}" srcId="{08694438-1BEC-4B63-8C4E-DC5FF659572E}" destId="{358756E8-01F8-4D7F-A06D-B8BC9BB7019F}" srcOrd="3" destOrd="0" parTransId="{CED63D26-E85F-47C2-982F-6A90EC391F35}" sibTransId="{15100515-4498-40EB-8E04-A9BBED3F21D3}"/>
    <dgm:cxn modelId="{9DC92292-CF0A-4DFB-B15E-8C45A6FBD880}" type="presOf" srcId="{3840820B-7941-40A3-B63D-0A6FD06A0FEA}" destId="{6F04696A-D390-403B-AE71-0ECADB0A8E9C}" srcOrd="0" destOrd="0" presId="urn:microsoft.com/office/officeart/2008/layout/BendingPictureCaptionList"/>
    <dgm:cxn modelId="{8C1B1D8B-5562-449F-8733-CE1D8AE8341F}" srcId="{08694438-1BEC-4B63-8C4E-DC5FF659572E}" destId="{92C41142-87FA-4133-8804-B13A8480A561}" srcOrd="2" destOrd="0" parTransId="{18F852B3-7268-4792-9A71-D128092D30F6}" sibTransId="{3CEF27CB-CDFE-4EDB-BC33-08788072795A}"/>
    <dgm:cxn modelId="{A37FC6DF-46EA-4348-AEB0-F23D99C09852}" srcId="{08694438-1BEC-4B63-8C4E-DC5FF659572E}" destId="{3840820B-7941-40A3-B63D-0A6FD06A0FEA}" srcOrd="0" destOrd="0" parTransId="{682D0ABC-6D4A-43E4-9378-55F4E2BBFB2E}" sibTransId="{730CAF83-2A28-47B9-86F8-EA6CE14AAC0A}"/>
    <dgm:cxn modelId="{FDF0321B-8E9D-4E57-933B-A485792B6201}" srcId="{08694438-1BEC-4B63-8C4E-DC5FF659572E}" destId="{7486C043-1C70-4FDE-B16F-0A64CA99CBC1}" srcOrd="1" destOrd="0" parTransId="{F35227EC-01A5-4F88-BD2E-0733EDDC62FD}" sibTransId="{E9589457-D9CF-4C0D-A785-B96013921724}"/>
    <dgm:cxn modelId="{37624553-97B0-4428-814F-20AFCAB31E8D}" type="presOf" srcId="{6A66983F-CF88-4D00-9842-CB9E7D41D10C}" destId="{758ACF5B-2268-4F09-8CD1-F8D6DF072F28}" srcOrd="0" destOrd="0" presId="urn:microsoft.com/office/officeart/2008/layout/BendingPictureCaptionList"/>
    <dgm:cxn modelId="{8E6FE390-2A63-4BC4-80FC-E77B5274CDEE}" type="presOf" srcId="{7486C043-1C70-4FDE-B16F-0A64CA99CBC1}" destId="{7B1BA9CA-F17E-40E2-A874-52E2FD25D171}" srcOrd="0" destOrd="0" presId="urn:microsoft.com/office/officeart/2008/layout/BendingPictureCaptionList"/>
    <dgm:cxn modelId="{8BA9E872-0CE2-4CFA-B15D-1AA39492989B}" srcId="{08694438-1BEC-4B63-8C4E-DC5FF659572E}" destId="{8937966F-D1EA-4A22-992B-98901ACCF797}" srcOrd="5" destOrd="0" parTransId="{E146D273-472F-4114-AA9C-3F0BD3C69A1B}" sibTransId="{3815EAA9-4155-43D8-89A2-7791160DCBE4}"/>
    <dgm:cxn modelId="{BC1796CD-7393-4C79-B0E2-593188AE105B}" type="presOf" srcId="{08694438-1BEC-4B63-8C4E-DC5FF659572E}" destId="{A982E8BD-2674-433F-A4C0-7D89C08D7DF2}" srcOrd="0" destOrd="0" presId="urn:microsoft.com/office/officeart/2008/layout/BendingPictureCaptionList"/>
    <dgm:cxn modelId="{F5C62B3F-57C4-4FEA-A74F-C3562C970C12}" type="presParOf" srcId="{A982E8BD-2674-433F-A4C0-7D89C08D7DF2}" destId="{7BCF5A6B-9ADA-4874-8C10-37B4DBD646A5}" srcOrd="0" destOrd="0" presId="urn:microsoft.com/office/officeart/2008/layout/BendingPictureCaptionList"/>
    <dgm:cxn modelId="{CAA8056D-EF55-4273-82B2-6EF07E80CA0E}" type="presParOf" srcId="{7BCF5A6B-9ADA-4874-8C10-37B4DBD646A5}" destId="{48F57DF9-D790-45F6-B59F-85A04862E244}" srcOrd="0" destOrd="0" presId="urn:microsoft.com/office/officeart/2008/layout/BendingPictureCaptionList"/>
    <dgm:cxn modelId="{F5FF4D3C-6906-424C-A08D-0501376F6220}" type="presParOf" srcId="{7BCF5A6B-9ADA-4874-8C10-37B4DBD646A5}" destId="{6F04696A-D390-403B-AE71-0ECADB0A8E9C}" srcOrd="1" destOrd="0" presId="urn:microsoft.com/office/officeart/2008/layout/BendingPictureCaptionList"/>
    <dgm:cxn modelId="{7F7FDF23-D125-4DDD-BCF2-3AD78E5FD5DF}" type="presParOf" srcId="{A982E8BD-2674-433F-A4C0-7D89C08D7DF2}" destId="{2EA04A36-5938-4347-81D9-2B242FA77312}" srcOrd="1" destOrd="0" presId="urn:microsoft.com/office/officeart/2008/layout/BendingPictureCaptionList"/>
    <dgm:cxn modelId="{431668C0-FE1A-4689-ACFF-0C92FD15F262}" type="presParOf" srcId="{A982E8BD-2674-433F-A4C0-7D89C08D7DF2}" destId="{5E7B1557-22DE-4777-81B4-E2DAB6DCA3C1}" srcOrd="2" destOrd="0" presId="urn:microsoft.com/office/officeart/2008/layout/BendingPictureCaptionList"/>
    <dgm:cxn modelId="{DAF365CD-2017-4706-9169-C6845AC2CADF}" type="presParOf" srcId="{5E7B1557-22DE-4777-81B4-E2DAB6DCA3C1}" destId="{D79D9D0D-A290-4BD2-97DE-D0526D8F9F1E}" srcOrd="0" destOrd="0" presId="urn:microsoft.com/office/officeart/2008/layout/BendingPictureCaptionList"/>
    <dgm:cxn modelId="{9BE73BE4-EFD6-402D-B151-18B6BCC1FAD1}" type="presParOf" srcId="{5E7B1557-22DE-4777-81B4-E2DAB6DCA3C1}" destId="{7B1BA9CA-F17E-40E2-A874-52E2FD25D171}" srcOrd="1" destOrd="0" presId="urn:microsoft.com/office/officeart/2008/layout/BendingPictureCaptionList"/>
    <dgm:cxn modelId="{74470BDA-1C4F-4C99-8964-2205C670D437}" type="presParOf" srcId="{A982E8BD-2674-433F-A4C0-7D89C08D7DF2}" destId="{54CF479B-F63E-49A1-B150-612054D59FD3}" srcOrd="3" destOrd="0" presId="urn:microsoft.com/office/officeart/2008/layout/BendingPictureCaptionList"/>
    <dgm:cxn modelId="{CAF86A94-8050-4195-AB36-3236AC03A40C}" type="presParOf" srcId="{A982E8BD-2674-433F-A4C0-7D89C08D7DF2}" destId="{1870A903-97DD-434F-9F9C-AD8082B0D362}" srcOrd="4" destOrd="0" presId="urn:microsoft.com/office/officeart/2008/layout/BendingPictureCaptionList"/>
    <dgm:cxn modelId="{78869633-EA0C-4C4F-9C0E-D4E76C5BAEEA}" type="presParOf" srcId="{1870A903-97DD-434F-9F9C-AD8082B0D362}" destId="{96423B2E-1E02-4AEF-A1F8-78A3345AE9AE}" srcOrd="0" destOrd="0" presId="urn:microsoft.com/office/officeart/2008/layout/BendingPictureCaptionList"/>
    <dgm:cxn modelId="{C626F52D-7BC9-4735-920E-ACEEB8A4D759}" type="presParOf" srcId="{1870A903-97DD-434F-9F9C-AD8082B0D362}" destId="{71E46799-7975-411B-ABE5-D54B98B2F666}" srcOrd="1" destOrd="0" presId="urn:microsoft.com/office/officeart/2008/layout/BendingPictureCaptionList"/>
    <dgm:cxn modelId="{EE5EDC08-B606-48A8-BC3C-DCA0FC9DB3D1}" type="presParOf" srcId="{A982E8BD-2674-433F-A4C0-7D89C08D7DF2}" destId="{5879FE82-394A-4C28-AC7E-D9A53E7F0839}" srcOrd="5" destOrd="0" presId="urn:microsoft.com/office/officeart/2008/layout/BendingPictureCaptionList"/>
    <dgm:cxn modelId="{2A32FA40-9260-4DBB-A7AB-C17D596796FA}" type="presParOf" srcId="{A982E8BD-2674-433F-A4C0-7D89C08D7DF2}" destId="{6FBF46CF-442B-4A47-8EB6-E9F3D0F9583F}" srcOrd="6" destOrd="0" presId="urn:microsoft.com/office/officeart/2008/layout/BendingPictureCaptionList"/>
    <dgm:cxn modelId="{77EC172F-E835-47F0-8964-12B4EB7454E9}" type="presParOf" srcId="{6FBF46CF-442B-4A47-8EB6-E9F3D0F9583F}" destId="{DADA22F0-4CB3-4119-8143-4E9063238A0B}" srcOrd="0" destOrd="0" presId="urn:microsoft.com/office/officeart/2008/layout/BendingPictureCaptionList"/>
    <dgm:cxn modelId="{C8681B90-3F0B-4A54-91C0-FC1D5C712593}" type="presParOf" srcId="{6FBF46CF-442B-4A47-8EB6-E9F3D0F9583F}" destId="{A38338A6-18FA-4F10-90F4-50D784819319}" srcOrd="1" destOrd="0" presId="urn:microsoft.com/office/officeart/2008/layout/BendingPictureCaptionList"/>
    <dgm:cxn modelId="{DE38C7B7-D808-4813-89B6-106DAFC8494E}" type="presParOf" srcId="{A982E8BD-2674-433F-A4C0-7D89C08D7DF2}" destId="{91CB7129-5415-4BB6-8CA9-680F1554785C}" srcOrd="7" destOrd="0" presId="urn:microsoft.com/office/officeart/2008/layout/BendingPictureCaptionList"/>
    <dgm:cxn modelId="{CA7ED957-C65F-4D03-B9DF-420D0790B201}" type="presParOf" srcId="{A982E8BD-2674-433F-A4C0-7D89C08D7DF2}" destId="{F591EA2C-48A0-4C25-B2E8-230B977D44DA}" srcOrd="8" destOrd="0" presId="urn:microsoft.com/office/officeart/2008/layout/BendingPictureCaptionList"/>
    <dgm:cxn modelId="{57DE4204-B843-4743-A331-FF15E82A8642}" type="presParOf" srcId="{F591EA2C-48A0-4C25-B2E8-230B977D44DA}" destId="{B9B03A1A-115F-4D0A-925B-61239030266D}" srcOrd="0" destOrd="0" presId="urn:microsoft.com/office/officeart/2008/layout/BendingPictureCaptionList"/>
    <dgm:cxn modelId="{9A15146C-232A-4EB6-AF0C-778171D37022}" type="presParOf" srcId="{F591EA2C-48A0-4C25-B2E8-230B977D44DA}" destId="{758ACF5B-2268-4F09-8CD1-F8D6DF072F28}" srcOrd="1" destOrd="0" presId="urn:microsoft.com/office/officeart/2008/layout/BendingPictureCaptionList"/>
    <dgm:cxn modelId="{179EF725-1D58-4FE0-9732-6E21D46D9235}" type="presParOf" srcId="{A982E8BD-2674-433F-A4C0-7D89C08D7DF2}" destId="{F7BD6425-E137-46F5-92ED-3CCD2AED4CCA}" srcOrd="9" destOrd="0" presId="urn:microsoft.com/office/officeart/2008/layout/BendingPictureCaptionList"/>
    <dgm:cxn modelId="{A66C6357-DBEC-4803-B65E-779DAEAD1C99}" type="presParOf" srcId="{A982E8BD-2674-433F-A4C0-7D89C08D7DF2}" destId="{96B4AEDC-46CA-4C7A-A6AA-70C1C1F0C77D}" srcOrd="10" destOrd="0" presId="urn:microsoft.com/office/officeart/2008/layout/BendingPictureCaptionList"/>
    <dgm:cxn modelId="{6F79B2A2-28DB-4762-A012-10CEEECB0F0D}" type="presParOf" srcId="{96B4AEDC-46CA-4C7A-A6AA-70C1C1F0C77D}" destId="{1FC373A6-1B10-49B7-AA1A-C39F3A83855C}" srcOrd="0" destOrd="0" presId="urn:microsoft.com/office/officeart/2008/layout/BendingPictureCaptionList"/>
    <dgm:cxn modelId="{B33B17C1-051E-4A0B-9545-B11C32F8AAA6}" type="presParOf" srcId="{96B4AEDC-46CA-4C7A-A6AA-70C1C1F0C77D}" destId="{822BF21F-0433-4068-A446-A96AD1DDA0A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257300" y="0"/>
          <a:ext cx="8382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من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257300" y="0"/>
        <a:ext cx="838200" cy="704056"/>
      </dsp:txXfrm>
    </dsp:sp>
    <dsp:sp modelId="{8A5AB067-34E3-4BCA-8094-030638AD5C2B}">
      <dsp:nvSpPr>
        <dsp:cNvPr id="0" name=""/>
        <dsp:cNvSpPr/>
      </dsp:nvSpPr>
      <dsp:spPr>
        <a:xfrm>
          <a:off x="838200" y="704056"/>
          <a:ext cx="16764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150630"/>
            <a:satOff val="-8075"/>
            <a:lumOff val="103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شخصیت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131570" y="704056"/>
        <a:ext cx="1089660" cy="704056"/>
      </dsp:txXfrm>
    </dsp:sp>
    <dsp:sp modelId="{A4857E55-D4F1-46FD-88D7-132E094AB7B2}">
      <dsp:nvSpPr>
        <dsp:cNvPr id="0" name=""/>
        <dsp:cNvSpPr/>
      </dsp:nvSpPr>
      <dsp:spPr>
        <a:xfrm>
          <a:off x="419099" y="1408112"/>
          <a:ext cx="25146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301259"/>
            <a:satOff val="-16151"/>
            <a:lumOff val="2061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منش/ تیپ‌های شخصیتی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859154" y="1408112"/>
        <a:ext cx="1634490" cy="704056"/>
      </dsp:txXfrm>
    </dsp:sp>
    <dsp:sp modelId="{15E3A1EE-D569-45A6-AB6A-A28A06138686}">
      <dsp:nvSpPr>
        <dsp:cNvPr id="0" name=""/>
        <dsp:cNvSpPr/>
      </dsp:nvSpPr>
      <dsp:spPr>
        <a:xfrm>
          <a:off x="0" y="2112168"/>
          <a:ext cx="33528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451889"/>
            <a:satOff val="-24226"/>
            <a:lumOff val="309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سبک‌های رفتاری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586739" y="2112168"/>
        <a:ext cx="2179320" cy="704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F8061-CB41-4646-B519-FDF7CA957D64}">
      <dsp:nvSpPr>
        <dsp:cNvPr id="0" name=""/>
        <dsp:cNvSpPr/>
      </dsp:nvSpPr>
      <dsp:spPr>
        <a:xfrm>
          <a:off x="2514600" y="1212"/>
          <a:ext cx="2362198" cy="706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b="1" kern="1200" smtClean="0">
              <a:cs typeface="B Nazanin" pitchFamily="2" charset="-78"/>
            </a:rPr>
            <a:t>بازانگاری</a:t>
          </a:r>
          <a:endParaRPr lang="en-US" sz="2900" b="1" kern="1200" dirty="0">
            <a:cs typeface="B Nazanin" pitchFamily="2" charset="-78"/>
          </a:endParaRPr>
        </a:p>
      </dsp:txBody>
      <dsp:txXfrm>
        <a:off x="2514600" y="1212"/>
        <a:ext cx="2362198" cy="706087"/>
      </dsp:txXfrm>
    </dsp:sp>
    <dsp:sp modelId="{AB52F29B-9BCC-4462-A013-44459317F1F7}">
      <dsp:nvSpPr>
        <dsp:cNvPr id="0" name=""/>
        <dsp:cNvSpPr/>
      </dsp:nvSpPr>
      <dsp:spPr>
        <a:xfrm>
          <a:off x="1984557" y="742604"/>
          <a:ext cx="3422286" cy="7060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b="1" kern="1200" dirty="0" smtClean="0">
              <a:latin typeface="Arial"/>
              <a:cs typeface="B Nazanin" pitchFamily="2" charset="-78"/>
            </a:rPr>
            <a:t>شناخت و نگرش اخلاقی</a:t>
          </a:r>
          <a:endParaRPr lang="en-US" sz="2900" kern="1200" dirty="0"/>
        </a:p>
      </dsp:txBody>
      <dsp:txXfrm>
        <a:off x="1984557" y="742604"/>
        <a:ext cx="3422286" cy="706087"/>
      </dsp:txXfrm>
    </dsp:sp>
    <dsp:sp modelId="{CB18CCFF-F0F9-4AD8-832A-76BF2A79B3F5}">
      <dsp:nvSpPr>
        <dsp:cNvPr id="0" name=""/>
        <dsp:cNvSpPr/>
      </dsp:nvSpPr>
      <dsp:spPr>
        <a:xfrm>
          <a:off x="1447800" y="1483996"/>
          <a:ext cx="4495798" cy="7060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b="1" kern="1200" dirty="0" smtClean="0">
              <a:latin typeface="Arial"/>
              <a:cs typeface="B Nazanin" pitchFamily="2" charset="-78"/>
            </a:rPr>
            <a:t>خودانگیختگی</a:t>
          </a:r>
          <a:endParaRPr lang="en-US" sz="2900" kern="1200" dirty="0"/>
        </a:p>
      </dsp:txBody>
      <dsp:txXfrm>
        <a:off x="1447800" y="1483996"/>
        <a:ext cx="4495798" cy="706087"/>
      </dsp:txXfrm>
    </dsp:sp>
    <dsp:sp modelId="{D3D29E8B-5D22-4AA2-B727-B807FDFA714E}">
      <dsp:nvSpPr>
        <dsp:cNvPr id="0" name=""/>
        <dsp:cNvSpPr/>
      </dsp:nvSpPr>
      <dsp:spPr>
        <a:xfrm>
          <a:off x="1142997" y="2225388"/>
          <a:ext cx="5105405" cy="7060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b="1" kern="1200" smtClean="0">
              <a:latin typeface="Arial"/>
              <a:cs typeface="B Nazanin" pitchFamily="2" charset="-78"/>
            </a:rPr>
            <a:t>مهارت رفتار اخلاقی</a:t>
          </a:r>
          <a:endParaRPr lang="en-US" sz="2900" kern="1200" dirty="0"/>
        </a:p>
      </dsp:txBody>
      <dsp:txXfrm>
        <a:off x="1142997" y="2225388"/>
        <a:ext cx="5105405" cy="706087"/>
      </dsp:txXfrm>
    </dsp:sp>
    <dsp:sp modelId="{BDB7F5F9-81CF-4160-9077-89268F3EC156}">
      <dsp:nvSpPr>
        <dsp:cNvPr id="0" name=""/>
        <dsp:cNvSpPr/>
      </dsp:nvSpPr>
      <dsp:spPr>
        <a:xfrm>
          <a:off x="990596" y="2965226"/>
          <a:ext cx="5410206" cy="7060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b="1" kern="1200" dirty="0" smtClean="0">
              <a:latin typeface="Arial"/>
              <a:cs typeface="B Nazanin" pitchFamily="2" charset="-78"/>
            </a:rPr>
            <a:t>باز مهندسی فرآیندها و نظام های حرفه ای</a:t>
          </a:r>
          <a:endParaRPr lang="en-US" sz="2900" kern="1200" dirty="0"/>
        </a:p>
      </dsp:txBody>
      <dsp:txXfrm>
        <a:off x="990596" y="2965226"/>
        <a:ext cx="5410206" cy="706087"/>
      </dsp:txXfrm>
    </dsp:sp>
    <dsp:sp modelId="{AB23AF5D-9167-4442-B00F-FC3FD9C4B400}">
      <dsp:nvSpPr>
        <dsp:cNvPr id="0" name=""/>
        <dsp:cNvSpPr/>
      </dsp:nvSpPr>
      <dsp:spPr>
        <a:xfrm>
          <a:off x="873530" y="3708171"/>
          <a:ext cx="5644338" cy="706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b="1" kern="1200" smtClean="0">
              <a:latin typeface="Arial"/>
              <a:cs typeface="B Nazanin" pitchFamily="2" charset="-78"/>
            </a:rPr>
            <a:t>حمایت حقوقی از اخلاق</a:t>
          </a:r>
          <a:endParaRPr lang="en-US" sz="2900" kern="1200" dirty="0"/>
        </a:p>
      </dsp:txBody>
      <dsp:txXfrm>
        <a:off x="873530" y="3708171"/>
        <a:ext cx="5644338" cy="7060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26C22-1102-4BC8-A36B-7207FB4777F4}">
      <dsp:nvSpPr>
        <dsp:cNvPr id="0" name=""/>
        <dsp:cNvSpPr/>
      </dsp:nvSpPr>
      <dsp:spPr>
        <a:xfrm>
          <a:off x="508000" y="1015999"/>
          <a:ext cx="3048000" cy="3048000"/>
        </a:xfrm>
        <a:prstGeom prst="ellipse">
          <a:avLst/>
        </a:prstGeom>
        <a:solidFill>
          <a:schemeClr val="accent2">
            <a:shade val="50000"/>
            <a:hueOff val="289735"/>
            <a:satOff val="-12047"/>
            <a:lumOff val="2496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745F-BCED-430A-B2A8-10FE228EBABF}">
      <dsp:nvSpPr>
        <dsp:cNvPr id="0" name=""/>
        <dsp:cNvSpPr/>
      </dsp:nvSpPr>
      <dsp:spPr>
        <a:xfrm>
          <a:off x="943610" y="1451610"/>
          <a:ext cx="2176780" cy="2176780"/>
        </a:xfrm>
        <a:prstGeom prst="ellipse">
          <a:avLst/>
        </a:prstGeom>
        <a:solidFill>
          <a:schemeClr val="accent2">
            <a:shade val="50000"/>
            <a:hueOff val="579469"/>
            <a:satOff val="-24095"/>
            <a:lumOff val="4993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60EB7-9512-40D3-9A93-A0FAA164BA8D}">
      <dsp:nvSpPr>
        <dsp:cNvPr id="0" name=""/>
        <dsp:cNvSpPr/>
      </dsp:nvSpPr>
      <dsp:spPr>
        <a:xfrm>
          <a:off x="1378966" y="1886966"/>
          <a:ext cx="1306067" cy="1306067"/>
        </a:xfrm>
        <a:prstGeom prst="ellipse">
          <a:avLst/>
        </a:prstGeom>
        <a:solidFill>
          <a:schemeClr val="accent2">
            <a:shade val="50000"/>
            <a:hueOff val="289735"/>
            <a:satOff val="-12047"/>
            <a:lumOff val="2496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A6BDA-2C87-40A6-942E-9CD797ED246D}">
      <dsp:nvSpPr>
        <dsp:cNvPr id="0" name=""/>
        <dsp:cNvSpPr/>
      </dsp:nvSpPr>
      <dsp:spPr>
        <a:xfrm>
          <a:off x="1814322" y="2322321"/>
          <a:ext cx="435356" cy="435356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8EF62-32A1-4B14-9C6B-B95EC41F70C6}">
      <dsp:nvSpPr>
        <dsp:cNvPr id="0" name=""/>
        <dsp:cNvSpPr/>
      </dsp:nvSpPr>
      <dsp:spPr>
        <a:xfrm>
          <a:off x="4064000" y="0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Images</a:t>
          </a:r>
          <a:endParaRPr lang="en-US" sz="1700" kern="1200" dirty="0"/>
        </a:p>
      </dsp:txBody>
      <dsp:txXfrm>
        <a:off x="4064000" y="0"/>
        <a:ext cx="1524000" cy="728980"/>
      </dsp:txXfrm>
    </dsp:sp>
    <dsp:sp modelId="{633650ED-26AE-4E39-A325-8D3A7BA70CE9}">
      <dsp:nvSpPr>
        <dsp:cNvPr id="0" name=""/>
        <dsp:cNvSpPr/>
      </dsp:nvSpPr>
      <dsp:spPr>
        <a:xfrm>
          <a:off x="3683000" y="36448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D75C9-9763-4F9B-904B-5C7CE19A0A3F}">
      <dsp:nvSpPr>
        <dsp:cNvPr id="0" name=""/>
        <dsp:cNvSpPr/>
      </dsp:nvSpPr>
      <dsp:spPr>
        <a:xfrm rot="5400000">
          <a:off x="1767840" y="604519"/>
          <a:ext cx="2153920" cy="167640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A4D79-B93A-4BD8-9DBA-57177D1FFAA5}">
      <dsp:nvSpPr>
        <dsp:cNvPr id="0" name=""/>
        <dsp:cNvSpPr/>
      </dsp:nvSpPr>
      <dsp:spPr>
        <a:xfrm>
          <a:off x="4064000" y="72897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Values</a:t>
          </a:r>
          <a:endParaRPr lang="en-US" sz="1700" kern="1200" dirty="0"/>
        </a:p>
      </dsp:txBody>
      <dsp:txXfrm>
        <a:off x="4064000" y="728979"/>
        <a:ext cx="1524000" cy="728980"/>
      </dsp:txXfrm>
    </dsp:sp>
    <dsp:sp modelId="{736F1CD7-7FA2-470B-972B-3F2FC72FD661}">
      <dsp:nvSpPr>
        <dsp:cNvPr id="0" name=""/>
        <dsp:cNvSpPr/>
      </dsp:nvSpPr>
      <dsp:spPr>
        <a:xfrm>
          <a:off x="3683000" y="109346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1C52A-242E-4EDF-99A1-24390F24AB50}">
      <dsp:nvSpPr>
        <dsp:cNvPr id="0" name=""/>
        <dsp:cNvSpPr/>
      </dsp:nvSpPr>
      <dsp:spPr>
        <a:xfrm rot="5400000">
          <a:off x="2140712" y="1321561"/>
          <a:ext cx="1768856" cy="131318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2C79B-CECD-4B57-B03C-CB918A911DCE}">
      <dsp:nvSpPr>
        <dsp:cNvPr id="0" name=""/>
        <dsp:cNvSpPr/>
      </dsp:nvSpPr>
      <dsp:spPr>
        <a:xfrm>
          <a:off x="4064000" y="145795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Attitudes</a:t>
          </a:r>
          <a:endParaRPr lang="en-US" sz="1700" kern="1200" dirty="0"/>
        </a:p>
      </dsp:txBody>
      <dsp:txXfrm>
        <a:off x="4064000" y="1457959"/>
        <a:ext cx="1524000" cy="728980"/>
      </dsp:txXfrm>
    </dsp:sp>
    <dsp:sp modelId="{65FD9232-66F8-4F2B-B9AE-83E5B15209E8}">
      <dsp:nvSpPr>
        <dsp:cNvPr id="0" name=""/>
        <dsp:cNvSpPr/>
      </dsp:nvSpPr>
      <dsp:spPr>
        <a:xfrm>
          <a:off x="3683000" y="182244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6DA89-70FC-4D42-828A-1B3D1CC83A92}">
      <dsp:nvSpPr>
        <dsp:cNvPr id="0" name=""/>
        <dsp:cNvSpPr/>
      </dsp:nvSpPr>
      <dsp:spPr>
        <a:xfrm rot="5400000">
          <a:off x="2501646" y="1989835"/>
          <a:ext cx="1349248" cy="10134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7FEAB-0693-4852-8E5E-950897FD1026}">
      <dsp:nvSpPr>
        <dsp:cNvPr id="0" name=""/>
        <dsp:cNvSpPr/>
      </dsp:nvSpPr>
      <dsp:spPr>
        <a:xfrm>
          <a:off x="4064000" y="2186939"/>
          <a:ext cx="1524000" cy="72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Opinions, Behaviors and Actions</a:t>
          </a:r>
          <a:endParaRPr lang="en-US" sz="1700" kern="1200" dirty="0"/>
        </a:p>
      </dsp:txBody>
      <dsp:txXfrm>
        <a:off x="4064000" y="2186939"/>
        <a:ext cx="1524000" cy="728980"/>
      </dsp:txXfrm>
    </dsp:sp>
    <dsp:sp modelId="{CED0521F-3F1B-4D38-9357-133C1BA12982}">
      <dsp:nvSpPr>
        <dsp:cNvPr id="0" name=""/>
        <dsp:cNvSpPr/>
      </dsp:nvSpPr>
      <dsp:spPr>
        <a:xfrm>
          <a:off x="3683000" y="2551429"/>
          <a:ext cx="381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F460C-7655-4E75-BEB8-078A76C3085D}">
      <dsp:nvSpPr>
        <dsp:cNvPr id="0" name=""/>
        <dsp:cNvSpPr/>
      </dsp:nvSpPr>
      <dsp:spPr>
        <a:xfrm rot="5400000">
          <a:off x="2863443" y="2660751"/>
          <a:ext cx="927404" cy="70815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135A2-103E-457E-A707-D1B99AF89CE0}">
      <dsp:nvSpPr>
        <dsp:cNvPr id="0" name=""/>
        <dsp:cNvSpPr/>
      </dsp:nvSpPr>
      <dsp:spPr>
        <a:xfrm>
          <a:off x="3023608" y="2331458"/>
          <a:ext cx="1853694" cy="19667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منشور اخلاقی مدرسه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1"/>
              </a:solidFill>
              <a:latin typeface="Times New Roman" pitchFamily="18" charset="0"/>
              <a:cs typeface="B Nazanin" pitchFamily="2" charset="-78"/>
            </a:rPr>
            <a:t>خط مشی های اخلاقی</a:t>
          </a:r>
          <a:endParaRPr lang="ar-SA" sz="2000" kern="1200" dirty="0">
            <a:solidFill>
              <a:schemeClr val="bg1"/>
            </a:solidFill>
            <a:cs typeface="B Nazanin" pitchFamily="2" charset="-78"/>
          </a:endParaRPr>
        </a:p>
      </dsp:txBody>
      <dsp:txXfrm>
        <a:off x="3295075" y="2619481"/>
        <a:ext cx="1310760" cy="1390700"/>
      </dsp:txXfrm>
    </dsp:sp>
    <dsp:sp modelId="{81ABB281-AE87-44A2-A043-2CB6D50F99A5}">
      <dsp:nvSpPr>
        <dsp:cNvPr id="0" name=""/>
        <dsp:cNvSpPr/>
      </dsp:nvSpPr>
      <dsp:spPr>
        <a:xfrm rot="16200000">
          <a:off x="3447929" y="1814304"/>
          <a:ext cx="1005051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1005051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3925328" y="1803806"/>
        <a:ext cx="50252" cy="50252"/>
      </dsp:txXfrm>
    </dsp:sp>
    <dsp:sp modelId="{C35A7AB5-679C-42D5-A354-9840DF01F893}">
      <dsp:nvSpPr>
        <dsp:cNvPr id="0" name=""/>
        <dsp:cNvSpPr/>
      </dsp:nvSpPr>
      <dsp:spPr>
        <a:xfrm>
          <a:off x="3243073" y="-73316"/>
          <a:ext cx="1414763" cy="13997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دانش آموز و اولیاء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3450260" y="131669"/>
        <a:ext cx="1000389" cy="989753"/>
      </dsp:txXfrm>
    </dsp:sp>
    <dsp:sp modelId="{DDCF478F-BB8B-409F-A201-4CDDC9B1E0B8}">
      <dsp:nvSpPr>
        <dsp:cNvPr id="0" name=""/>
        <dsp:cNvSpPr/>
      </dsp:nvSpPr>
      <dsp:spPr>
        <a:xfrm rot="18360000">
          <a:off x="4328822" y="2153401"/>
          <a:ext cx="909666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09666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4760913" y="2145288"/>
        <a:ext cx="45483" cy="45483"/>
      </dsp:txXfrm>
    </dsp:sp>
    <dsp:sp modelId="{B7407200-EFCB-40A4-82BE-774749537A1B}">
      <dsp:nvSpPr>
        <dsp:cNvPr id="0" name=""/>
        <dsp:cNvSpPr/>
      </dsp:nvSpPr>
      <dsp:spPr>
        <a:xfrm>
          <a:off x="4690867" y="335805"/>
          <a:ext cx="1679446" cy="1608313"/>
        </a:xfrm>
        <a:prstGeom prst="ellipse">
          <a:avLst/>
        </a:prstGeom>
        <a:solidFill>
          <a:schemeClr val="accent4">
            <a:hueOff val="-919096"/>
            <a:satOff val="5161"/>
            <a:lumOff val="-2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کارکنان و مدیران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4936816" y="571337"/>
        <a:ext cx="1187548" cy="1137249"/>
      </dsp:txXfrm>
    </dsp:sp>
    <dsp:sp modelId="{350A550B-7CC3-407F-94F1-B7159B9F40E8}">
      <dsp:nvSpPr>
        <dsp:cNvPr id="0" name=""/>
        <dsp:cNvSpPr/>
      </dsp:nvSpPr>
      <dsp:spPr>
        <a:xfrm rot="20520000">
          <a:off x="4814272" y="2870803"/>
          <a:ext cx="915479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15479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5249125" y="2862544"/>
        <a:ext cx="45773" cy="45773"/>
      </dsp:txXfrm>
    </dsp:sp>
    <dsp:sp modelId="{2890869C-CE6F-44FA-A373-88039B5E0A40}">
      <dsp:nvSpPr>
        <dsp:cNvPr id="0" name=""/>
        <dsp:cNvSpPr/>
      </dsp:nvSpPr>
      <dsp:spPr>
        <a:xfrm>
          <a:off x="5665607" y="1648566"/>
          <a:ext cx="1683120" cy="1671077"/>
        </a:xfrm>
        <a:prstGeom prst="ellipse">
          <a:avLst/>
        </a:prstGeom>
        <a:solidFill>
          <a:schemeClr val="accent4">
            <a:hueOff val="-1838191"/>
            <a:satOff val="10321"/>
            <a:lumOff val="-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تأمین کنندگان کالا، مواد اولیه و منابع انسانی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5912094" y="1893290"/>
        <a:ext cx="1190146" cy="1181629"/>
      </dsp:txXfrm>
    </dsp:sp>
    <dsp:sp modelId="{0E1AC710-6691-452A-A024-B1B80BD2BBAA}">
      <dsp:nvSpPr>
        <dsp:cNvPr id="0" name=""/>
        <dsp:cNvSpPr/>
      </dsp:nvSpPr>
      <dsp:spPr>
        <a:xfrm rot="1080000">
          <a:off x="4812536" y="3740564"/>
          <a:ext cx="986421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86421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5281087" y="3730532"/>
        <a:ext cx="49321" cy="49321"/>
      </dsp:txXfrm>
    </dsp:sp>
    <dsp:sp modelId="{3C5C7AC7-A069-4905-B5C8-AAD7CA0D0888}">
      <dsp:nvSpPr>
        <dsp:cNvPr id="0" name=""/>
        <dsp:cNvSpPr/>
      </dsp:nvSpPr>
      <dsp:spPr>
        <a:xfrm>
          <a:off x="5732664" y="3414314"/>
          <a:ext cx="1549005" cy="1462487"/>
        </a:xfrm>
        <a:prstGeom prst="ellipse">
          <a:avLst/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واحدهای تابعه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5959511" y="3628490"/>
        <a:ext cx="1095311" cy="1034135"/>
      </dsp:txXfrm>
    </dsp:sp>
    <dsp:sp modelId="{9DFD8AF8-4C59-490D-B5EE-7BDFC56C4C40}">
      <dsp:nvSpPr>
        <dsp:cNvPr id="0" name=""/>
        <dsp:cNvSpPr/>
      </dsp:nvSpPr>
      <dsp:spPr>
        <a:xfrm rot="2998836">
          <a:off x="4373860" y="4448809"/>
          <a:ext cx="1082105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1082105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4887860" y="4436385"/>
        <a:ext cx="54105" cy="54105"/>
      </dsp:txXfrm>
    </dsp:sp>
    <dsp:sp modelId="{7C5AE79F-5C4E-4DA1-B70A-B261A81F8012}">
      <dsp:nvSpPr>
        <dsp:cNvPr id="0" name=""/>
        <dsp:cNvSpPr/>
      </dsp:nvSpPr>
      <dsp:spPr>
        <a:xfrm>
          <a:off x="4922507" y="4734621"/>
          <a:ext cx="1673361" cy="1468585"/>
        </a:xfrm>
        <a:prstGeom prst="ellipse">
          <a:avLst/>
        </a:prstGeom>
        <a:solidFill>
          <a:schemeClr val="accent4">
            <a:hueOff val="-3676382"/>
            <a:satOff val="20642"/>
            <a:lumOff val="-9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رقبا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5167565" y="4949690"/>
        <a:ext cx="1183245" cy="1038447"/>
      </dsp:txXfrm>
    </dsp:sp>
    <dsp:sp modelId="{AA61DAC0-F9D5-4F01-8B1A-175E0269F3D7}">
      <dsp:nvSpPr>
        <dsp:cNvPr id="0" name=""/>
        <dsp:cNvSpPr/>
      </dsp:nvSpPr>
      <dsp:spPr>
        <a:xfrm rot="5205319">
          <a:off x="3565785" y="4747789"/>
          <a:ext cx="933469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33469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4009183" y="4739080"/>
        <a:ext cx="46673" cy="46673"/>
      </dsp:txXfrm>
    </dsp:sp>
    <dsp:sp modelId="{C7D80C08-CEC4-47A9-8D12-EB0E4E282034}">
      <dsp:nvSpPr>
        <dsp:cNvPr id="0" name=""/>
        <dsp:cNvSpPr/>
      </dsp:nvSpPr>
      <dsp:spPr>
        <a:xfrm>
          <a:off x="3277101" y="5227306"/>
          <a:ext cx="1651508" cy="1551595"/>
        </a:xfrm>
        <a:prstGeom prst="ellipse">
          <a:avLst/>
        </a:prstGeom>
        <a:solidFill>
          <a:schemeClr val="accent4">
            <a:hueOff val="-4595478"/>
            <a:satOff val="25803"/>
            <a:lumOff val="-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همسایه ها، شهروندان، منافع ملی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3518959" y="5454532"/>
        <a:ext cx="1167792" cy="1097143"/>
      </dsp:txXfrm>
    </dsp:sp>
    <dsp:sp modelId="{144CDA23-455F-45BE-B376-5DFCE32321A9}">
      <dsp:nvSpPr>
        <dsp:cNvPr id="0" name=""/>
        <dsp:cNvSpPr/>
      </dsp:nvSpPr>
      <dsp:spPr>
        <a:xfrm rot="7560000">
          <a:off x="2730691" y="4412220"/>
          <a:ext cx="823671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823671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0800000">
        <a:off x="3121935" y="4406256"/>
        <a:ext cx="41183" cy="41183"/>
      </dsp:txXfrm>
    </dsp:sp>
    <dsp:sp modelId="{7CC880E3-AA77-4CD7-9BFF-14E8D3EB1802}">
      <dsp:nvSpPr>
        <dsp:cNvPr id="0" name=""/>
        <dsp:cNvSpPr/>
      </dsp:nvSpPr>
      <dsp:spPr>
        <a:xfrm>
          <a:off x="1423412" y="4609079"/>
          <a:ext cx="1893814" cy="1761244"/>
        </a:xfrm>
        <a:prstGeom prst="ellipse">
          <a:avLst/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محیط زیست طبیعی، حیوانی و انسانی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1700755" y="4867007"/>
        <a:ext cx="1339128" cy="1245388"/>
      </dsp:txXfrm>
    </dsp:sp>
    <dsp:sp modelId="{5B16AEB5-63F6-4087-A822-0CA6E7C14042}">
      <dsp:nvSpPr>
        <dsp:cNvPr id="0" name=""/>
        <dsp:cNvSpPr/>
      </dsp:nvSpPr>
      <dsp:spPr>
        <a:xfrm rot="9720000">
          <a:off x="2134780" y="3735365"/>
          <a:ext cx="952769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52769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 rot="10800000">
        <a:off x="2587345" y="3726174"/>
        <a:ext cx="47638" cy="47638"/>
      </dsp:txXfrm>
    </dsp:sp>
    <dsp:sp modelId="{E47C6A67-A947-490E-BA87-2E25B36088FA}">
      <dsp:nvSpPr>
        <dsp:cNvPr id="0" name=""/>
        <dsp:cNvSpPr/>
      </dsp:nvSpPr>
      <dsp:spPr>
        <a:xfrm>
          <a:off x="585210" y="3383806"/>
          <a:ext cx="1617064" cy="1523504"/>
        </a:xfrm>
        <a:prstGeom prst="ellipse">
          <a:avLst/>
        </a:prstGeom>
        <a:solidFill>
          <a:schemeClr val="accent4">
            <a:hueOff val="-6433669"/>
            <a:satOff val="36124"/>
            <a:lumOff val="-1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B Nazanin" pitchFamily="2" charset="-78"/>
            </a:rPr>
            <a:t>سهامداران</a:t>
          </a:r>
          <a:endParaRPr lang="ar-SA" sz="2000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822024" y="3606918"/>
        <a:ext cx="1143436" cy="1077280"/>
      </dsp:txXfrm>
    </dsp:sp>
    <dsp:sp modelId="{F6B14D04-A94D-45CE-99D2-E3BF7778110C}">
      <dsp:nvSpPr>
        <dsp:cNvPr id="0" name=""/>
        <dsp:cNvSpPr/>
      </dsp:nvSpPr>
      <dsp:spPr>
        <a:xfrm rot="11880000">
          <a:off x="2213545" y="2877516"/>
          <a:ext cx="872028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872028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627758" y="2870344"/>
        <a:ext cx="43601" cy="43601"/>
      </dsp:txXfrm>
    </dsp:sp>
    <dsp:sp modelId="{44E541B3-DA33-40F6-8557-F31537446EE4}">
      <dsp:nvSpPr>
        <dsp:cNvPr id="0" name=""/>
        <dsp:cNvSpPr/>
      </dsp:nvSpPr>
      <dsp:spPr>
        <a:xfrm>
          <a:off x="499872" y="1676402"/>
          <a:ext cx="1787740" cy="1615406"/>
        </a:xfrm>
        <a:prstGeom prst="ellipse">
          <a:avLst/>
        </a:prstGeom>
        <a:solidFill>
          <a:schemeClr val="accent4">
            <a:hueOff val="-7352764"/>
            <a:satOff val="41284"/>
            <a:lumOff val="-19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والدین</a:t>
          </a:r>
          <a:endParaRPr lang="ar-SA" sz="2000" b="1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761680" y="1912973"/>
        <a:ext cx="1264124" cy="1142264"/>
      </dsp:txXfrm>
    </dsp:sp>
    <dsp:sp modelId="{4293454B-9AF9-41F3-8AEC-CE9740CAF05D}">
      <dsp:nvSpPr>
        <dsp:cNvPr id="0" name=""/>
        <dsp:cNvSpPr/>
      </dsp:nvSpPr>
      <dsp:spPr>
        <a:xfrm rot="14040000">
          <a:off x="2628774" y="2136257"/>
          <a:ext cx="952048" cy="29256"/>
        </a:xfrm>
        <a:custGeom>
          <a:avLst/>
          <a:gdLst/>
          <a:ahLst/>
          <a:cxnLst/>
          <a:rect l="0" t="0" r="0" b="0"/>
          <a:pathLst>
            <a:path>
              <a:moveTo>
                <a:pt x="0" y="14628"/>
              </a:moveTo>
              <a:lnTo>
                <a:pt x="952048" y="1462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080997" y="2127084"/>
        <a:ext cx="47602" cy="47602"/>
      </dsp:txXfrm>
    </dsp:sp>
    <dsp:sp modelId="{B6CCFDCA-91B6-476E-B41D-48A1EBDA96F8}">
      <dsp:nvSpPr>
        <dsp:cNvPr id="0" name=""/>
        <dsp:cNvSpPr/>
      </dsp:nvSpPr>
      <dsp:spPr>
        <a:xfrm>
          <a:off x="1566666" y="381003"/>
          <a:ext cx="1607305" cy="1517917"/>
        </a:xfrm>
        <a:prstGeom prst="ellipse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آموزش و پرورش</a:t>
          </a:r>
          <a:endParaRPr lang="ar-SA" sz="2000" b="1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1802050" y="603297"/>
        <a:ext cx="1136537" cy="1073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Nazanin" panose="00000400000000000000" pitchFamily="2" charset="-78"/>
            </a:rPr>
            <a:t>نفس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D45DAC29-D37C-442E-B8DC-8616DBDA1B8E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3">
            <a:shade val="80000"/>
            <a:hueOff val="-186536"/>
            <a:satOff val="-3008"/>
            <a:lumOff val="1513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Nazanin" panose="00000400000000000000" pitchFamily="2" charset="-78"/>
            </a:rPr>
            <a:t>ملکات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514EEEB2-0682-4094-93F4-66BF96651FA1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3">
            <a:shade val="80000"/>
            <a:hueOff val="-373072"/>
            <a:satOff val="-6016"/>
            <a:lumOff val="3026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Nazanin" panose="00000400000000000000" pitchFamily="2" charset="-78"/>
            </a:rPr>
            <a:t>عادات و رویه‌ها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Nazanin" panose="00000400000000000000" pitchFamily="2" charset="-78"/>
            </a:rPr>
            <a:t>انسان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8A5AB067-34E3-4BCA-8094-030638AD5C2B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Nazanin" panose="00000400000000000000" pitchFamily="2" charset="-78"/>
            </a:rPr>
            <a:t>گونه‌های نفس: نفس اماره، لوامه، مطمئنه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A4857E55-D4F1-46FD-88D7-132E094AB7B2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Nazanin" panose="00000400000000000000" pitchFamily="2" charset="-78"/>
            </a:rPr>
            <a:t>شاکله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E853B-AA25-472C-842D-EA4FF028258D}">
      <dsp:nvSpPr>
        <dsp:cNvPr id="0" name=""/>
        <dsp:cNvSpPr/>
      </dsp:nvSpPr>
      <dsp:spPr>
        <a:xfrm>
          <a:off x="2686878" y="2116962"/>
          <a:ext cx="1627167" cy="1627167"/>
        </a:xfrm>
        <a:prstGeom prst="ellipse">
          <a:avLst/>
        </a:prstGeom>
        <a:solidFill>
          <a:srgbClr val="9933FF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رشته‌های مرتبط با اخلاق حرفه‌ای</a:t>
          </a:r>
          <a:endParaRPr lang="en-US" sz="1600" kern="1200" dirty="0">
            <a:cs typeface="B Morvarid" pitchFamily="2" charset="-78"/>
          </a:endParaRPr>
        </a:p>
      </dsp:txBody>
      <dsp:txXfrm>
        <a:off x="2925171" y="2355255"/>
        <a:ext cx="1150581" cy="1150581"/>
      </dsp:txXfrm>
    </dsp:sp>
    <dsp:sp modelId="{3C0ED7DB-4BD0-491E-9DA7-1E0923CB2570}">
      <dsp:nvSpPr>
        <dsp:cNvPr id="0" name=""/>
        <dsp:cNvSpPr/>
      </dsp:nvSpPr>
      <dsp:spPr>
        <a:xfrm rot="16200000">
          <a:off x="3328112" y="1524912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379817" y="1687264"/>
        <a:ext cx="241289" cy="331943"/>
      </dsp:txXfrm>
    </dsp:sp>
    <dsp:sp modelId="{BEF4DEE6-D53F-4E9A-9465-C91EE6A072FA}">
      <dsp:nvSpPr>
        <dsp:cNvPr id="0" name=""/>
        <dsp:cNvSpPr/>
      </dsp:nvSpPr>
      <dsp:spPr>
        <a:xfrm>
          <a:off x="2768236" y="2137"/>
          <a:ext cx="1464451" cy="1464451"/>
        </a:xfrm>
        <a:prstGeom prst="ellipse">
          <a:avLst/>
        </a:prstGeom>
        <a:solidFill>
          <a:srgbClr val="00B0F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فلسفۀ اخلاق</a:t>
          </a:r>
          <a:endParaRPr lang="en-US" sz="1600" kern="1200" dirty="0">
            <a:cs typeface="B Morvarid" pitchFamily="2" charset="-78"/>
          </a:endParaRPr>
        </a:p>
      </dsp:txBody>
      <dsp:txXfrm>
        <a:off x="2982700" y="216601"/>
        <a:ext cx="1035523" cy="1035523"/>
      </dsp:txXfrm>
    </dsp:sp>
    <dsp:sp modelId="{38FCC678-C3B2-4DAA-9B2E-AA2A32D824CC}">
      <dsp:nvSpPr>
        <dsp:cNvPr id="0" name=""/>
        <dsp:cNvSpPr/>
      </dsp:nvSpPr>
      <dsp:spPr>
        <a:xfrm rot="19285714">
          <a:off x="4210812" y="1949998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222092" y="2092882"/>
        <a:ext cx="241289" cy="331943"/>
      </dsp:txXfrm>
    </dsp:sp>
    <dsp:sp modelId="{157D67E5-3FEE-4DDA-BF4D-191F5D8B8D2E}">
      <dsp:nvSpPr>
        <dsp:cNvPr id="0" name=""/>
        <dsp:cNvSpPr/>
      </dsp:nvSpPr>
      <dsp:spPr>
        <a:xfrm>
          <a:off x="4485281" y="829022"/>
          <a:ext cx="1464451" cy="1464451"/>
        </a:xfrm>
        <a:prstGeom prst="ellipse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منطق و روش‌شناسی</a:t>
          </a:r>
          <a:endParaRPr lang="en-US" sz="1600" kern="1200" dirty="0">
            <a:cs typeface="B Morvarid" pitchFamily="2" charset="-78"/>
          </a:endParaRPr>
        </a:p>
      </dsp:txBody>
      <dsp:txXfrm>
        <a:off x="4699745" y="1043486"/>
        <a:ext cx="1035523" cy="1035523"/>
      </dsp:txXfrm>
    </dsp:sp>
    <dsp:sp modelId="{36003756-FB44-45B4-8E37-47A4691D4D58}">
      <dsp:nvSpPr>
        <dsp:cNvPr id="0" name=""/>
        <dsp:cNvSpPr/>
      </dsp:nvSpPr>
      <dsp:spPr>
        <a:xfrm rot="771429">
          <a:off x="4428821" y="2905157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FF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430117" y="3004299"/>
        <a:ext cx="241289" cy="331943"/>
      </dsp:txXfrm>
    </dsp:sp>
    <dsp:sp modelId="{E785E6B8-43BA-4FF1-A65A-319B4EA46968}">
      <dsp:nvSpPr>
        <dsp:cNvPr id="0" name=""/>
        <dsp:cNvSpPr/>
      </dsp:nvSpPr>
      <dsp:spPr>
        <a:xfrm>
          <a:off x="4909356" y="2687017"/>
          <a:ext cx="1464451" cy="1464451"/>
        </a:xfrm>
        <a:prstGeom prst="ellipse">
          <a:avLst/>
        </a:prstGeom>
        <a:solidFill>
          <a:schemeClr val="tx2">
            <a:lumMod val="50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جامعه‌شناسی</a:t>
          </a:r>
          <a:endParaRPr lang="en-US" sz="1600" kern="1200" dirty="0">
            <a:cs typeface="B Morvarid" pitchFamily="2" charset="-78"/>
          </a:endParaRPr>
        </a:p>
      </dsp:txBody>
      <dsp:txXfrm>
        <a:off x="5123820" y="2901481"/>
        <a:ext cx="1035523" cy="1035523"/>
      </dsp:txXfrm>
    </dsp:sp>
    <dsp:sp modelId="{4D80FCAF-3DB7-4368-9244-BE5D8D3CB14B}">
      <dsp:nvSpPr>
        <dsp:cNvPr id="0" name=""/>
        <dsp:cNvSpPr/>
      </dsp:nvSpPr>
      <dsp:spPr>
        <a:xfrm rot="3857143">
          <a:off x="3817974" y="3671135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CC00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847245" y="3735198"/>
        <a:ext cx="241289" cy="331943"/>
      </dsp:txXfrm>
    </dsp:sp>
    <dsp:sp modelId="{3977C7FB-596D-4B13-B917-3C031056037B}">
      <dsp:nvSpPr>
        <dsp:cNvPr id="0" name=""/>
        <dsp:cNvSpPr/>
      </dsp:nvSpPr>
      <dsp:spPr>
        <a:xfrm>
          <a:off x="3721124" y="4177013"/>
          <a:ext cx="1464451" cy="1464451"/>
        </a:xfrm>
        <a:prstGeom prst="ellipse">
          <a:avLst/>
        </a:prstGeom>
        <a:solidFill>
          <a:schemeClr val="accent1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روان‌شناسی</a:t>
          </a:r>
          <a:endParaRPr lang="en-US" sz="1600" kern="1200" dirty="0">
            <a:cs typeface="B Morvarid" pitchFamily="2" charset="-78"/>
          </a:endParaRPr>
        </a:p>
      </dsp:txBody>
      <dsp:txXfrm>
        <a:off x="3935588" y="4391477"/>
        <a:ext cx="1035523" cy="1035523"/>
      </dsp:txXfrm>
    </dsp:sp>
    <dsp:sp modelId="{FE49C148-1FCF-40DE-8318-23145BC4BD4A}">
      <dsp:nvSpPr>
        <dsp:cNvPr id="0" name=""/>
        <dsp:cNvSpPr/>
      </dsp:nvSpPr>
      <dsp:spPr>
        <a:xfrm rot="6942857">
          <a:off x="2838251" y="3671135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CC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912389" y="3735198"/>
        <a:ext cx="241289" cy="331943"/>
      </dsp:txXfrm>
    </dsp:sp>
    <dsp:sp modelId="{A4623C31-4E30-4A52-9767-EA85543CFA35}">
      <dsp:nvSpPr>
        <dsp:cNvPr id="0" name=""/>
        <dsp:cNvSpPr/>
      </dsp:nvSpPr>
      <dsp:spPr>
        <a:xfrm>
          <a:off x="1815348" y="4177013"/>
          <a:ext cx="1464451" cy="1464451"/>
        </a:xfrm>
        <a:prstGeom prst="ellipse">
          <a:avLst/>
        </a:prstGeom>
        <a:solidFill>
          <a:schemeClr val="accent6">
            <a:lumMod val="75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مدیریت</a:t>
          </a:r>
          <a:endParaRPr lang="en-US" sz="1600" kern="1200" dirty="0">
            <a:cs typeface="B Morvarid" pitchFamily="2" charset="-78"/>
          </a:endParaRPr>
        </a:p>
      </dsp:txBody>
      <dsp:txXfrm>
        <a:off x="2029812" y="4391477"/>
        <a:ext cx="1035523" cy="1035523"/>
      </dsp:txXfrm>
    </dsp:sp>
    <dsp:sp modelId="{40028BBB-F1AF-4710-A064-E273C58BBE07}">
      <dsp:nvSpPr>
        <dsp:cNvPr id="0" name=""/>
        <dsp:cNvSpPr/>
      </dsp:nvSpPr>
      <dsp:spPr>
        <a:xfrm rot="10028571">
          <a:off x="2227404" y="2905157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9999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329517" y="3004299"/>
        <a:ext cx="241289" cy="331943"/>
      </dsp:txXfrm>
    </dsp:sp>
    <dsp:sp modelId="{E2E70D31-0F5E-4A0D-9B2D-2D5B10D7AA86}">
      <dsp:nvSpPr>
        <dsp:cNvPr id="0" name=""/>
        <dsp:cNvSpPr/>
      </dsp:nvSpPr>
      <dsp:spPr>
        <a:xfrm>
          <a:off x="627116" y="2687017"/>
          <a:ext cx="1464451" cy="1464451"/>
        </a:xfrm>
        <a:prstGeom prst="ellipse">
          <a:avLst/>
        </a:prstGeom>
        <a:solidFill>
          <a:srgbClr val="009999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تفسیر و حدیث‌شناسی</a:t>
          </a:r>
          <a:endParaRPr lang="en-US" sz="1600" kern="1200" dirty="0">
            <a:cs typeface="B Morvarid" pitchFamily="2" charset="-78"/>
          </a:endParaRPr>
        </a:p>
      </dsp:txBody>
      <dsp:txXfrm>
        <a:off x="841580" y="2901481"/>
        <a:ext cx="1035523" cy="1035523"/>
      </dsp:txXfrm>
    </dsp:sp>
    <dsp:sp modelId="{BBEA0851-8DC7-4098-A657-277ACDF41E79}">
      <dsp:nvSpPr>
        <dsp:cNvPr id="0" name=""/>
        <dsp:cNvSpPr/>
      </dsp:nvSpPr>
      <dsp:spPr>
        <a:xfrm rot="13114286">
          <a:off x="2445413" y="1949998"/>
          <a:ext cx="344698" cy="553237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537542" y="2092882"/>
        <a:ext cx="241289" cy="331943"/>
      </dsp:txXfrm>
    </dsp:sp>
    <dsp:sp modelId="{459F7BC6-A769-48E5-B8DD-391875C895DB}">
      <dsp:nvSpPr>
        <dsp:cNvPr id="0" name=""/>
        <dsp:cNvSpPr/>
      </dsp:nvSpPr>
      <dsp:spPr>
        <a:xfrm>
          <a:off x="1051191" y="829022"/>
          <a:ext cx="1464451" cy="1464451"/>
        </a:xfrm>
        <a:prstGeom prst="ellipse">
          <a:avLst/>
        </a:prstGeom>
        <a:solidFill>
          <a:srgbClr val="3333FF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Morvarid" pitchFamily="2" charset="-78"/>
            </a:rPr>
            <a:t>فقه و حقوق</a:t>
          </a:r>
          <a:endParaRPr lang="en-US" sz="1600" kern="1200" dirty="0">
            <a:cs typeface="B Morvarid" pitchFamily="2" charset="-78"/>
          </a:endParaRPr>
        </a:p>
      </dsp:txBody>
      <dsp:txXfrm>
        <a:off x="1265655" y="1043486"/>
        <a:ext cx="1035523" cy="10355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BA366-7986-46A1-8E28-39EF0D26C758}">
      <dsp:nvSpPr>
        <dsp:cNvPr id="0" name=""/>
        <dsp:cNvSpPr/>
      </dsp:nvSpPr>
      <dsp:spPr>
        <a:xfrm>
          <a:off x="3092053" y="2021"/>
          <a:ext cx="1893093" cy="12305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Nazanin" pitchFamily="2" charset="-78"/>
            </a:rPr>
            <a:t>بی اعتمادی</a:t>
          </a:r>
          <a:endParaRPr lang="en-US" sz="2800" b="1" kern="1200" dirty="0">
            <a:cs typeface="B Nazanin" pitchFamily="2" charset="-78"/>
          </a:endParaRPr>
        </a:p>
      </dsp:txBody>
      <dsp:txXfrm>
        <a:off x="3152122" y="62090"/>
        <a:ext cx="1772955" cy="1110372"/>
      </dsp:txXfrm>
    </dsp:sp>
    <dsp:sp modelId="{E3A09C51-AEBC-4F58-9BB6-C3B6BCD59B60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3660125" y="312842"/>
              </a:moveTo>
              <a:arcTo wR="2459665" hR="2459665" stAng="17952781" swAng="121257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BEBB0-B788-4ACE-A238-6D23247422C1}">
      <dsp:nvSpPr>
        <dsp:cNvPr id="0" name=""/>
        <dsp:cNvSpPr/>
      </dsp:nvSpPr>
      <dsp:spPr>
        <a:xfrm>
          <a:off x="5431334" y="1701608"/>
          <a:ext cx="1893093" cy="1230510"/>
        </a:xfrm>
        <a:prstGeom prst="roundRect">
          <a:avLst/>
        </a:prstGeom>
        <a:solidFill>
          <a:schemeClr val="accent3">
            <a:hueOff val="1156379"/>
            <a:satOff val="-6199"/>
            <a:lumOff val="-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itchFamily="2" charset="-78"/>
            </a:rPr>
            <a:t>ترس از برخورد</a:t>
          </a:r>
          <a:endParaRPr lang="en-US" sz="2400" b="1" kern="1200" dirty="0">
            <a:cs typeface="B Nazanin" pitchFamily="2" charset="-78"/>
          </a:endParaRPr>
        </a:p>
      </dsp:txBody>
      <dsp:txXfrm>
        <a:off x="5491403" y="1761677"/>
        <a:ext cx="1772955" cy="1110372"/>
      </dsp:txXfrm>
    </dsp:sp>
    <dsp:sp modelId="{863252B8-2E0B-4063-9748-13C0297C10A0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4913447" y="2629687"/>
              </a:moveTo>
              <a:arcTo wR="2459665" hR="2459665" stAng="21837821" swAng="1360529"/>
            </a:path>
          </a:pathLst>
        </a:custGeom>
        <a:noFill/>
        <a:ln w="9525" cap="flat" cmpd="sng" algn="ctr">
          <a:solidFill>
            <a:schemeClr val="accent3">
              <a:hueOff val="1156379"/>
              <a:satOff val="-6199"/>
              <a:lumOff val="-83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6D239-FD38-4879-9545-28CC38669A77}">
      <dsp:nvSpPr>
        <dsp:cNvPr id="0" name=""/>
        <dsp:cNvSpPr/>
      </dsp:nvSpPr>
      <dsp:spPr>
        <a:xfrm>
          <a:off x="4537808" y="4451597"/>
          <a:ext cx="1893093" cy="1230510"/>
        </a:xfrm>
        <a:prstGeom prst="roundRect">
          <a:avLst/>
        </a:prstGeom>
        <a:solidFill>
          <a:schemeClr val="accent3">
            <a:hueOff val="2312758"/>
            <a:satOff val="-12398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itchFamily="2" charset="-78"/>
            </a:rPr>
            <a:t>نبود تعهد</a:t>
          </a:r>
          <a:endParaRPr lang="en-US" sz="2400" b="1" kern="1200" dirty="0">
            <a:cs typeface="B Nazanin" pitchFamily="2" charset="-78"/>
          </a:endParaRPr>
        </a:p>
      </dsp:txBody>
      <dsp:txXfrm>
        <a:off x="4597877" y="4511666"/>
        <a:ext cx="1772955" cy="1110372"/>
      </dsp:txXfrm>
    </dsp:sp>
    <dsp:sp modelId="{6BB3D9DE-47C3-43EF-879D-7742519B0BFA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2761916" y="4900689"/>
              </a:moveTo>
              <a:arcTo wR="2459665" hR="2459665" stAng="4976488" swAng="847023"/>
            </a:path>
          </a:pathLst>
        </a:custGeom>
        <a:noFill/>
        <a:ln w="9525" cap="flat" cmpd="sng" algn="ctr">
          <a:solidFill>
            <a:schemeClr val="accent3">
              <a:hueOff val="2312758"/>
              <a:satOff val="-12398"/>
              <a:lumOff val="-166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02064-0653-42BD-878F-51582FE91816}">
      <dsp:nvSpPr>
        <dsp:cNvPr id="0" name=""/>
        <dsp:cNvSpPr/>
      </dsp:nvSpPr>
      <dsp:spPr>
        <a:xfrm>
          <a:off x="1646297" y="4451597"/>
          <a:ext cx="1893093" cy="1230510"/>
        </a:xfrm>
        <a:prstGeom prst="roundRect">
          <a:avLst/>
        </a:prstGeom>
        <a:solidFill>
          <a:schemeClr val="accent3">
            <a:hueOff val="3469137"/>
            <a:satOff val="-18597"/>
            <a:lumOff val="-25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itchFamily="2" charset="-78"/>
            </a:rPr>
            <a:t>پرهیز از مسوولیت پذیری</a:t>
          </a:r>
          <a:endParaRPr lang="en-US" sz="2400" b="1" kern="1200" dirty="0">
            <a:cs typeface="B Nazanin" pitchFamily="2" charset="-78"/>
          </a:endParaRPr>
        </a:p>
      </dsp:txBody>
      <dsp:txXfrm>
        <a:off x="1706366" y="4511666"/>
        <a:ext cx="1772955" cy="1110372"/>
      </dsp:txXfrm>
    </dsp:sp>
    <dsp:sp modelId="{C692FF0E-017C-4F7D-B899-2AE5B333E8E0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261098" y="3562506"/>
              </a:moveTo>
              <a:arcTo wR="2459665" hR="2459665" stAng="9201650" swAng="1360529"/>
            </a:path>
          </a:pathLst>
        </a:custGeom>
        <a:noFill/>
        <a:ln w="9525" cap="flat" cmpd="sng" algn="ctr">
          <a:solidFill>
            <a:schemeClr val="accent3">
              <a:hueOff val="3469137"/>
              <a:satOff val="-18597"/>
              <a:lumOff val="-250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149C1-4081-4BBD-BEA0-F6956DEE112D}">
      <dsp:nvSpPr>
        <dsp:cNvPr id="0" name=""/>
        <dsp:cNvSpPr/>
      </dsp:nvSpPr>
      <dsp:spPr>
        <a:xfrm>
          <a:off x="752772" y="1701608"/>
          <a:ext cx="1893093" cy="1230510"/>
        </a:xfrm>
        <a:prstGeom prst="round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itchFamily="2" charset="-78"/>
            </a:rPr>
            <a:t>بی توجهی به نتیجه کار</a:t>
          </a:r>
          <a:endParaRPr lang="en-US" sz="2400" b="1" kern="1200" dirty="0">
            <a:cs typeface="B Nazanin" pitchFamily="2" charset="-78"/>
          </a:endParaRPr>
        </a:p>
      </dsp:txBody>
      <dsp:txXfrm>
        <a:off x="812841" y="1761677"/>
        <a:ext cx="1772955" cy="1110372"/>
      </dsp:txXfrm>
    </dsp:sp>
    <dsp:sp modelId="{B2D32E02-9561-4B6D-ADF3-AE75F30C32C3}">
      <dsp:nvSpPr>
        <dsp:cNvPr id="0" name=""/>
        <dsp:cNvSpPr/>
      </dsp:nvSpPr>
      <dsp:spPr>
        <a:xfrm>
          <a:off x="1578934" y="617276"/>
          <a:ext cx="4919331" cy="4919331"/>
        </a:xfrm>
        <a:custGeom>
          <a:avLst/>
          <a:gdLst/>
          <a:ahLst/>
          <a:cxnLst/>
          <a:rect l="0" t="0" r="0" b="0"/>
          <a:pathLst>
            <a:path>
              <a:moveTo>
                <a:pt x="591479" y="859716"/>
              </a:moveTo>
              <a:arcTo wR="2459665" hR="2459665" stAng="13234642" swAng="1212577"/>
            </a:path>
          </a:pathLst>
        </a:custGeom>
        <a:noFill/>
        <a:ln w="952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257300" y="0"/>
          <a:ext cx="8382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من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257300" y="0"/>
        <a:ext cx="838200" cy="704056"/>
      </dsp:txXfrm>
    </dsp:sp>
    <dsp:sp modelId="{8A5AB067-34E3-4BCA-8094-030638AD5C2B}">
      <dsp:nvSpPr>
        <dsp:cNvPr id="0" name=""/>
        <dsp:cNvSpPr/>
      </dsp:nvSpPr>
      <dsp:spPr>
        <a:xfrm>
          <a:off x="838200" y="704056"/>
          <a:ext cx="16764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74757"/>
            <a:satOff val="-18"/>
            <a:lumOff val="83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شخصیت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1131570" y="704056"/>
        <a:ext cx="1089660" cy="704056"/>
      </dsp:txXfrm>
    </dsp:sp>
    <dsp:sp modelId="{A4857E55-D4F1-46FD-88D7-132E094AB7B2}">
      <dsp:nvSpPr>
        <dsp:cNvPr id="0" name=""/>
        <dsp:cNvSpPr/>
      </dsp:nvSpPr>
      <dsp:spPr>
        <a:xfrm>
          <a:off x="419099" y="1408112"/>
          <a:ext cx="25146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149515"/>
            <a:satOff val="-36"/>
            <a:lumOff val="167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منش/ تیپ‌های شخصیتی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859154" y="1408112"/>
        <a:ext cx="1634490" cy="704056"/>
      </dsp:txXfrm>
    </dsp:sp>
    <dsp:sp modelId="{15E3A1EE-D569-45A6-AB6A-A28A06138686}">
      <dsp:nvSpPr>
        <dsp:cNvPr id="0" name=""/>
        <dsp:cNvSpPr/>
      </dsp:nvSpPr>
      <dsp:spPr>
        <a:xfrm>
          <a:off x="0" y="2112168"/>
          <a:ext cx="3352800" cy="704056"/>
        </a:xfrm>
        <a:prstGeom prst="trapezoid">
          <a:avLst>
            <a:gd name="adj" fmla="val 59526"/>
          </a:avLst>
        </a:prstGeom>
        <a:solidFill>
          <a:schemeClr val="accent1">
            <a:shade val="80000"/>
            <a:hueOff val="224272"/>
            <a:satOff val="-54"/>
            <a:lumOff val="250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b="1" kern="1200" dirty="0" smtClean="0">
              <a:cs typeface="B Nazanin" panose="00000400000000000000" pitchFamily="2" charset="-78"/>
            </a:rPr>
            <a:t>سبک‌های رفتاری</a:t>
          </a:r>
          <a:endParaRPr lang="en-US" sz="1700" b="1" kern="1200" dirty="0">
            <a:cs typeface="B Nazanin" panose="00000400000000000000" pitchFamily="2" charset="-78"/>
          </a:endParaRPr>
        </a:p>
      </dsp:txBody>
      <dsp:txXfrm>
        <a:off x="586739" y="2112168"/>
        <a:ext cx="2179320" cy="7040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Nazanin" panose="00000400000000000000" pitchFamily="2" charset="-78"/>
            </a:rPr>
            <a:t>نفس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D45DAC29-D37C-442E-B8DC-8616DBDA1B8E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4">
            <a:shade val="80000"/>
            <a:hueOff val="-97701"/>
            <a:satOff val="1834"/>
            <a:lumOff val="115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Nazanin" panose="00000400000000000000" pitchFamily="2" charset="-78"/>
            </a:rPr>
            <a:t>ملکات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514EEEB2-0682-4094-93F4-66BF96651FA1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4">
            <a:shade val="80000"/>
            <a:hueOff val="-195401"/>
            <a:satOff val="3668"/>
            <a:lumOff val="230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Nazanin" panose="00000400000000000000" pitchFamily="2" charset="-78"/>
            </a:rPr>
            <a:t>عادات و رویه‌ها</a:t>
          </a:r>
          <a:endParaRPr lang="en-US" sz="2000" b="1" kern="1200" dirty="0"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D877F-D6D8-45EC-9C40-D4B623966967}">
      <dsp:nvSpPr>
        <dsp:cNvPr id="0" name=""/>
        <dsp:cNvSpPr/>
      </dsp:nvSpPr>
      <dsp:spPr>
        <a:xfrm>
          <a:off x="1117600" y="0"/>
          <a:ext cx="1117600" cy="938741"/>
        </a:xfrm>
        <a:prstGeom prst="trapezoid">
          <a:avLst>
            <a:gd name="adj" fmla="val 5952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Nazanin" panose="00000400000000000000" pitchFamily="2" charset="-78"/>
            </a:rPr>
            <a:t>انسان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1117600" y="0"/>
        <a:ext cx="1117600" cy="938741"/>
      </dsp:txXfrm>
    </dsp:sp>
    <dsp:sp modelId="{8A5AB067-34E3-4BCA-8094-030638AD5C2B}">
      <dsp:nvSpPr>
        <dsp:cNvPr id="0" name=""/>
        <dsp:cNvSpPr/>
      </dsp:nvSpPr>
      <dsp:spPr>
        <a:xfrm>
          <a:off x="558800" y="938741"/>
          <a:ext cx="2235200" cy="938741"/>
        </a:xfrm>
        <a:prstGeom prst="trapezoid">
          <a:avLst>
            <a:gd name="adj" fmla="val 59526"/>
          </a:avLst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Nazanin" panose="00000400000000000000" pitchFamily="2" charset="-78"/>
            </a:rPr>
            <a:t>گونه‌های نفس: نفس اماره، لوامه، مطمئنه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949959" y="938741"/>
        <a:ext cx="1452880" cy="938741"/>
      </dsp:txXfrm>
    </dsp:sp>
    <dsp:sp modelId="{A4857E55-D4F1-46FD-88D7-132E094AB7B2}">
      <dsp:nvSpPr>
        <dsp:cNvPr id="0" name=""/>
        <dsp:cNvSpPr/>
      </dsp:nvSpPr>
      <dsp:spPr>
        <a:xfrm>
          <a:off x="0" y="1877483"/>
          <a:ext cx="3352800" cy="938741"/>
        </a:xfrm>
        <a:prstGeom prst="trapezoid">
          <a:avLst>
            <a:gd name="adj" fmla="val 59526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solidFill>
                <a:schemeClr val="bg1"/>
              </a:solidFill>
              <a:cs typeface="B Nazanin" panose="00000400000000000000" pitchFamily="2" charset="-78"/>
            </a:rPr>
            <a:t>شاکله</a:t>
          </a:r>
          <a:endParaRPr lang="en-US" sz="1600" b="1" kern="1200" dirty="0">
            <a:solidFill>
              <a:schemeClr val="bg1"/>
            </a:solidFill>
            <a:cs typeface="B Nazanin" panose="00000400000000000000" pitchFamily="2" charset="-78"/>
          </a:endParaRPr>
        </a:p>
      </dsp:txBody>
      <dsp:txXfrm>
        <a:off x="586739" y="1877483"/>
        <a:ext cx="2179320" cy="93874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57DF9-D790-45F6-B59F-85A04862E244}">
      <dsp:nvSpPr>
        <dsp:cNvPr id="0" name=""/>
        <dsp:cNvSpPr/>
      </dsp:nvSpPr>
      <dsp:spPr>
        <a:xfrm>
          <a:off x="0" y="359568"/>
          <a:ext cx="2524125" cy="20193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4696A-D390-403B-AE71-0ECADB0A8E9C}">
      <dsp:nvSpPr>
        <dsp:cNvPr id="0" name=""/>
        <dsp:cNvSpPr/>
      </dsp:nvSpPr>
      <dsp:spPr>
        <a:xfrm>
          <a:off x="227171" y="2176938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solidFill>
                <a:srgbClr val="000000"/>
              </a:solidFill>
              <a:cs typeface="B Nazanin" pitchFamily="2" charset="-78"/>
            </a:rPr>
            <a:t>مسئولیت پذیر و پاسخگو</a:t>
          </a:r>
          <a:endParaRPr lang="en-US" sz="1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227171" y="2176938"/>
        <a:ext cx="2246471" cy="706755"/>
      </dsp:txXfrm>
    </dsp:sp>
    <dsp:sp modelId="{D79D9D0D-A290-4BD2-97DE-D0526D8F9F1E}">
      <dsp:nvSpPr>
        <dsp:cNvPr id="0" name=""/>
        <dsp:cNvSpPr/>
      </dsp:nvSpPr>
      <dsp:spPr>
        <a:xfrm>
          <a:off x="2776537" y="359568"/>
          <a:ext cx="2524125" cy="201930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BA9CA-F17E-40E2-A874-52E2FD25D171}">
      <dsp:nvSpPr>
        <dsp:cNvPr id="0" name=""/>
        <dsp:cNvSpPr/>
      </dsp:nvSpPr>
      <dsp:spPr>
        <a:xfrm>
          <a:off x="3003708" y="2176938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1654372"/>
            <a:satOff val="9289"/>
            <a:lumOff val="-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chemeClr val="bg2">
                  <a:lumMod val="10000"/>
                </a:schemeClr>
              </a:solidFill>
              <a:cs typeface="B Nazanin" pitchFamily="2" charset="-78"/>
            </a:rPr>
            <a:t>قانون پذیر</a:t>
          </a:r>
          <a:endParaRPr lang="en-US" sz="2400" b="1" kern="1200" dirty="0">
            <a:solidFill>
              <a:schemeClr val="bg2">
                <a:lumMod val="10000"/>
              </a:schemeClr>
            </a:solidFill>
            <a:cs typeface="B Nazanin" pitchFamily="2" charset="-78"/>
          </a:endParaRPr>
        </a:p>
      </dsp:txBody>
      <dsp:txXfrm>
        <a:off x="3003708" y="2176938"/>
        <a:ext cx="2246471" cy="706755"/>
      </dsp:txXfrm>
    </dsp:sp>
    <dsp:sp modelId="{96423B2E-1E02-4AEF-A1F8-78A3345AE9AE}">
      <dsp:nvSpPr>
        <dsp:cNvPr id="0" name=""/>
        <dsp:cNvSpPr/>
      </dsp:nvSpPr>
      <dsp:spPr>
        <a:xfrm>
          <a:off x="5553075" y="359568"/>
          <a:ext cx="2524125" cy="201930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46799-7975-411B-ABE5-D54B98B2F666}">
      <dsp:nvSpPr>
        <dsp:cNvPr id="0" name=""/>
        <dsp:cNvSpPr/>
      </dsp:nvSpPr>
      <dsp:spPr>
        <a:xfrm>
          <a:off x="5780246" y="2176938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3308744"/>
            <a:satOff val="18578"/>
            <a:lumOff val="-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solidFill>
                <a:srgbClr val="000000"/>
              </a:solidFill>
              <a:cs typeface="B Nazanin" pitchFamily="2" charset="-78"/>
            </a:rPr>
            <a:t>نظم و آراستگی محیط فیزیکی</a:t>
          </a:r>
          <a:endParaRPr lang="en-US" sz="1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5780246" y="2176938"/>
        <a:ext cx="2246471" cy="706755"/>
      </dsp:txXfrm>
    </dsp:sp>
    <dsp:sp modelId="{DADA22F0-4CB3-4119-8143-4E9063238A0B}">
      <dsp:nvSpPr>
        <dsp:cNvPr id="0" name=""/>
        <dsp:cNvSpPr/>
      </dsp:nvSpPr>
      <dsp:spPr>
        <a:xfrm>
          <a:off x="0" y="3136106"/>
          <a:ext cx="2524125" cy="20193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338A6-18FA-4F10-90F4-50D784819319}">
      <dsp:nvSpPr>
        <dsp:cNvPr id="0" name=""/>
        <dsp:cNvSpPr/>
      </dsp:nvSpPr>
      <dsp:spPr>
        <a:xfrm>
          <a:off x="227171" y="4953476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4963116"/>
            <a:satOff val="27867"/>
            <a:lumOff val="-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rgbClr val="000000"/>
              </a:solidFill>
              <a:cs typeface="B Nazanin" pitchFamily="2" charset="-78"/>
            </a:rPr>
            <a:t>پیش بینی پذیر</a:t>
          </a:r>
          <a:endParaRPr lang="en-US" sz="24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227171" y="4953476"/>
        <a:ext cx="2246471" cy="706755"/>
      </dsp:txXfrm>
    </dsp:sp>
    <dsp:sp modelId="{B9B03A1A-115F-4D0A-925B-61239030266D}">
      <dsp:nvSpPr>
        <dsp:cNvPr id="0" name=""/>
        <dsp:cNvSpPr/>
      </dsp:nvSpPr>
      <dsp:spPr>
        <a:xfrm>
          <a:off x="2776537" y="3136106"/>
          <a:ext cx="2524125" cy="20193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ACF5B-2268-4F09-8CD1-F8D6DF072F28}">
      <dsp:nvSpPr>
        <dsp:cNvPr id="0" name=""/>
        <dsp:cNvSpPr/>
      </dsp:nvSpPr>
      <dsp:spPr>
        <a:xfrm>
          <a:off x="3003708" y="4953476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6617488"/>
            <a:satOff val="37156"/>
            <a:lumOff val="-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solidFill>
                <a:srgbClr val="000000"/>
              </a:solidFill>
              <a:cs typeface="B Nazanin" pitchFamily="2" charset="-78"/>
            </a:rPr>
            <a:t>سرآمد</a:t>
          </a:r>
          <a:endParaRPr lang="en-US" sz="2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3003708" y="4953476"/>
        <a:ext cx="2246471" cy="706755"/>
      </dsp:txXfrm>
    </dsp:sp>
    <dsp:sp modelId="{1FC373A6-1B10-49B7-AA1A-C39F3A83855C}">
      <dsp:nvSpPr>
        <dsp:cNvPr id="0" name=""/>
        <dsp:cNvSpPr/>
      </dsp:nvSpPr>
      <dsp:spPr>
        <a:xfrm>
          <a:off x="5553075" y="3136106"/>
          <a:ext cx="2524125" cy="201930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BF21F-0433-4068-A446-A96AD1DDA0A9}">
      <dsp:nvSpPr>
        <dsp:cNvPr id="0" name=""/>
        <dsp:cNvSpPr/>
      </dsp:nvSpPr>
      <dsp:spPr>
        <a:xfrm>
          <a:off x="5780246" y="4953476"/>
          <a:ext cx="2246471" cy="70675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solidFill>
                <a:srgbClr val="000000"/>
              </a:solidFill>
              <a:cs typeface="B Nazanin" pitchFamily="2" charset="-78"/>
            </a:rPr>
            <a:t>چابک</a:t>
          </a:r>
          <a:endParaRPr lang="en-US" sz="2800" b="1" kern="1200" dirty="0">
            <a:solidFill>
              <a:srgbClr val="000000"/>
            </a:solidFill>
            <a:cs typeface="B Nazanin" pitchFamily="2" charset="-78"/>
          </a:endParaRPr>
        </a:p>
      </dsp:txBody>
      <dsp:txXfrm>
        <a:off x="5780246" y="4953476"/>
        <a:ext cx="2246471" cy="706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36885-B11F-41D8-B902-CBDEF7B9C0B5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B5724-9430-4976-9D50-6D20717D7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0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AB534-1FB1-49E7-B47D-7F0372C044C2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CEF07-159C-4374-BEC4-54C65E69B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17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A426EE-C3D5-4E24-A539-839081DEA81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2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318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E14155-30C0-4E1E-8B8C-8FA34991FC8E}" type="slidenum">
              <a:rPr lang="ar-SA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ar-SA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7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6FDA269-B6F7-48C4-BE33-897E926F90F6}" type="slidenum">
              <a:rPr lang="ar-SA" altLang="en-US" smtClean="0"/>
              <a:pPr eaLnBrk="1" hangingPunct="1"/>
              <a:t>22</a:t>
            </a:fld>
            <a:endParaRPr lang="ar-SA" altLang="en-US" smtClean="0"/>
          </a:p>
        </p:txBody>
      </p:sp>
    </p:spTree>
    <p:extLst>
      <p:ext uri="{BB962C8B-B14F-4D97-AF65-F5344CB8AC3E}">
        <p14:creationId xmlns:p14="http://schemas.microsoft.com/office/powerpoint/2010/main" val="400570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3F72-4CFC-46B5-989D-6EF1B47C62EE}" type="slidenum">
              <a:rPr lang="ar-SA" smtClean="0">
                <a:solidFill>
                  <a:prstClr val="black"/>
                </a:solidFill>
              </a:rPr>
              <a:pPr/>
              <a:t>69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>
              <a:ea typeface="SimSun" pitchFamily="2" charset="-122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AE9A3B-D804-41D5-A75C-C55C924AA08D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0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3F72-4CFC-46B5-989D-6EF1B47C62EE}" type="slidenum">
              <a:rPr lang="ar-SA" smtClean="0">
                <a:solidFill>
                  <a:prstClr val="black"/>
                </a:solidFill>
              </a:rPr>
              <a:pPr/>
              <a:t>81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4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53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32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602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720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343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3216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655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5172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883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716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07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08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63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rgbClr val="4E67C8">
                    <a:lumMod val="50000"/>
                  </a:srgbClr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169CA-D49E-4472-9774-93B5256D4DD3}" type="slidenum">
              <a:rPr kumimoji="0" lang="ar-SA" sz="2800" b="0" i="0" u="none" strike="noStrike" kern="1200" cap="none" spc="0" normalizeH="0" baseline="0" noProof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87737"/>
      </p:ext>
    </p:extLst>
  </p:cSld>
  <p:clrMapOvr>
    <a:masterClrMapping/>
  </p:clrMapOvr>
  <p:transition>
    <p:wedg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31B5BB-AA54-4C08-8E03-ACFF2B74D51B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29841"/>
      </p:ext>
    </p:extLst>
  </p:cSld>
  <p:clrMapOvr>
    <a:masterClrMapping/>
  </p:clrMapOvr>
  <p:transition>
    <p:wedg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73CCB-5F48-47B0-ABC7-0956307E7053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81919"/>
      </p:ext>
    </p:extLst>
  </p:cSld>
  <p:clrMapOvr>
    <a:masterClrMapping/>
  </p:clrMapOvr>
  <p:transition>
    <p:wedg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B481E-953A-442F-B6F2-2B1A34E365C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79474"/>
      </p:ext>
    </p:extLst>
  </p:cSld>
  <p:clrMapOvr>
    <a:masterClrMapping/>
  </p:clrMapOvr>
  <p:transition>
    <p:wedg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00B56-A4B9-4D92-9826-C9FFD7CEBE9B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43536"/>
      </p:ext>
    </p:extLst>
  </p:cSld>
  <p:clrMapOvr>
    <a:masterClrMapping/>
  </p:clrMapOvr>
  <p:transition>
    <p:wedg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ACEEF3-B41C-43CC-B9CE-0F4EC634303F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97890"/>
      </p:ext>
    </p:extLst>
  </p:cSld>
  <p:clrMapOvr>
    <a:masterClrMapping/>
  </p:clrMapOvr>
  <p:transition>
    <p:wedg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EC1443-6438-4619-BEAD-0B29436F1FDF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2642"/>
      </p:ext>
    </p:extLst>
  </p:cSld>
  <p:clrMapOvr>
    <a:masterClrMapping/>
  </p:clrMapOvr>
  <p:transition>
    <p:wedg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8C66A-B1A4-46E3-A627-B335CDD837D1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50679"/>
      </p:ext>
    </p:extLst>
  </p:cSld>
  <p:clrMapOvr>
    <a:masterClrMapping/>
  </p:clrMapOvr>
  <p:transition>
    <p:wedg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E21E0-9FEF-42CE-AE98-F3E5081BC807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31027"/>
      </p:ext>
    </p:extLst>
  </p:cSld>
  <p:clrMapOvr>
    <a:masterClrMapping/>
  </p:clrMapOvr>
  <p:transition>
    <p:wedg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 userDrawn="1"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4A399-2F10-49F1-AD32-35DB29E13D4D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39187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 userDrawn="1"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9AB6D-2F06-4634-B0D5-AB80C2A25B75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00985"/>
      </p:ext>
    </p:extLst>
  </p:cSld>
  <p:clrMapOvr>
    <a:masterClrMapping/>
  </p:clrMapOvr>
  <p:transition>
    <p:wedg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C11F4-BA01-4261-BE7F-96697CA5F97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44024"/>
      </p:ext>
    </p:extLst>
  </p:cSld>
  <p:clrMapOvr>
    <a:masterClrMapping/>
  </p:clrMapOvr>
  <p:transition>
    <p:wedg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6CA86D-0D99-43A8-9613-5998389191B8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3935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5C16A5-BA7B-4C22-AF30-B4F088C831F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70637"/>
      </p:ext>
    </p:extLst>
  </p:cSld>
  <p:clrMapOvr>
    <a:masterClrMapping/>
  </p:clrMapOvr>
  <p:transition>
    <p:wedg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4A1E46-A9F4-4903-82AC-FC63DDE1920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60070"/>
      </p:ext>
    </p:extLst>
  </p:cSld>
  <p:clrMapOvr>
    <a:masterClrMapping/>
  </p:clrMapOvr>
  <p:transition>
    <p:wedg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4A9833-862D-4EAD-9F3E-326E480152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06068"/>
      </p:ext>
    </p:extLst>
  </p:cSld>
  <p:clrMapOvr>
    <a:masterClrMapping/>
  </p:clrMapOvr>
  <p:transition>
    <p:wedg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AA2669-920D-4132-AFEF-54BFFD42622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41755"/>
      </p:ext>
    </p:extLst>
  </p:cSld>
  <p:clrMapOvr>
    <a:masterClrMapping/>
  </p:clrMapOvr>
  <p:transition>
    <p:wedg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1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771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9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453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87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180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184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364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541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958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898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298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5237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063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123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527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9182D3-58F1-468C-958E-F67D397E4E16}" type="slidenum">
              <a:rPr lang="ar-SA" smtClean="0">
                <a:solidFill>
                  <a:srgbClr val="90C226"/>
                </a:solidFill>
              </a:rPr>
              <a:pPr defTabSz="342900"/>
              <a:t>‹#›</a:t>
            </a:fld>
            <a:endParaRPr lang="ar-SA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3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itchFamily="34" charset="0"/>
              <a:ea typeface="宋体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7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defTabSz="342900"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362D53E3-C3E7-4313-96B7-36B3C2B5FF17}" type="slidenum">
              <a:rPr lang="zh-CN" altLang="en-US" smtClean="0">
                <a:solidFill>
                  <a:srgbClr val="90C226"/>
                </a:solidFill>
              </a:rPr>
              <a:pPr defTabSz="342900">
                <a:defRPr/>
              </a:pPr>
              <a:t>‹#›</a:t>
            </a:fld>
            <a:endParaRPr lang="zh-CN" altLang="en-US">
              <a:solidFill>
                <a:srgbClr val="90C22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0800" y="6400800"/>
            <a:ext cx="100491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E11340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588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A5CFB22-2664-4BCF-A915-8D9580350B72}" type="datetimeFigureOut">
              <a:rPr lang="fa-I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/>
              <a:t>10/12/1438</a:t>
            </a:fld>
            <a:endParaRPr lang="fa-I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fa-I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E6A204B7-F2E0-472B-B087-639F8602D1F0}" type="slidenum">
              <a:rPr lang="fa-I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/>
              <a:t>‹#›</a:t>
            </a:fld>
            <a:endParaRPr lang="fa-I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2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890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605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4A1ADE9C-4BD6-46CA-B7BD-BDF0CE30C604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831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987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1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460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3434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888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567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460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宋体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defTabSz="342900"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362D53E3-C3E7-4313-96B7-36B3C2B5FF17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>
                <a:defRPr/>
              </a:pPr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0800" y="6400800"/>
            <a:ext cx="100491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E11340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57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342900"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390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 defTabSz="342900"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362D53E3-C3E7-4313-96B7-36B3C2B5FF17}" type="slidenum">
              <a:rPr lang="zh-CN" altLang="en-US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336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385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52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671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3380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41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818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519954A3-9DFD-4C44-94BA-B95130A3BA1C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794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97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6235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751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4227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707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9333C77-0158-454C-844F-B7AB9BD7DAD4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041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77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2033A10-9267-4C0C-B2A5-71DDFD79A5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5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068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92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08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1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34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84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01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9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672D-F00E-47F9-8890-BA92F53C52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45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52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15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11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6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70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2033A10-9267-4C0C-B2A5-71DDFD79A5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23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02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43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09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2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18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36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672D-F00E-47F9-8890-BA92F53C52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21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69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85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01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40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2033A10-9267-4C0C-B2A5-71DDFD79A5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03DE-1D62-447B-AB8A-507EC7C540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82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E399-890F-4150-A0C1-1278F684D5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42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83672D-F00E-47F9-8890-BA92F53C52C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613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39062-B910-49CE-883A-F799F3A67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91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1DEE-FC0F-484A-A667-34414158B8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1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2324E-4F8D-4AD8-9FDB-BD472878FF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E64C-C8DE-4483-8CE7-2B7D27FCAD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65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672D-F00E-47F9-8890-BA92F53C52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18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4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25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2785-2D10-4312-B6B3-73661185AA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62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8743E-9A59-47F6-AD29-88C181597F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292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046C6A-A4BE-421C-9729-68250952F0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5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1722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52800" y="6172200"/>
            <a:ext cx="21336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283672D-F00E-47F9-8890-BA92F53C52C0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10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53E3-C3E7-4313-96B7-36B3C2B5FF1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8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/>
          <p:cNvSpPr/>
          <p:nvPr/>
        </p:nvSpPr>
        <p:spPr>
          <a:xfrm>
            <a:off x="214282" y="627272"/>
            <a:ext cx="152400" cy="152400"/>
          </a:xfrm>
          <a:prstGeom prst="ellipse">
            <a:avLst/>
          </a:prstGeom>
          <a:gradFill rotWithShape="1">
            <a:gsLst>
              <a:gs pos="0">
                <a:srgbClr val="2FC4FF"/>
              </a:gs>
              <a:gs pos="49000">
                <a:srgbClr val="53CEFF"/>
              </a:gs>
              <a:gs pos="49100">
                <a:srgbClr val="0090C7"/>
              </a:gs>
              <a:gs pos="92000">
                <a:srgbClr val="8FDFFF"/>
              </a:gs>
              <a:gs pos="100000">
                <a:srgbClr val="00B0F6"/>
              </a:gs>
            </a:gsLst>
            <a:lin ang="5400000" scaled="1"/>
          </a:gradFill>
          <a:ln w="11430" cap="flat" cmpd="sng" algn="ctr">
            <a:solidFill>
              <a:srgbClr val="00B0F6"/>
            </a:solidFill>
            <a:prstDash val="solid"/>
          </a:ln>
          <a:effectLst>
            <a:outerShdw blurRad="39000" dist="25400" dir="5400000" rotWithShape="0">
              <a:srgbClr val="005A7E">
                <a:alpha val="82745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txBody>
          <a:bodyPr anchor="ctr"/>
          <a:lstStyle/>
          <a:p>
            <a:pPr algn="ctr" rtl="1">
              <a:defRPr/>
            </a:pPr>
            <a:endParaRPr lang="en-US">
              <a:solidFill>
                <a:srgbClr val="FFFFFF"/>
              </a:solidFill>
              <a:latin typeface="Trebuchet MS" pitchFamily="34" charset="0"/>
              <a:ea typeface="宋体" pitchFamily="2" charset="-122"/>
              <a:cs typeface="Arial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2033A10-9267-4C0C-B2A5-71DDFD79A5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0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5774-D85C-49AC-B85C-D5F6252B7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89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81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8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B30BA-4260-45CC-AC68-E5494E0A5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83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58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792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086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834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1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65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271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35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0729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834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50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A13-CF80-4E51-A3F3-D78BCD0138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60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93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6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5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018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20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700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425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910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65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1658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8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370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27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BA587F7A-4A66-49E6-9A0C-483C73464106}" type="slidenum">
              <a:rPr lang="ar-SA">
                <a:latin typeface="Arial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352800" y="61722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283672D-F00E-47F9-8890-BA92F53C52C0}" type="slidenum">
              <a:rPr lang="en-US" altLang="zh-CN" smtClean="0"/>
              <a:pPr algn="ctr"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3954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C000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C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E46C0A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E46C0A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E46C0A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E46C0A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3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9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 eaLnBrk="1" hangingPunct="1">
              <a:defRPr sz="1200">
                <a:solidFill>
                  <a:srgbClr val="212745"/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 eaLnBrk="1" hangingPunct="1">
              <a:defRPr sz="1200">
                <a:solidFill>
                  <a:srgbClr val="212745"/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 eaLnBrk="1" hangingPunct="1">
              <a:defRPr sz="1200">
                <a:solidFill>
                  <a:srgbClr val="212745"/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CBB0E-DCD0-435D-A4EA-F97F87EFA6CC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157" name="Rectangle 10"/>
          <p:cNvSpPr>
            <a:spLocks noChangeArrowheads="1"/>
          </p:cNvSpPr>
          <p:nvPr userDrawn="1"/>
        </p:nvSpPr>
        <p:spPr bwMode="auto">
          <a:xfrm>
            <a:off x="165100" y="6411913"/>
            <a:ext cx="103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12114</a:t>
            </a:r>
          </a:p>
        </p:txBody>
      </p:sp>
    </p:spTree>
    <p:extLst>
      <p:ext uri="{BB962C8B-B14F-4D97-AF65-F5344CB8AC3E}">
        <p14:creationId xmlns:p14="http://schemas.microsoft.com/office/powerpoint/2010/main" val="141438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transition>
    <p:wedg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31489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31489F"/>
          </a:solidFill>
          <a:latin typeface="Book Antiqua" panose="02040602050305030304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A7EA52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5DCEAF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FF802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429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 rtl="1"/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fld id="{D6ADAA8D-3581-4245-85F1-B700B4658AF4}" type="slidenum">
              <a:rPr lang="ar-SA" smtClean="0">
                <a:solidFill>
                  <a:srgbClr val="000000"/>
                </a:solidFill>
              </a:rPr>
              <a:pPr defTabSz="685800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0800" y="6400800"/>
            <a:ext cx="100491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E11340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0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9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4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6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Whole-New-Mind-Right-Brainers-Future/dp/1594481717/ref=cm_cr_pr_product_top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4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FA3802-B588-46C2-B799-55ED3F3618A9}" type="slidenum">
              <a:rPr lang="ar-SA">
                <a:solidFill>
                  <a:prstClr val="black"/>
                </a:solidFill>
              </a:rPr>
              <a:pPr eaLnBrk="1" hangingPunct="1"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768" y="2785408"/>
            <a:ext cx="8748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6000" b="1" dirty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B Nazanin" pitchFamily="2" charset="-78"/>
              </a:rPr>
              <a:t>اخلاق </a:t>
            </a:r>
            <a:r>
              <a:rPr lang="fa-IR" sz="6000" b="1" dirty="0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B Nazanin" pitchFamily="2" charset="-78"/>
              </a:rPr>
              <a:t>حرفه‌ای </a:t>
            </a:r>
            <a:r>
              <a:rPr lang="fa-IR" sz="6000" b="1" dirty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B Nazanin" pitchFamily="2" charset="-78"/>
              </a:rPr>
              <a:t>در </a:t>
            </a:r>
            <a:r>
              <a:rPr lang="fa-IR" sz="6000" b="1" dirty="0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  <a:cs typeface="B Nazanin" pitchFamily="2" charset="-78"/>
              </a:rPr>
              <a:t> مدرسه</a:t>
            </a:r>
            <a:endParaRPr lang="en-US" sz="6000" b="1" dirty="0">
              <a:ln w="19050">
                <a:solidFill>
                  <a:srgbClr val="212745">
                    <a:tint val="1000"/>
                  </a:srgbClr>
                </a:solidFill>
                <a:prstDash val="solid"/>
              </a:ln>
              <a:solidFill>
                <a:srgbClr val="A7EA5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  <a:cs typeface="B Nazanin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4730" y="5102958"/>
            <a:ext cx="304763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B Nazanin" pitchFamily="2" charset="-78"/>
              </a:rPr>
              <a:t>احد فرامرز قراملکی</a:t>
            </a:r>
            <a:endParaRPr lang="en-US" sz="3200" b="1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Arial" pitchFamily="34" charset="0"/>
              <a:cs typeface="B Nazanin" pitchFamily="2" charset="-78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1600" b="1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B Nazanin" pitchFamily="2" charset="-78"/>
              </a:rPr>
              <a:t>استاد دانشگاه تهران</a:t>
            </a:r>
            <a:endParaRPr lang="en-US" sz="1600" b="1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Arial" pitchFamily="34" charset="0"/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84" b="15791"/>
          <a:stretch/>
        </p:blipFill>
        <p:spPr>
          <a:xfrm>
            <a:off x="0" y="22844"/>
            <a:ext cx="9144000" cy="24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F8FB8-01AB-46FF-8D32-7E8A7BE26FE7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6983016" y="4326731"/>
            <a:ext cx="571500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1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73" indent="-263759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55035" indent="-211007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77049" indent="-211007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99062" indent="-211007" algn="r" defTabSz="914400" rtl="1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21076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090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165104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587118" indent="-211007" algn="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rtl="0"/>
            <a:fld id="{C9ED9C9D-6A6C-490C-A699-A86905C87526}" type="slidenum">
              <a:rPr lang="fa-IR" sz="675">
                <a:solidFill>
                  <a:srgbClr val="000000"/>
                </a:solidFill>
              </a:rPr>
              <a:pPr rtl="0"/>
              <a:t>10</a:t>
            </a:fld>
            <a:endParaRPr lang="en-US" sz="675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85" y="1783740"/>
            <a:ext cx="2321169" cy="343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603">
            <a:off x="4222506" y="1448534"/>
            <a:ext cx="2393706" cy="348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8214">
            <a:off x="2255228" y="1584816"/>
            <a:ext cx="2615711" cy="365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341">
            <a:off x="4155466" y="1146299"/>
            <a:ext cx="2848708" cy="395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1599">
            <a:off x="1614489" y="1685925"/>
            <a:ext cx="2848708" cy="39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6130">
            <a:off x="4588488" y="1452928"/>
            <a:ext cx="2848708" cy="411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8632">
            <a:off x="2679457" y="1314450"/>
            <a:ext cx="2848708" cy="39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36" y="1129812"/>
            <a:ext cx="2848708" cy="40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2588">
            <a:off x="1933210" y="1245212"/>
            <a:ext cx="2848708" cy="430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304">
            <a:off x="4441216" y="1371601"/>
            <a:ext cx="2848708" cy="432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48" y="1434247"/>
            <a:ext cx="2848708" cy="412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4629">
            <a:off x="2567355" y="1257301"/>
            <a:ext cx="2848708" cy="404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6">
            <a:off x="3865320" y="1296865"/>
            <a:ext cx="2848708" cy="439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48" y="1222132"/>
            <a:ext cx="2848708" cy="450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600200" y="5388273"/>
            <a:ext cx="346723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54545"/>
                </a:solidFill>
              </a:rPr>
              <a:t>www.gharamaleki.ir/com</a:t>
            </a:r>
          </a:p>
        </p:txBody>
      </p:sp>
    </p:spTree>
    <p:extLst>
      <p:ext uri="{BB962C8B-B14F-4D97-AF65-F5344CB8AC3E}">
        <p14:creationId xmlns:p14="http://schemas.microsoft.com/office/powerpoint/2010/main" val="24037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257300"/>
            <a:ext cx="5443566" cy="1143000"/>
          </a:xfrm>
        </p:spPr>
        <p:txBody>
          <a:bodyPr/>
          <a:lstStyle/>
          <a:p>
            <a:pPr algn="r" rtl="1"/>
            <a:r>
              <a:rPr lang="fa-IR" sz="5400" b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اصل </a:t>
            </a:r>
            <a:r>
              <a:rPr lang="fa-IR" sz="5400" b="0" dirty="0" smtClean="0">
                <a:ln>
                  <a:noFill/>
                </a:ln>
                <a:solidFill>
                  <a:srgbClr val="008000"/>
                </a:solidFill>
                <a:effectLst/>
                <a:cs typeface="B Nazanin" pitchFamily="2" charset="-78"/>
              </a:rPr>
              <a:t>آسان </a:t>
            </a:r>
            <a:r>
              <a:rPr lang="fa-IR" sz="5400" b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سازی اخلاق </a:t>
            </a:r>
            <a:br>
              <a:rPr lang="fa-IR" sz="5400" b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</a:br>
            <a:r>
              <a:rPr lang="fa-IR" sz="5400" b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و </a:t>
            </a:r>
            <a:r>
              <a:rPr lang="fa-IR" sz="5400" b="0" dirty="0" smtClean="0">
                <a:ln>
                  <a:noFill/>
                </a:ln>
                <a:solidFill>
                  <a:srgbClr val="FF0000"/>
                </a:solidFill>
                <a:effectLst/>
                <a:cs typeface="B Nazanin" pitchFamily="2" charset="-78"/>
              </a:rPr>
              <a:t>دشوار</a:t>
            </a:r>
            <a:r>
              <a:rPr lang="fa-IR" sz="5400" b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 سازی </a:t>
            </a:r>
            <a:r>
              <a:rPr lang="fa-IR" sz="5400" b="0" dirty="0" smtClean="0">
                <a:ln>
                  <a:noFill/>
                </a:ln>
                <a:solidFill>
                  <a:srgbClr val="FF0000"/>
                </a:solidFill>
                <a:effectLst/>
                <a:cs typeface="B Nazanin" pitchFamily="2" charset="-78"/>
              </a:rPr>
              <a:t>بی</a:t>
            </a:r>
            <a:r>
              <a:rPr lang="fa-IR" sz="5400" b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B Nazanin" pitchFamily="2" charset="-78"/>
              </a:rPr>
              <a:t> اخلاقی</a:t>
            </a:r>
            <a:endParaRPr lang="ar-SA" sz="5400" b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100</a:t>
            </a:fld>
            <a:endParaRPr lang="zh-CN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32766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kern="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بهینه سازی فرایندها: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kern="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             سرعت، سهولت و پیش‌بینی‌پذیری</a:t>
            </a:r>
            <a:endParaRPr lang="ar-SA" sz="4400" kern="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پنجم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51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fld id="{E6A204B7-F2E0-472B-B087-639F8602D1F0}" type="slidenum">
              <a:rPr lang="fa-IR" smtClean="0">
                <a:solidFill>
                  <a:srgbClr val="000000"/>
                </a:solidFill>
              </a:rPr>
              <a:pPr/>
              <a:t>101</a:t>
            </a:fld>
            <a:endParaRPr lang="fa-IR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438400" y="914400"/>
            <a:ext cx="1261872" cy="1261872"/>
          </a:xfrm>
          <a:prstGeom prst="ellipse">
            <a:avLst/>
          </a:prstGeom>
          <a:solidFill>
            <a:srgbClr val="FF5050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</a:p>
        </p:txBody>
      </p:sp>
      <p:sp>
        <p:nvSpPr>
          <p:cNvPr id="6" name="Oval 5"/>
          <p:cNvSpPr/>
          <p:nvPr/>
        </p:nvSpPr>
        <p:spPr>
          <a:xfrm>
            <a:off x="304800" y="3048000"/>
            <a:ext cx="1257994" cy="1257994"/>
          </a:xfrm>
          <a:prstGeom prst="ellipse">
            <a:avLst/>
          </a:prstGeom>
          <a:solidFill>
            <a:srgbClr val="9900CC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700" b="1" dirty="0">
                <a:solidFill>
                  <a:srgbClr val="000000"/>
                </a:solidFill>
              </a:rPr>
              <a:t>سازمان‌ها و مردم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62128" y="990600"/>
            <a:ext cx="1261872" cy="1261872"/>
          </a:xfrm>
          <a:prstGeom prst="ellipse">
            <a:avLst/>
          </a:prstGeom>
          <a:solidFill>
            <a:schemeClr val="bg2">
              <a:lumMod val="25000"/>
            </a:schemeClr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rgbClr val="000000"/>
                </a:solidFill>
              </a:rPr>
              <a:t>کارمندان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914400" y="2209800"/>
            <a:ext cx="19397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6"/>
          </p:cNvCxnSpPr>
          <p:nvPr/>
        </p:nvCxnSpPr>
        <p:spPr>
          <a:xfrm flipV="1">
            <a:off x="1524000" y="1600200"/>
            <a:ext cx="914400" cy="21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239000" y="1104206"/>
            <a:ext cx="1261872" cy="1261872"/>
          </a:xfrm>
          <a:prstGeom prst="ellipse">
            <a:avLst/>
          </a:prstGeom>
          <a:solidFill>
            <a:schemeClr val="bg2">
              <a:lumMod val="25000"/>
            </a:schemeClr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پورتال</a:t>
            </a:r>
          </a:p>
          <a:p>
            <a:pPr algn="ctr" rtl="1"/>
            <a:r>
              <a:rPr lang="fa-IR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دولت مجازی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239000" y="3161606"/>
            <a:ext cx="1257994" cy="1257994"/>
          </a:xfrm>
          <a:prstGeom prst="ellipse">
            <a:avLst/>
          </a:prstGeom>
          <a:solidFill>
            <a:srgbClr val="9900CC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700" b="1" dirty="0">
                <a:solidFill>
                  <a:srgbClr val="000000"/>
                </a:solidFill>
              </a:rPr>
              <a:t>سازمان‌ها و مردم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1104206"/>
            <a:ext cx="1295400" cy="1295400"/>
          </a:xfrm>
          <a:prstGeom prst="ellipse">
            <a:avLst/>
          </a:prstGeom>
          <a:solidFill>
            <a:srgbClr val="FF5050"/>
          </a:soli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600" b="1" dirty="0">
                <a:solidFill>
                  <a:srgbClr val="000000"/>
                </a:solidFill>
              </a:rPr>
              <a:t>کارشناسان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>
            <a:stCxn id="26" idx="0"/>
          </p:cNvCxnSpPr>
          <p:nvPr/>
        </p:nvCxnSpPr>
        <p:spPr>
          <a:xfrm flipH="1" flipV="1">
            <a:off x="7848600" y="2323406"/>
            <a:ext cx="19397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6"/>
            <a:endCxn id="25" idx="2"/>
          </p:cNvCxnSpPr>
          <p:nvPr/>
        </p:nvCxnSpPr>
        <p:spPr>
          <a:xfrm flipV="1">
            <a:off x="6477000" y="1735142"/>
            <a:ext cx="762000" cy="16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6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5" grpId="0" animBg="1"/>
      <p:bldP spid="26" grpId="0" animBg="1"/>
      <p:bldP spid="2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-76200"/>
            <a:ext cx="6705600" cy="1905000"/>
          </a:xfrm>
        </p:spPr>
        <p:txBody>
          <a:bodyPr/>
          <a:lstStyle/>
          <a:p>
            <a:pPr algn="ctr" rtl="1"/>
            <a:r>
              <a:rPr lang="fa-IR" sz="440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چوب لای چرخ </a:t>
            </a:r>
            <a:r>
              <a:rPr lang="fa-IR" sz="540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اخلاق</a:t>
            </a:r>
            <a:r>
              <a:rPr lang="fa-IR" sz="440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سازمان</a:t>
            </a:r>
            <a:endParaRPr lang="ar-SA" dirty="0">
              <a:ln>
                <a:noFill/>
              </a:ln>
              <a:solidFill>
                <a:schemeClr val="tx1"/>
              </a:solidFill>
              <a:effectLst/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102</a:t>
            </a:fld>
            <a:endParaRPr lang="zh-CN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44196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000" b="1" kern="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حمایت الزام بیرونی &lt; قانون نظارت&gt; از اخلاق</a:t>
            </a:r>
            <a:endParaRPr lang="ar-SA" sz="4000" b="1" kern="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ششم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514600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با سودجویان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latin typeface="Arial" charset="0"/>
              </a:rPr>
              <a:t> 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و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latin typeface="Arial" charset="0"/>
              </a:rPr>
              <a:t> 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بد طینتان </a:t>
            </a:r>
            <a:r>
              <a:rPr lang="fa-IR" sz="4400" dirty="0">
                <a:solidFill>
                  <a:srgbClr val="FF0000"/>
                </a:solidFill>
                <a:cs typeface="B Nazanin" pitchFamily="2" charset="-78"/>
              </a:rPr>
              <a:t>آموزش‌ناپذیر</a:t>
            </a:r>
            <a:r>
              <a:rPr lang="fa-IR" sz="4400" dirty="0">
                <a:solidFill>
                  <a:prstClr val="black">
                    <a:lumMod val="50000"/>
                  </a:prstClr>
                </a:solidFill>
                <a:cs typeface="B Nazanin" pitchFamily="2" charset="-78"/>
              </a:rPr>
              <a:t> چه کنیم؟</a:t>
            </a:r>
            <a:endParaRPr lang="en-US" dirty="0">
              <a:solidFill>
                <a:prstClr val="black">
                  <a:lumMod val="50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52400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/>
            <a:r>
              <a:rPr lang="fa-I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B Nazanin" pitchFamily="2" charset="-78"/>
              </a:rPr>
              <a:t>حمایت قانونی (الزام بیرونی) از اخلاق</a:t>
            </a:r>
            <a:endParaRPr lang="fa-IR" sz="4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103</a:t>
            </a:fld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1600200"/>
            <a:ext cx="7391400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لازم  و نه کافی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بازدارنده نه درمانگر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پدیدۀ دور زدن قانون 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ممیزی اخلاقی قانون و مقررات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شیوۀ اعمال قانون / نظارت</a:t>
            </a:r>
          </a:p>
          <a:p>
            <a:pPr marL="342900" indent="-342900" algn="r" rtl="1">
              <a:lnSpc>
                <a:spcPct val="150000"/>
              </a:lnSpc>
              <a:buFontTx/>
              <a:buAutoNum type="arabicPeriod"/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گام آخر نه اول (مگر در شرایط خاص)</a:t>
            </a:r>
          </a:p>
        </p:txBody>
      </p:sp>
    </p:spTree>
    <p:extLst>
      <p:ext uri="{BB962C8B-B14F-4D97-AF65-F5344CB8AC3E}">
        <p14:creationId xmlns:p14="http://schemas.microsoft.com/office/powerpoint/2010/main" val="2658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bldLvl="5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0800" y="228600"/>
            <a:ext cx="4648200" cy="6401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9446" y="380999"/>
            <a:ext cx="4458873" cy="5745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4267200" cy="620221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0877-A9AD-4566-AE65-B3059F89A1D9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9400" y="587828"/>
            <a:ext cx="609600" cy="381000"/>
          </a:xfrm>
          <a:prstGeom prst="rect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685800"/>
            <a:ext cx="251460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چهارم</a:t>
            </a:r>
            <a:endParaRPr lang="fa-IR" sz="16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>
              <a:lnSpc>
                <a:spcPct val="95000"/>
              </a:lnSpc>
            </a:pPr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          با ویرایش و افزایش</a:t>
            </a:r>
            <a:endParaRPr lang="en-US" sz="14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2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can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893763"/>
            <a:ext cx="3455988" cy="51117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908050"/>
            <a:ext cx="3527425" cy="511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908175" y="6308725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ar-SA" sz="2400" b="1">
                <a:solidFill>
                  <a:srgbClr val="FF00FF"/>
                </a:solidFill>
                <a:latin typeface="Times New Roman" pitchFamily="18" charset="0"/>
                <a:cs typeface="Majiid Shaded Mazar" pitchFamily="2" charset="-78"/>
              </a:rPr>
              <a:t>گروه پژوهش اخلاق حرفه ای دانشگاه تهران</a:t>
            </a:r>
            <a:endParaRPr lang="en-US"/>
          </a:p>
        </p:txBody>
      </p:sp>
      <p:sp>
        <p:nvSpPr>
          <p:cNvPr id="6451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A46AF15-E1A8-42C4-9D4E-BCC3B9F40496}" type="slidenum">
              <a:rPr lang="ar-SA"/>
              <a:pPr eaLnBrk="1" hangingPunct="1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4" descr="hamayesh-akhlaqhherfe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47800"/>
            <a:ext cx="3201988" cy="4525963"/>
          </a:xfrm>
        </p:spPr>
      </p:pic>
      <p:pic>
        <p:nvPicPr>
          <p:cNvPr id="65540" name="Picture 6" descr="Pictu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47800"/>
            <a:ext cx="3128963" cy="4525963"/>
          </a:xfrm>
        </p:spPr>
      </p:pic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8BC7BCA-92F6-4B6C-8929-C43C229F4C4B}" type="slidenum">
              <a:rPr lang="ar-SA"/>
              <a:pPr eaLnBrk="1" hangingPunct="1"/>
              <a:t>108</a:t>
            </a:fld>
            <a:endParaRPr lang="en-US"/>
          </a:p>
        </p:txBody>
      </p:sp>
      <p:sp>
        <p:nvSpPr>
          <p:cNvPr id="65541" name="Text Box 4"/>
          <p:cNvSpPr txBox="1">
            <a:spLocks noChangeArrowheads="1"/>
          </p:cNvSpPr>
          <p:nvPr/>
        </p:nvSpPr>
        <p:spPr bwMode="auto">
          <a:xfrm>
            <a:off x="1908175" y="6308725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ar-SA" sz="2400" b="1">
                <a:solidFill>
                  <a:srgbClr val="FF00FF"/>
                </a:solidFill>
                <a:latin typeface="Times New Roman" pitchFamily="18" charset="0"/>
                <a:cs typeface="Majiid Shaded Mazar" pitchFamily="2" charset="-78"/>
              </a:rPr>
              <a:t>گروه پژوهش اخلاق حرفه ای دانشگاه تهران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an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34242" y="1668621"/>
            <a:ext cx="2884516" cy="438912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D87A57-8E98-49A5-97DE-FAD15A0B20C4}" type="slidenum">
              <a:rPr lang="ar-SA"/>
              <a:pPr eaLnBrk="1" hangingPunct="1"/>
              <a:t>109</a:t>
            </a:fld>
            <a:endParaRPr lang="en-US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828800" y="6308725"/>
            <a:ext cx="583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a-IR" sz="2400" b="1">
                <a:solidFill>
                  <a:srgbClr val="FF00FF"/>
                </a:solidFill>
                <a:latin typeface="Times New Roman" pitchFamily="18" charset="0"/>
                <a:cs typeface="Majiid Shaded Mazar" pitchFamily="2" charset="-78"/>
              </a:rPr>
              <a:t>گروه پژوهش اخلاق حرفه ای دانشگاه تهران</a:t>
            </a:r>
            <a:endParaRPr lang="en-US" sz="2400" b="1">
              <a:solidFill>
                <a:srgbClr val="FF00FF"/>
              </a:solidFill>
              <a:latin typeface="Times New Roman" pitchFamily="18" charset="0"/>
              <a:cs typeface="Majiid Shaded Ma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95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6643688" y="1857375"/>
            <a:ext cx="192884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a-IR" sz="3500" b="1" dirty="0"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B Nazanin" pitchFamily="2" charset="-78"/>
              </a:rPr>
              <a:t>علم اخلاق</a:t>
            </a:r>
            <a:endParaRPr lang="en-US" sz="3500" b="1" dirty="0">
              <a:solidFill>
                <a:srgbClr val="7030A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4500563" y="1000125"/>
            <a:ext cx="1193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A50021"/>
                </a:solidFill>
                <a:latin typeface="Calibri" panose="020F0502020204030204" pitchFamily="34" charset="0"/>
                <a:cs typeface="B Majid Shadow" panose="00000400000000000000" pitchFamily="2" charset="-78"/>
              </a:rPr>
              <a:t>نظـری</a:t>
            </a:r>
            <a:endParaRPr lang="en-US" altLang="en-US" sz="2500">
              <a:solidFill>
                <a:srgbClr val="A50021"/>
              </a:solidFill>
              <a:latin typeface="Calibri" panose="020F0502020204030204" pitchFamily="34" charset="0"/>
              <a:cs typeface="B Majid Shadow" panose="00000400000000000000" pitchFamily="2" charset="-78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4500563" y="2808288"/>
            <a:ext cx="12858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A50021"/>
                </a:solidFill>
                <a:latin typeface="Calibri" panose="020F0502020204030204" pitchFamily="34" charset="0"/>
                <a:cs typeface="B Majid Shadow" panose="00000400000000000000" pitchFamily="2" charset="-78"/>
              </a:rPr>
              <a:t>کاربردی</a:t>
            </a:r>
            <a:endParaRPr lang="en-US" altLang="en-US" sz="2500">
              <a:solidFill>
                <a:srgbClr val="A50021"/>
              </a:solidFill>
              <a:latin typeface="Calibri" panose="020F0502020204030204" pitchFamily="34" charset="0"/>
              <a:cs typeface="B Majid Shadow" panose="00000400000000000000" pitchFamily="2" charset="-78"/>
            </a:endParaRP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1071563" y="785813"/>
            <a:ext cx="27146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0070C0"/>
                </a:solidFill>
                <a:latin typeface="Calibri" panose="020F0502020204030204" pitchFamily="34" charset="0"/>
                <a:cs typeface="B Sahar" panose="00000400000000000000" pitchFamily="2" charset="-78"/>
              </a:rPr>
              <a:t>بیان قواعد کلی اخلاقی</a:t>
            </a:r>
            <a:endParaRPr lang="en-US" altLang="en-US" sz="2500">
              <a:solidFill>
                <a:srgbClr val="0070C0"/>
              </a:solidFill>
              <a:latin typeface="Calibri" panose="020F0502020204030204" pitchFamily="34" charset="0"/>
              <a:cs typeface="B Sahar" panose="00000400000000000000" pitchFamily="2" charset="-78"/>
            </a:endParaRP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142875" y="2593975"/>
            <a:ext cx="36433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500">
                <a:solidFill>
                  <a:srgbClr val="CC9900"/>
                </a:solidFill>
                <a:latin typeface="Calibri" panose="020F0502020204030204" pitchFamily="34" charset="0"/>
                <a:cs typeface="B Sahar" panose="00000400000000000000" pitchFamily="2" charset="-78"/>
              </a:rPr>
              <a:t>معطوف به زمینه‌های عینی رفتار</a:t>
            </a:r>
            <a:endParaRPr lang="en-US" altLang="en-US" sz="2500">
              <a:solidFill>
                <a:srgbClr val="CC9900"/>
              </a:solidFill>
              <a:latin typeface="Calibri" panose="020F0502020204030204" pitchFamily="34" charset="0"/>
              <a:cs typeface="B Sahar" panose="00000400000000000000" pitchFamily="2" charset="-7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V="1">
            <a:off x="5786438" y="1500188"/>
            <a:ext cx="857250" cy="571500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rot="5400000">
            <a:off x="5786438" y="2428875"/>
            <a:ext cx="785812" cy="642938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171" idx="1"/>
            <a:endCxn id="7173" idx="3"/>
          </p:cNvCxnSpPr>
          <p:nvPr/>
        </p:nvCxnSpPr>
        <p:spPr bwMode="auto">
          <a:xfrm rot="10800000">
            <a:off x="3786188" y="1216025"/>
            <a:ext cx="714375" cy="22225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172" idx="1"/>
            <a:endCxn id="7174" idx="3"/>
          </p:cNvCxnSpPr>
          <p:nvPr/>
        </p:nvCxnSpPr>
        <p:spPr bwMode="auto">
          <a:xfrm rot="10800000">
            <a:off x="3786188" y="3024188"/>
            <a:ext cx="714375" cy="23812"/>
          </a:xfrm>
          <a:prstGeom prst="straightConnector1">
            <a:avLst/>
          </a:prstGeom>
          <a:ln w="50800" cmpd="sng">
            <a:headEnd type="none" w="med" len="med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Flowchart: Alternate Process 36"/>
          <p:cNvSpPr/>
          <p:nvPr/>
        </p:nvSpPr>
        <p:spPr bwMode="auto">
          <a:xfrm>
            <a:off x="3357563" y="4500563"/>
            <a:ext cx="1785937" cy="642937"/>
          </a:xfrm>
          <a:prstGeom prst="flowChartAlternateProcess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180" name="TextBox 9"/>
          <p:cNvSpPr txBox="1">
            <a:spLocks noChangeArrowheads="1"/>
          </p:cNvSpPr>
          <p:nvPr/>
        </p:nvSpPr>
        <p:spPr bwMode="auto">
          <a:xfrm>
            <a:off x="3643313" y="4500563"/>
            <a:ext cx="1285875" cy="55403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3000">
                <a:solidFill>
                  <a:srgbClr val="FFFF00"/>
                </a:solidFill>
                <a:latin typeface="Calibri" panose="020F0502020204030204" pitchFamily="34" charset="0"/>
                <a:cs typeface="B Nazanin" panose="00000400000000000000" pitchFamily="2" charset="-78"/>
              </a:rPr>
              <a:t>تمثـیل</a:t>
            </a:r>
            <a:endParaRPr lang="en-US" altLang="en-US" sz="3000">
              <a:solidFill>
                <a:srgbClr val="FFFF00"/>
              </a:solidFill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71750" y="3571875"/>
            <a:ext cx="17859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Nazanin" pitchFamily="2" charset="-78"/>
              </a:rPr>
              <a:t>روان‌شناسی</a:t>
            </a:r>
            <a:endParaRPr lang="en-US" sz="2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86188" y="5429250"/>
            <a:ext cx="25130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Nazanin" pitchFamily="2" charset="-78"/>
              </a:rPr>
              <a:t>روان درمانی</a:t>
            </a:r>
            <a:endParaRPr lang="en-US" sz="2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Nazanin" pitchFamily="2" charset="-78"/>
            </a:endParaRPr>
          </a:p>
        </p:txBody>
      </p:sp>
      <p:pic>
        <p:nvPicPr>
          <p:cNvPr id="7189" name="Picture 21" descr="C:\Documents and Settings\ici\My Documents\My Pictures\arrow\Arrow-righ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391791">
            <a:off x="4221163" y="3805238"/>
            <a:ext cx="20574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1" descr="C:\Documents and Settings\ici\My Documents\My Pictures\arrow\Arrow-righ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258">
            <a:off x="2208213" y="5048250"/>
            <a:ext cx="20574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Slide Number Placeholder 3"/>
          <p:cNvSpPr txBox="1">
            <a:spLocks/>
          </p:cNvSpPr>
          <p:nvPr/>
        </p:nvSpPr>
        <p:spPr bwMode="auto">
          <a:xfrm>
            <a:off x="6553200" y="6553200"/>
            <a:ext cx="2133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8690193-A71C-4667-B219-2406EE5B139E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01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173" grpId="0"/>
      <p:bldP spid="7174" grpId="0"/>
      <p:bldP spid="37" grpId="0" animBg="1"/>
      <p:bldP spid="7180" grpId="0" animBg="1"/>
      <p:bldP spid="11" grpId="0"/>
      <p:bldP spid="1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Content Placeholder 5" descr="jeld 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772400" cy="5375641"/>
          </a:xfrm>
        </p:spPr>
      </p:pic>
      <p:sp>
        <p:nvSpPr>
          <p:cNvPr id="6758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BCCA70-2C2F-4065-9464-939A7B0876F4}" type="slidenum">
              <a:rPr lang="ar-SA"/>
              <a:pPr eaLnBrk="1" hangingPunct="1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47D6273-268D-4458-87C9-EC37E87B7A54}" type="slidenum">
              <a:rPr lang="ar-SA"/>
              <a:pPr eaLnBrk="1" hangingPunct="1"/>
              <a:t>111</a:t>
            </a:fld>
            <a:endParaRPr lang="en-US"/>
          </a:p>
        </p:txBody>
      </p:sp>
      <p:pic>
        <p:nvPicPr>
          <p:cNvPr id="69635" name="Picture 5" descr="Picture 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Content Placeholder 5" descr="Picture 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8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"/>
          <a:stretch/>
        </p:blipFill>
        <p:spPr>
          <a:xfrm>
            <a:off x="2743200" y="457200"/>
            <a:ext cx="3873118" cy="568460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D7DD5-7DFF-48A4-AD31-970C3E71B860}" type="slidenum">
              <a:rPr lang="ar-SA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012" y="3470632"/>
            <a:ext cx="8382000" cy="156966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>
                  <a:solidFill>
                    <a:srgbClr val="CCFF33"/>
                  </a:solidFill>
                </a:ln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www.gharamaleki.ir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ln>
                  <a:solidFill>
                    <a:srgbClr val="CCFF33"/>
                  </a:solidFill>
                </a:ln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akhlagh_85@yahoo.com</a:t>
            </a:r>
            <a:endParaRPr lang="fa-IR" sz="4800" b="1" dirty="0">
              <a:ln>
                <a:solidFill>
                  <a:srgbClr val="CCFF33"/>
                </a:solidFill>
              </a:ln>
              <a:solidFill>
                <a:srgbClr val="008000"/>
              </a:solidFill>
              <a:latin typeface="Calibri" pitchFamily="34" charset="0"/>
              <a:cs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228600" y="5410200"/>
            <a:ext cx="9296400" cy="70788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r" rtl="1" eaLnBrk="1" hangingPunct="1">
              <a:defRPr/>
            </a:pPr>
            <a:r>
              <a:rPr lang="fa-IR" sz="4000" b="1" dirty="0" smtClean="0">
                <a:solidFill>
                  <a:srgbClr val="008000"/>
                </a:solidFill>
                <a:latin typeface="Calibri" pitchFamily="34" charset="0"/>
                <a:cs typeface="B Nazanin" panose="00000400000000000000" pitchFamily="2" charset="-78"/>
              </a:rPr>
              <a:t>تلفن:  88756019 – 42762242فاکس:42762941</a:t>
            </a:r>
            <a:r>
              <a:rPr lang="en-US" sz="4000" b="1" dirty="0" smtClean="0">
                <a:solidFill>
                  <a:srgbClr val="008000"/>
                </a:solidFill>
                <a:latin typeface="Calibri" pitchFamily="34" charset="0"/>
                <a:cs typeface="B Nazanin" panose="00000400000000000000" pitchFamily="2" charset="-78"/>
              </a:rPr>
              <a:t> </a:t>
            </a:r>
            <a:endParaRPr lang="fa-IR" sz="4000" b="1" dirty="0" smtClean="0">
              <a:solidFill>
                <a:srgbClr val="008000"/>
              </a:solidFill>
              <a:latin typeface="Calibri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467042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113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27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489575" y="1868488"/>
            <a:ext cx="36433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fa-IR" sz="3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B Nazanin" panose="00000400000000000000" pitchFamily="2" charset="-78"/>
              </a:rPr>
              <a:t>گستره‌های اخلاق کاربردی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B Nazanin" panose="00000400000000000000" pitchFamily="2" charset="-78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357563" y="500063"/>
            <a:ext cx="1714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زیستی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214563" y="1166813"/>
            <a:ext cx="1714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خانواده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93763" y="2000250"/>
            <a:ext cx="2000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شهروندی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928688" y="2962275"/>
            <a:ext cx="1714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جنسی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928688" y="3714750"/>
            <a:ext cx="22145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محیط زیست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894013" y="4378325"/>
            <a:ext cx="16414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دشمنی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105400" y="4038600"/>
            <a:ext cx="25812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اخلاقِ حرفه‌ای: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رسانه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پژوهش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آموزش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تجارت</a:t>
            </a:r>
          </a:p>
          <a:p>
            <a:pPr algn="r" rtl="1" eaLnBrk="1" hangingPunct="1"/>
            <a:r>
              <a:rPr lang="fa-IR" altLang="en-US" sz="2500" b="1">
                <a:latin typeface="Calibri" panose="020F0502020204030204" pitchFamily="34" charset="0"/>
                <a:cs typeface="B Nazanin" panose="00000400000000000000" pitchFamily="2" charset="-78"/>
              </a:rPr>
              <a:t>اخلاق صنعت </a:t>
            </a:r>
            <a:endParaRPr lang="en-US" altLang="en-US" sz="2500" b="1">
              <a:latin typeface="Calibri" panose="020F0502020204030204" pitchFamily="34" charset="0"/>
              <a:cs typeface="B Nazanin" panose="00000400000000000000" pitchFamily="2" charset="-78"/>
            </a:endParaRPr>
          </a:p>
        </p:txBody>
      </p:sp>
      <p:cxnSp>
        <p:nvCxnSpPr>
          <p:cNvPr id="14" name="Straight Arrow Connector 13"/>
          <p:cNvCxnSpPr>
            <a:stCxn id="5" idx="1"/>
            <a:endCxn id="6" idx="2"/>
          </p:cNvCxnSpPr>
          <p:nvPr/>
        </p:nvCxnSpPr>
        <p:spPr bwMode="auto">
          <a:xfrm flipH="1" flipV="1">
            <a:off x="4214813" y="976313"/>
            <a:ext cx="1274762" cy="1169987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2"/>
          </p:cNvCxnSpPr>
          <p:nvPr/>
        </p:nvCxnSpPr>
        <p:spPr bwMode="auto">
          <a:xfrm flipH="1" flipV="1">
            <a:off x="3071813" y="1643063"/>
            <a:ext cx="2417762" cy="503237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</p:cNvCxnSpPr>
          <p:nvPr/>
        </p:nvCxnSpPr>
        <p:spPr bwMode="auto">
          <a:xfrm flipH="1">
            <a:off x="2667000" y="2146300"/>
            <a:ext cx="2822575" cy="1054100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1"/>
            <a:endCxn id="10" idx="3"/>
          </p:cNvCxnSpPr>
          <p:nvPr/>
        </p:nvCxnSpPr>
        <p:spPr bwMode="auto">
          <a:xfrm flipH="1">
            <a:off x="3143250" y="2146300"/>
            <a:ext cx="2346325" cy="1998663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1"/>
            <a:endCxn id="8" idx="3"/>
          </p:cNvCxnSpPr>
          <p:nvPr/>
        </p:nvCxnSpPr>
        <p:spPr bwMode="auto">
          <a:xfrm flipH="1">
            <a:off x="2894013" y="2146300"/>
            <a:ext cx="2595562" cy="92075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1"/>
          </p:cNvCxnSpPr>
          <p:nvPr/>
        </p:nvCxnSpPr>
        <p:spPr bwMode="auto">
          <a:xfrm flipH="1">
            <a:off x="4602163" y="2146300"/>
            <a:ext cx="887412" cy="2273300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5" idx="1"/>
          </p:cNvCxnSpPr>
          <p:nvPr/>
        </p:nvCxnSpPr>
        <p:spPr bwMode="auto">
          <a:xfrm>
            <a:off x="5489575" y="2146300"/>
            <a:ext cx="606425" cy="1892300"/>
          </a:xfrm>
          <a:prstGeom prst="straightConnector1">
            <a:avLst/>
          </a:prstGeom>
          <a:ln w="28575">
            <a:solidFill>
              <a:srgbClr val="996633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Brace 36"/>
          <p:cNvSpPr/>
          <p:nvPr/>
        </p:nvSpPr>
        <p:spPr>
          <a:xfrm>
            <a:off x="7543800" y="4419600"/>
            <a:ext cx="533400" cy="2057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15378" name="Slide Number Placeholder 1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0" y="6172200"/>
            <a:ext cx="1828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CF0FC9-D758-476C-B6A0-FF293BEA29D1}" type="slidenum">
              <a:rPr lang="ar-SA" altLang="en-US">
                <a:solidFill>
                  <a:srgbClr val="7F7F7F"/>
                </a:solidFill>
              </a:rPr>
              <a:pPr eaLnBrk="1" hangingPunct="1"/>
              <a:t>12</a:t>
            </a:fld>
            <a:endParaRPr lang="ar-SA" alt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95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-214346" y="571480"/>
          <a:ext cx="7000924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6313" y="473075"/>
            <a:ext cx="428625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fa-IR" sz="3500" b="1" dirty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Arial" charset="0"/>
                <a:cs typeface="B Davat" pitchFamily="2" charset="-78"/>
              </a:rPr>
              <a:t>رشته‌های مرتبط با اخلاق حرفه‌ای</a:t>
            </a:r>
            <a:endParaRPr lang="en-US" sz="3500" b="1" dirty="0">
              <a:solidFill>
                <a:schemeClr val="tx2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Arial" charset="0"/>
              <a:cs typeface="B Davat" pitchFamily="2" charset="-78"/>
            </a:endParaRPr>
          </a:p>
        </p:txBody>
      </p:sp>
      <p:sp>
        <p:nvSpPr>
          <p:cNvPr id="21508" name="Slide Number Placeholder 3"/>
          <p:cNvSpPr txBox="1">
            <a:spLocks/>
          </p:cNvSpPr>
          <p:nvPr/>
        </p:nvSpPr>
        <p:spPr bwMode="auto">
          <a:xfrm>
            <a:off x="6553200" y="6553200"/>
            <a:ext cx="2133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E2D2109-D8A2-4C99-9EA8-A94799687672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5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571875" y="428625"/>
            <a:ext cx="54292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fa-IR" sz="3500" b="1" dirty="0">
                <a:solidFill>
                  <a:srgbClr val="FF66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rPr>
              <a:t>هندسۀ معرفتی اخلاق حرفه‌ای</a:t>
            </a:r>
            <a:endParaRPr lang="en-US" sz="3500" b="1" dirty="0">
              <a:solidFill>
                <a:srgbClr val="FF66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Titr" pitchFamily="2" charset="-78"/>
            </a:endParaRP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 rot="1585467">
            <a:off x="4408488" y="2114550"/>
            <a:ext cx="15001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هویت معرفتی</a:t>
            </a:r>
            <a:endParaRPr lang="en-US" sz="26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5072063" y="3114675"/>
            <a:ext cx="1643062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حیثیت کاربردی</a:t>
            </a:r>
            <a:endParaRPr 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 rot="260950">
            <a:off x="2317750" y="3017838"/>
            <a:ext cx="16430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معطوف به محیط‌های حرفه‌ای</a:t>
            </a:r>
            <a:endParaRPr lang="en-US" sz="2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643313" y="5026025"/>
            <a:ext cx="1643062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تنوع گرایش</a:t>
            </a:r>
            <a:endParaRPr lang="en-US" sz="2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 rot="3112410">
            <a:off x="2345531" y="4228307"/>
            <a:ext cx="2143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شأن </a:t>
            </a:r>
          </a:p>
          <a:p>
            <a:pPr algn="ctr" eaLnBrk="1" hangingPunct="1">
              <a:defRPr/>
            </a:pPr>
            <a:r>
              <a:rPr lang="fa-I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میان رشته‌ای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 rot="635928">
            <a:off x="4783138" y="4179888"/>
            <a:ext cx="15573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ماهیت</a:t>
            </a:r>
          </a:p>
          <a:p>
            <a:pPr algn="ctr" eaLnBrk="1" hangingPunct="1">
              <a:defRPr/>
            </a:pPr>
            <a:r>
              <a:rPr lang="fa-IR" sz="2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 اسلامی</a:t>
            </a:r>
            <a:endParaRPr lang="en-US" sz="2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 rot="19625683">
            <a:off x="3125788" y="2081213"/>
            <a:ext cx="145256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فرهنگ</a:t>
            </a:r>
          </a:p>
          <a:p>
            <a:pPr algn="ctr" eaLnBrk="1" hangingPunct="1">
              <a:defRPr/>
            </a:pPr>
            <a:r>
              <a:rPr lang="fa-I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Morvarid" pitchFamily="2" charset="-78"/>
              </a:rPr>
              <a:t> وابسته</a:t>
            </a:r>
            <a:endParaRPr lang="en-US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Morvarid" pitchFamily="2" charset="-78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786188" y="3257550"/>
            <a:ext cx="1428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a-I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rPr>
              <a:t>اخلاق حرفه‌ای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Titr" pitchFamily="2" charset="-78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357438" y="1614488"/>
            <a:ext cx="4265612" cy="4071937"/>
            <a:chOff x="1643040" y="1643050"/>
            <a:chExt cx="4265882" cy="4071988"/>
          </a:xfrm>
        </p:grpSpPr>
        <p:sp>
          <p:nvSpPr>
            <p:cNvPr id="14" name="Heptagon 13"/>
            <p:cNvSpPr/>
            <p:nvPr/>
          </p:nvSpPr>
          <p:spPr bwMode="auto">
            <a:xfrm>
              <a:off x="1643040" y="1643050"/>
              <a:ext cx="4265882" cy="4071988"/>
            </a:xfrm>
            <a:prstGeom prst="heptagon">
              <a:avLst/>
            </a:prstGeom>
            <a:noFill/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6" name="Heptagon 15"/>
            <p:cNvSpPr/>
            <p:nvPr/>
          </p:nvSpPr>
          <p:spPr bwMode="auto">
            <a:xfrm>
              <a:off x="3000438" y="3081343"/>
              <a:ext cx="1562199" cy="1490681"/>
            </a:xfrm>
            <a:prstGeom prst="heptagon">
              <a:avLst/>
            </a:prstGeom>
            <a:noFill/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eaLnBrk="1" hangingPunct="1">
                <a:defRPr/>
              </a:pPr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8" name="Straight Connector 17"/>
            <p:cNvCxnSpPr>
              <a:stCxn id="14" idx="3"/>
              <a:endCxn id="16" idx="3"/>
            </p:cNvCxnSpPr>
            <p:nvPr/>
          </p:nvCxnSpPr>
          <p:spPr bwMode="auto">
            <a:xfrm rot="5400000" flipH="1" flipV="1">
              <a:off x="2559115" y="4840299"/>
              <a:ext cx="1143014" cy="606463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6" idx="4"/>
            </p:cNvCxnSpPr>
            <p:nvPr/>
          </p:nvCxnSpPr>
          <p:spPr bwMode="auto">
            <a:xfrm flipV="1">
              <a:off x="1643040" y="4040205"/>
              <a:ext cx="1357398" cy="255590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4" idx="6"/>
              <a:endCxn id="16" idx="6"/>
            </p:cNvCxnSpPr>
            <p:nvPr/>
          </p:nvCxnSpPr>
          <p:spPr bwMode="auto">
            <a:xfrm rot="16200000" flipH="1">
              <a:off x="3059215" y="2359022"/>
              <a:ext cx="1438293" cy="6350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4" idx="5"/>
              <a:endCxn id="16" idx="5"/>
            </p:cNvCxnSpPr>
            <p:nvPr/>
          </p:nvCxnSpPr>
          <p:spPr bwMode="auto">
            <a:xfrm rot="10800000" flipH="1" flipV="1">
              <a:off x="2065342" y="2449510"/>
              <a:ext cx="1089094" cy="927112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2"/>
              <a:endCxn id="16" idx="2"/>
            </p:cNvCxnSpPr>
            <p:nvPr/>
          </p:nvCxnSpPr>
          <p:spPr bwMode="auto">
            <a:xfrm rot="5400000" flipH="1">
              <a:off x="3855390" y="4845856"/>
              <a:ext cx="1143014" cy="595350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4" idx="1"/>
              <a:endCxn id="16" idx="1"/>
            </p:cNvCxnSpPr>
            <p:nvPr/>
          </p:nvCxnSpPr>
          <p:spPr bwMode="auto">
            <a:xfrm flipH="1" flipV="1">
              <a:off x="4562637" y="4040205"/>
              <a:ext cx="1346285" cy="222253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4" idx="0"/>
              <a:endCxn id="16" idx="0"/>
            </p:cNvCxnSpPr>
            <p:nvPr/>
          </p:nvCxnSpPr>
          <p:spPr bwMode="auto">
            <a:xfrm flipH="1">
              <a:off x="4407052" y="2449510"/>
              <a:ext cx="1079568" cy="927112"/>
            </a:xfrm>
            <a:prstGeom prst="line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444" name="Slide Number Placeholder 3"/>
          <p:cNvSpPr txBox="1">
            <a:spLocks/>
          </p:cNvSpPr>
          <p:nvPr/>
        </p:nvSpPr>
        <p:spPr bwMode="auto">
          <a:xfrm>
            <a:off x="6553200" y="6553200"/>
            <a:ext cx="2133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fld id="{45A2FDFB-7305-4A9C-943D-E0CAAE8703FF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algn="r" rtl="1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980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291" grpId="0"/>
      <p:bldP spid="12292" grpId="0"/>
      <p:bldP spid="12293" grpId="0"/>
      <p:bldP spid="12294" grpId="0"/>
      <p:bldP spid="12295" grpId="0"/>
      <p:bldP spid="12296" grpId="0"/>
      <p:bldP spid="1229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461C01-CFED-4AE4-8788-B28444F43A44}" type="slidenum">
              <a:rPr lang="ar-SA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4579" name="Picture 5" descr="Pictur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Content Placeholder 5" descr="Picture 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810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72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6" descr="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838200"/>
            <a:ext cx="3429000" cy="4992688"/>
          </a:xfrm>
        </p:spPr>
      </p:pic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CA877CA-7450-4451-9320-90D9249AEBC5}" type="slidenum">
              <a:rPr lang="ar-SA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7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4258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97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46825" y="3019425"/>
            <a:ext cx="21161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indent="-457200" algn="ctr">
              <a:lnSpc>
                <a:spcPct val="165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pitchFamily="34" charset="0"/>
                <a:cs typeface="B Titr" pitchFamily="2" charset="-78"/>
              </a:rPr>
              <a:t>تصور    الف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95400" y="3219450"/>
            <a:ext cx="1373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indent="-457200" algn="ctr">
              <a:lnSpc>
                <a:spcPct val="165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pitchFamily="34" charset="0"/>
                <a:cs typeface="B Titr" pitchFamily="2" charset="-78"/>
              </a:rPr>
              <a:t>تصور   ب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84763" y="5860473"/>
            <a:ext cx="3768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hangingPunct="1">
              <a:buFont typeface="Wingdings" pitchFamily="2" charset="2"/>
              <a:buChar char="ü"/>
            </a:pPr>
            <a:r>
              <a:rPr lang="fa-IR" sz="4000" dirty="0">
                <a:solidFill>
                  <a:srgbClr val="FFFF00"/>
                </a:solidFill>
                <a:cs typeface="B Nazanin" pitchFamily="2" charset="-78"/>
              </a:rPr>
              <a:t> طبیبٌ دوّار بطبّه...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526088" y="990600"/>
            <a:ext cx="3084512" cy="2246313"/>
          </a:xfrm>
          <a:prstGeom prst="cloudCallout">
            <a:avLst>
              <a:gd name="adj1" fmla="val -26234"/>
              <a:gd name="adj2" fmla="val 7184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600" kern="0" dirty="0">
                <a:solidFill>
                  <a:sysClr val="windowText" lastClr="000000"/>
                </a:solidFill>
                <a:cs typeface="B Nazanin" pitchFamily="2" charset="-78"/>
              </a:rPr>
              <a:t>مشتی پند و پیمان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57188" y="914400"/>
            <a:ext cx="3581400" cy="2635250"/>
          </a:xfrm>
          <a:prstGeom prst="cloudCallout">
            <a:avLst>
              <a:gd name="adj1" fmla="val 24721"/>
              <a:gd name="adj2" fmla="val 67013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kern="0" dirty="0">
                <a:solidFill>
                  <a:sysClr val="windowText" lastClr="000000"/>
                </a:solidFill>
                <a:cs typeface="B Nazanin" pitchFamily="2" charset="-78"/>
              </a:rPr>
              <a:t> </a:t>
            </a:r>
            <a:r>
              <a:rPr lang="fa-IR" sz="2800" kern="0" dirty="0" smtClean="0">
                <a:solidFill>
                  <a:sysClr val="windowText" lastClr="000000"/>
                </a:solidFill>
                <a:cs typeface="B Nazanin" pitchFamily="2" charset="-78"/>
              </a:rPr>
              <a:t>دانش </a:t>
            </a:r>
            <a:r>
              <a:rPr lang="fa-IR" sz="2800" kern="0" dirty="0">
                <a:solidFill>
                  <a:sysClr val="windowText" lastClr="000000"/>
                </a:solidFill>
                <a:cs typeface="B Nazanin" pitchFamily="2" charset="-78"/>
              </a:rPr>
              <a:t>تشخیص، پیشگیری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kern="0" dirty="0">
                <a:solidFill>
                  <a:sysClr val="windowText" lastClr="000000"/>
                </a:solidFill>
                <a:cs typeface="B Nazanin" pitchFamily="2" charset="-78"/>
              </a:rPr>
              <a:t>و بهبود </a:t>
            </a:r>
            <a:r>
              <a:rPr lang="fa-IR" sz="2800" kern="0" dirty="0" smtClean="0">
                <a:solidFill>
                  <a:sysClr val="windowText" lastClr="000000"/>
                </a:solidFill>
                <a:cs typeface="B Nazanin" pitchFamily="2" charset="-78"/>
              </a:rPr>
              <a:t>رفتار</a:t>
            </a:r>
            <a:endParaRPr lang="fa-IR" sz="2800" kern="0" dirty="0">
              <a:solidFill>
                <a:sysClr val="windowText" lastClr="000000"/>
              </a:solidFill>
              <a:cs typeface="B Nazanin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10729" y="3886200"/>
            <a:ext cx="411522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 smtClean="0">
                <a:solidFill>
                  <a:schemeClr val="bg1"/>
                </a:solidFill>
                <a:cs typeface="B Nazanin" pitchFamily="2" charset="-78"/>
              </a:rPr>
              <a:t>نسخه‌ای واحد برای همه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 smtClean="0">
                <a:solidFill>
                  <a:schemeClr val="bg1"/>
                </a:solidFill>
                <a:cs typeface="B Nazanin" pitchFamily="2" charset="-78"/>
              </a:rPr>
              <a:t>ور رفتن با مشکل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 smtClean="0">
                <a:solidFill>
                  <a:schemeClr val="bg1"/>
                </a:solidFill>
                <a:cs typeface="B Nazanin" pitchFamily="2" charset="-78"/>
              </a:rPr>
              <a:t>تبدیل مشکل به بحران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1974" y="67270"/>
            <a:ext cx="38379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5400" b="1" kern="0" dirty="0" smtClean="0">
                <a:solidFill>
                  <a:schemeClr val="bg1"/>
                </a:solidFill>
                <a:cs typeface="B Nazanin" pitchFamily="2" charset="-78"/>
              </a:rPr>
              <a:t>انگاره از اخلاق؟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566" y="4083050"/>
            <a:ext cx="3900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 smtClean="0">
                <a:solidFill>
                  <a:schemeClr val="bg1"/>
                </a:solidFill>
                <a:cs typeface="B Nazanin" pitchFamily="2" charset="-78"/>
              </a:rPr>
              <a:t>تبدیل مشکل به مسأله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3600" kern="0" dirty="0" smtClean="0">
                <a:solidFill>
                  <a:schemeClr val="bg1"/>
                </a:solidFill>
                <a:cs typeface="B Nazanin" pitchFamily="2" charset="-78"/>
              </a:rPr>
              <a:t>نسخه‌ای برای هر کس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"/>
          <a:stretch/>
        </p:blipFill>
        <p:spPr>
          <a:xfrm>
            <a:off x="3342149" y="263769"/>
            <a:ext cx="5825612" cy="6330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6374" y="3921370"/>
            <a:ext cx="2286000" cy="1496487"/>
          </a:xfrm>
          <a:prstGeom prst="rect">
            <a:avLst/>
          </a:prstGeom>
          <a:noFill/>
        </p:spPr>
        <p:txBody>
          <a:bodyPr lIns="75362" tIns="37681" rIns="75362" bIns="3768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fa-IR" sz="4615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B Nazanin" pitchFamily="2" charset="-78"/>
              </a:rPr>
              <a:t>انگاره ما از اخلاق</a:t>
            </a:r>
            <a:endParaRPr lang="en-US" sz="4615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B Nazanin" pitchFamily="2" charset="-78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0" y="439738"/>
            <a:ext cx="6276975" cy="928687"/>
            <a:chOff x="-1" y="228600"/>
            <a:chExt cx="8160487" cy="1206898"/>
          </a:xfrm>
        </p:grpSpPr>
        <p:sp>
          <p:nvSpPr>
            <p:cNvPr id="4" name="Rectangle 3"/>
            <p:cNvSpPr/>
            <p:nvPr/>
          </p:nvSpPr>
          <p:spPr>
            <a:xfrm>
              <a:off x="6032437" y="640080"/>
              <a:ext cx="2128049" cy="760692"/>
            </a:xfrm>
            <a:prstGeom prst="rect">
              <a:avLst/>
            </a:prstGeom>
          </p:spPr>
          <p:txBody>
            <a:bodyPr wrap="none" lIns="75362" tIns="37681" rIns="75362" bIns="37681">
              <a:spAutoFit/>
            </a:bodyPr>
            <a:lstStyle/>
            <a:p>
              <a:pPr algn="r" rtl="1" eaLnBrk="1" hangingPunct="1">
                <a:defRPr/>
              </a:pPr>
              <a:r>
                <a:rPr lang="fa-IR" sz="3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پندانگاری</a:t>
              </a: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" y="228600"/>
              <a:ext cx="4346481" cy="1206898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1- پندانگاری: مشتی پند و پیمان</a:t>
              </a:r>
              <a:endParaRPr lang="en-US" sz="2769" b="1" dirty="0">
                <a:solidFill>
                  <a:prstClr val="black"/>
                </a:solidFill>
                <a:latin typeface="Arial" charset="0"/>
                <a:cs typeface="B Nazanin" pitchFamily="2" charset="-78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-14288" y="1577975"/>
            <a:ext cx="7353301" cy="1028700"/>
            <a:chOff x="-19006" y="1709275"/>
            <a:chExt cx="9559322" cy="1337419"/>
          </a:xfrm>
        </p:grpSpPr>
        <p:sp>
          <p:nvSpPr>
            <p:cNvPr id="5" name="Rectangle 4"/>
            <p:cNvSpPr/>
            <p:nvPr/>
          </p:nvSpPr>
          <p:spPr>
            <a:xfrm>
              <a:off x="7242718" y="2286001"/>
              <a:ext cx="2297598" cy="760693"/>
            </a:xfrm>
            <a:prstGeom prst="rect">
              <a:avLst/>
            </a:prstGeom>
          </p:spPr>
          <p:txBody>
            <a:bodyPr wrap="none" lIns="75362" tIns="37681" rIns="75362" bIns="37681">
              <a:spAutoFit/>
            </a:bodyPr>
            <a:lstStyle/>
            <a:p>
              <a:pPr algn="r" rtl="1" eaLnBrk="1" hangingPunct="1">
                <a:defRPr/>
              </a:pPr>
              <a:r>
                <a:rPr lang="fa-IR" sz="3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زیورانگاری</a:t>
              </a: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9006" y="1709275"/>
              <a:ext cx="4346273" cy="652198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2- زیورانگاری</a:t>
              </a:r>
              <a:endParaRPr lang="en-US" sz="2769" b="1" dirty="0">
                <a:solidFill>
                  <a:prstClr val="black"/>
                </a:solidFill>
                <a:latin typeface="Arial" charset="0"/>
                <a:cs typeface="B Nazanin" pitchFamily="2" charset="-78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14288" y="552450"/>
            <a:ext cx="8945563" cy="2582863"/>
            <a:chOff x="-19006" y="375173"/>
            <a:chExt cx="11628832" cy="3358603"/>
          </a:xfrm>
        </p:grpSpPr>
        <p:sp>
          <p:nvSpPr>
            <p:cNvPr id="6" name="Rectangle 5"/>
            <p:cNvSpPr/>
            <p:nvPr/>
          </p:nvSpPr>
          <p:spPr>
            <a:xfrm>
              <a:off x="9829800" y="375173"/>
              <a:ext cx="1780026" cy="1145214"/>
            </a:xfrm>
            <a:prstGeom prst="rect">
              <a:avLst/>
            </a:prstGeom>
          </p:spPr>
          <p:txBody>
            <a:bodyPr lIns="75362" tIns="37681" rIns="75362" bIns="37681">
              <a:spAutoFit/>
            </a:bodyPr>
            <a:lstStyle/>
            <a:p>
              <a:pPr algn="ct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سرسره</a:t>
              </a:r>
            </a:p>
            <a:p>
              <a:pPr algn="ct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‌انگاری</a:t>
              </a:r>
              <a:endParaRPr lang="en-US" sz="1154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9006" y="2526165"/>
              <a:ext cx="4346109" cy="1207611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3- سرسره‌انگاری: ترمز‌انگاری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14288" y="1319213"/>
            <a:ext cx="4721226" cy="3457575"/>
            <a:chOff x="-19006" y="1371602"/>
            <a:chExt cx="6137295" cy="4495761"/>
          </a:xfrm>
        </p:grpSpPr>
        <p:sp>
          <p:nvSpPr>
            <p:cNvPr id="7" name="Rectangle 6"/>
            <p:cNvSpPr/>
            <p:nvPr/>
          </p:nvSpPr>
          <p:spPr>
            <a:xfrm>
              <a:off x="4629743" y="1371602"/>
              <a:ext cx="1488546" cy="1145214"/>
            </a:xfrm>
            <a:prstGeom prst="rect">
              <a:avLst/>
            </a:prstGeom>
          </p:spPr>
          <p:txBody>
            <a:bodyPr lIns="75362" tIns="37681" rIns="75362" bIns="37681">
              <a:spAutoFit/>
            </a:bodyPr>
            <a:lstStyle/>
            <a:p>
              <a:pPr algn="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مزیت‌</a:t>
              </a:r>
            </a:p>
            <a:p>
              <a:pPr algn="r" rtl="1" eaLnBrk="1" hangingPunct="1">
                <a:defRPr/>
              </a:pPr>
              <a:r>
                <a:rPr lang="fa-IR" sz="2615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انگاری</a:t>
              </a:r>
              <a:endParaRPr lang="en-US" sz="1154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9006" y="4106626"/>
              <a:ext cx="4346047" cy="1760737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4- مزیت‌انگاری: فرصت، برتری رقابتی و مزیت راهبردی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-14288" y="2584450"/>
            <a:ext cx="5114926" cy="3833813"/>
            <a:chOff x="-19006" y="3017055"/>
            <a:chExt cx="6649866" cy="4983907"/>
          </a:xfrm>
        </p:grpSpPr>
        <p:sp>
          <p:nvSpPr>
            <p:cNvPr id="8" name="Rectangle 7"/>
            <p:cNvSpPr/>
            <p:nvPr/>
          </p:nvSpPr>
          <p:spPr>
            <a:xfrm>
              <a:off x="5536593" y="3017055"/>
              <a:ext cx="1094267" cy="1022347"/>
            </a:xfrm>
            <a:prstGeom prst="rect">
              <a:avLst/>
            </a:prstGeom>
          </p:spPr>
          <p:txBody>
            <a:bodyPr wrap="none" lIns="75362" tIns="37681" rIns="75362" bIns="37681">
              <a:spAutoFit/>
            </a:bodyPr>
            <a:lstStyle/>
            <a:p>
              <a:pPr algn="ctr" rtl="1" eaLnBrk="1" hangingPunct="1">
                <a:defRPr/>
              </a:pPr>
              <a:r>
                <a:rPr lang="fa-IR" sz="2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طب‌</a:t>
              </a:r>
            </a:p>
            <a:p>
              <a:pPr algn="ctr" rtl="1" eaLnBrk="1" hangingPunct="1">
                <a:defRPr/>
              </a:pPr>
              <a:r>
                <a:rPr lang="fa-IR" sz="2308" b="1" spc="42" dirty="0">
                  <a:ln w="11430"/>
                  <a:gradFill>
                    <a:gsLst>
                      <a:gs pos="25000">
                        <a:srgbClr val="AA2B1E">
                          <a:satMod val="155000"/>
                        </a:srgbClr>
                      </a:gs>
                      <a:gs pos="100000">
                        <a:srgbClr val="AA2B1E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B Nazanin" pitchFamily="2" charset="-78"/>
                </a:rPr>
                <a:t>انگاری</a:t>
              </a:r>
              <a:endParaRPr lang="en-US" sz="100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9006" y="6240600"/>
              <a:ext cx="4346561" cy="1760362"/>
            </a:xfrm>
            <a:prstGeom prst="rect">
              <a:avLst/>
            </a:prstGeom>
            <a:noFill/>
          </p:spPr>
          <p:txBody>
            <a:bodyPr lIns="75362" tIns="37681" rIns="75362" bIns="37681">
              <a:spAutoFit/>
            </a:bodyPr>
            <a:lstStyle/>
            <a:p>
              <a:pPr algn="justLow" rtl="1" eaLnBrk="1" hangingPunct="1">
                <a:defRPr/>
              </a:pPr>
              <a:r>
                <a:rPr lang="fa-IR" sz="2769" b="1" dirty="0">
                  <a:solidFill>
                    <a:prstClr val="black"/>
                  </a:solidFill>
                  <a:latin typeface="Arial" charset="0"/>
                  <a:cs typeface="B Nazanin" pitchFamily="2" charset="-78"/>
                </a:rPr>
                <a:t>5- طب‌انگاری: دانش تشخیص، پیشگیری و بهبود معضلات رفتاری</a:t>
              </a:r>
              <a:endParaRPr lang="en-US" sz="2769" b="1" dirty="0">
                <a:solidFill>
                  <a:prstClr val="black"/>
                </a:solidFill>
                <a:latin typeface="Arial" charset="0"/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26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324725" y="-358775"/>
            <a:ext cx="1895475" cy="2182813"/>
            <a:chOff x="7324636" y="-298771"/>
            <a:chExt cx="1895564" cy="1819364"/>
          </a:xfrm>
        </p:grpSpPr>
        <p:pic>
          <p:nvPicPr>
            <p:cNvPr id="29492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636" y="-298771"/>
              <a:ext cx="1819364" cy="1819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371231" y="133857"/>
              <a:ext cx="1848969" cy="7950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a-IR" sz="2800" b="1" i="0" u="none" strike="noStrike" kern="1200" cap="all" spc="0" normalizeH="0" baseline="0" noProof="0" dirty="0">
                  <a:ln w="9000" cmpd="sng">
                    <a:solidFill>
                      <a:srgbClr val="5DCEAF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5DCEAF">
                          <a:shade val="20000"/>
                          <a:satMod val="245000"/>
                        </a:srgbClr>
                      </a:gs>
                      <a:gs pos="43000">
                        <a:srgbClr val="5DCEAF">
                          <a:satMod val="255000"/>
                        </a:srgbClr>
                      </a:gs>
                      <a:gs pos="48000">
                        <a:srgbClr val="5DCEAF">
                          <a:shade val="85000"/>
                          <a:satMod val="255000"/>
                        </a:srgbClr>
                      </a:gs>
                      <a:gs pos="100000">
                        <a:srgbClr val="5DCEAF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Arial" charset="0"/>
                  <a:ea typeface="+mn-ea"/>
                  <a:cs typeface="B Nazanin" panose="00000400000000000000" pitchFamily="2" charset="-78"/>
                </a:rPr>
                <a:t>طب‌انگاری اخلاق</a:t>
              </a:r>
              <a:endParaRPr kumimoji="0" lang="en-US" sz="2800" b="1" i="0" u="none" strike="noStrike" kern="1200" cap="all" spc="0" normalizeH="0" baseline="0" noProof="0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B Nazanin" panose="00000400000000000000" pitchFamily="2" charset="-78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7"/>
          <a:stretch/>
        </p:blipFill>
        <p:spPr>
          <a:xfrm>
            <a:off x="152402" y="83641"/>
            <a:ext cx="2165141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05200" y="382588"/>
            <a:ext cx="363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fa-IR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نیاز به تشخیص در اخلاق</a:t>
            </a:r>
            <a:endParaRPr kumimoji="0" lang="ar-SA" altLang="fa-IR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67400" y="2435225"/>
            <a:ext cx="2106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1- تشخیص مرز</a:t>
            </a:r>
            <a:endParaRPr kumimoji="0" lang="ar-SA" altLang="fa-IR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9200" y="1050925"/>
            <a:ext cx="443706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مشاوره و مداخله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قدردانی و چاپلوسی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عزت نفس و تکبر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فروتنی و خواری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استقلال در رأی و استبداد به رأی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اقتدار و قدرت نمایی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nstantia" panose="02030602050306030303" pitchFamily="18" charset="0"/>
              <a:buChar char="–"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هدیه و رشوه</a:t>
            </a:r>
            <a:endParaRPr kumimoji="0" lang="en-US" altLang="fa-IR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486400" y="1051560"/>
            <a:ext cx="381000" cy="3539429"/>
          </a:xfrm>
          <a:prstGeom prst="rightBrace">
            <a:avLst>
              <a:gd name="adj1" fmla="val 151364"/>
              <a:gd name="adj2" fmla="val 5117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43400" y="5116513"/>
            <a:ext cx="4638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fa-IR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2- تبدیل معضلات اخلاقی به مسایل </a:t>
            </a:r>
            <a:endParaRPr kumimoji="0" lang="ar-SA" altLang="fa-IR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Pentagon 7"/>
          <p:cNvSpPr/>
          <p:nvPr/>
        </p:nvSpPr>
        <p:spPr>
          <a:xfrm flipH="1">
            <a:off x="5494338" y="1417638"/>
            <a:ext cx="3659187" cy="1905000"/>
          </a:xfrm>
          <a:prstGeom prst="homePlat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B Nazanin" pitchFamily="2" charset="-78"/>
              </a:rPr>
              <a:t>قیل للحسین(ع) إن لک من الکبر. قال الحسین(ع): الکبر کلُه لله و تلا عقیب ذلک إن العزه لله و لرسوله و للمومنین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B Nazanin" pitchFamily="2" charset="-78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4248150" y="4825405"/>
            <a:ext cx="190500" cy="1451549"/>
          </a:xfrm>
          <a:prstGeom prst="rightBrace">
            <a:avLst>
              <a:gd name="adj1" fmla="val 151364"/>
              <a:gd name="adj2" fmla="val 5117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30300" y="4759325"/>
            <a:ext cx="31178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fa-IR" altLang="fa-IR" sz="2800" b="1" dirty="0" smtClean="0">
                <a:solidFill>
                  <a:srgbClr val="000000"/>
                </a:solidFill>
                <a:cs typeface="B Nazanin" panose="00000400000000000000" pitchFamily="2" charset="-78"/>
              </a:rPr>
              <a:t>مواجهه با تقلب</a:t>
            </a:r>
            <a:endParaRPr kumimoji="0" lang="fa-IR" altLang="fa-IR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a-IR" altLang="fa-IR" sz="2800" b="1" noProof="0" dirty="0" smtClean="0">
                <a:solidFill>
                  <a:srgbClr val="000000"/>
                </a:solidFill>
                <a:cs typeface="B Nazanin" panose="00000400000000000000" pitchFamily="2" charset="-78"/>
              </a:rPr>
              <a:t>- مشکلات ارتباطی</a:t>
            </a:r>
            <a:endParaRPr kumimoji="0" lang="fa-IR" altLang="fa-IR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fa-IR" altLang="fa-I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دورراهه‌های اخلاقی</a:t>
            </a:r>
            <a:endParaRPr kumimoji="0" lang="en-US" altLang="fa-I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6292850"/>
            <a:ext cx="83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F4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34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6" grpId="0"/>
      <p:bldP spid="8" grpId="0" animBg="1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430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a-I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نگاهی کوتاه برکارنامه استاد</a:t>
            </a:r>
            <a:endParaRPr lang="ar-SA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تولد 1340 (تبریز)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cs typeface="B Nazanin" pitchFamily="2" charset="-78"/>
              </a:rPr>
              <a:t>استاد دانشگاه تهران (1385)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، دانشیار (1381) ، استاد یار (1373)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رئیس پژوهشکده ی اخلاق حرفه ای دانشگاه تهران (1390) ، مدیر گروه اخلاق حرفه ای (1384 )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مدیر گروه فلسفه و کلام اسلامی دانشگاه تهران (1391)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سردبیر نشریه ی علمی پژوهشی پژوهشنامه اخلاق (1389)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نشان درجه یک پژوهشی دانشگاه تهران (1389)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مدیر پژوهشی نمونه کشور 1391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جوایز پژوهشی گوناگون برای آثاری چون پارادوکس دروغگو ، اخلاق سازمانی و ...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تألیف نزدیک به 150 مقاله علمی پژوهشی در نشریه های نمایه شده در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ISI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،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ISC </a:t>
            </a: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 ،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philosopher index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39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"/>
            <a:ext cx="4204601" cy="5892797"/>
          </a:xfrm>
          <a:prstGeom prst="rect">
            <a:avLst/>
          </a:prstGeom>
        </p:spPr>
      </p:pic>
      <p:sp>
        <p:nvSpPr>
          <p:cNvPr id="86021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smtClean="0">
                <a:solidFill>
                  <a:srgbClr val="FFFFFF"/>
                </a:solidFill>
                <a:cs typeface="Arial" pitchFamily="34" charset="0"/>
              </a:rPr>
              <a:t>E 11100</a:t>
            </a:r>
          </a:p>
        </p:txBody>
      </p:sp>
      <p:sp>
        <p:nvSpPr>
          <p:cNvPr id="860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BD13A4E-0753-4EE4-B1D3-BAAB33BB3374}" type="slidenum">
              <a:rPr lang="ar-SA" altLang="en-US" sz="1400" smtClean="0">
                <a:cs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" y="1061775"/>
            <a:ext cx="3770048" cy="4945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2057" y="1935538"/>
            <a:ext cx="3013967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defTabSz="342900" rtl="1"/>
            <a:r>
              <a:rPr lang="fa-IR" sz="3000" dirty="0">
                <a:solidFill>
                  <a:srgbClr val="EBEBEB">
                    <a:lumMod val="50000"/>
                  </a:srgbClr>
                </a:solidFill>
                <a:latin typeface="Trebuchet MS" panose="020B0603020202020204"/>
                <a:cs typeface="B Nazanin" panose="00000400000000000000" pitchFamily="2" charset="-78"/>
              </a:rPr>
              <a:t>انگاره به مثابه </a:t>
            </a:r>
            <a:r>
              <a:rPr lang="fa-IR" sz="4500" b="1" i="1" dirty="0">
                <a:solidFill>
                  <a:srgbClr val="FF0000"/>
                </a:solidFill>
                <a:latin typeface="Trebuchet MS" panose="020B0603020202020204"/>
                <a:cs typeface="B Nazanin" panose="00000400000000000000" pitchFamily="2" charset="-78"/>
              </a:rPr>
              <a:t>قدرت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1417" y="3250784"/>
            <a:ext cx="3004607" cy="11310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342900" rtl="1"/>
            <a:r>
              <a:rPr lang="en-US" sz="2700" dirty="0">
                <a:solidFill>
                  <a:srgbClr val="EBEBEB">
                    <a:lumMod val="50000"/>
                  </a:srgbClr>
                </a:solidFill>
                <a:latin typeface="Trebuchet MS" panose="020B0603020202020204"/>
                <a:cs typeface="B Nazanin" panose="00000400000000000000" pitchFamily="2" charset="-78"/>
              </a:rPr>
              <a:t>image as a </a:t>
            </a:r>
            <a:r>
              <a:rPr lang="en-US" sz="4050" b="1" i="1" dirty="0">
                <a:solidFill>
                  <a:srgbClr val="FF0000"/>
                </a:solidFill>
                <a:latin typeface="Trebuchet MS" panose="020B0603020202020204"/>
                <a:cs typeface="B Nazanin" panose="00000400000000000000" pitchFamily="2" charset="-78"/>
              </a:rPr>
              <a:t>power</a:t>
            </a:r>
            <a:endParaRPr lang="fa-IR" sz="4050" b="1" i="1" dirty="0">
              <a:solidFill>
                <a:srgbClr val="FF0000"/>
              </a:solidFill>
              <a:latin typeface="Trebuchet MS" panose="020B0603020202020204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52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09800" y="836712"/>
            <a:ext cx="4636607" cy="4621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75773" y="2692400"/>
            <a:ext cx="24876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a-IR" altLang="en-US" sz="2800" b="1" dirty="0">
                <a:solidFill>
                  <a:srgbClr val="000000"/>
                </a:solidFill>
                <a:cs typeface="B Nazanin" pitchFamily="2" charset="-78"/>
              </a:rPr>
              <a:t>هم </a:t>
            </a:r>
            <a:r>
              <a:rPr lang="fa-IR" altLang="en-US" sz="2800" b="1">
                <a:solidFill>
                  <a:srgbClr val="000000"/>
                </a:solidFill>
                <a:cs typeface="B Nazanin" pitchFamily="2" charset="-78"/>
              </a:rPr>
              <a:t>سرنوشتی </a:t>
            </a:r>
            <a:r>
              <a:rPr lang="fa-IR" altLang="en-US" sz="2800" b="1" smtClean="0">
                <a:solidFill>
                  <a:srgbClr val="000000"/>
                </a:solidFill>
                <a:cs typeface="B Nazanin" pitchFamily="2" charset="-78"/>
              </a:rPr>
              <a:t>در سازمان</a:t>
            </a:r>
            <a:endParaRPr lang="fa-IR" altLang="en-US" sz="2800" b="1" dirty="0">
              <a:solidFill>
                <a:srgbClr val="000000"/>
              </a:solidFill>
              <a:cs typeface="B Nazanin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3866093"/>
            <a:ext cx="2630488" cy="949151"/>
            <a:chOff x="0" y="3866093"/>
            <a:chExt cx="2630488" cy="949151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0" y="4045803"/>
              <a:ext cx="263048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 smtClean="0">
                  <a:solidFill>
                    <a:schemeClr val="bg1"/>
                  </a:solidFill>
                  <a:cs typeface="B Nazanin" pitchFamily="2" charset="-78"/>
                </a:rPr>
                <a:t>آبروی حرفه‌ای</a:t>
              </a:r>
              <a:endParaRPr lang="fa-IR" altLang="en-US" sz="3200" b="1" dirty="0">
                <a:solidFill>
                  <a:schemeClr val="bg1"/>
                </a:solidFill>
                <a:cs typeface="B Nazanin" pitchFamily="2" charset="-7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181801" y="4105855"/>
              <a:ext cx="504697" cy="57216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407011" y="3866093"/>
              <a:ext cx="537204" cy="52584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81801" y="93504"/>
            <a:ext cx="4262771" cy="1093919"/>
            <a:chOff x="-1784709" y="1268694"/>
            <a:chExt cx="4262771" cy="1093919"/>
          </a:xfrm>
        </p:grpSpPr>
        <p:sp>
          <p:nvSpPr>
            <p:cNvPr id="16393" name="Rectangle 8"/>
            <p:cNvSpPr>
              <a:spLocks noChangeArrowheads="1"/>
            </p:cNvSpPr>
            <p:nvPr/>
          </p:nvSpPr>
          <p:spPr bwMode="auto">
            <a:xfrm>
              <a:off x="-1709303" y="1531616"/>
              <a:ext cx="41873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 smtClean="0">
                  <a:solidFill>
                    <a:schemeClr val="bg1"/>
                  </a:solidFill>
                  <a:cs typeface="B Nazanin" pitchFamily="2" charset="-78"/>
                </a:rPr>
                <a:t>اثربخشی</a:t>
              </a:r>
              <a:r>
                <a:rPr lang="en-US" altLang="en-US" sz="3200" b="1" dirty="0" smtClean="0">
                  <a:solidFill>
                    <a:schemeClr val="bg1"/>
                  </a:solidFill>
                  <a:cs typeface="B Nazanin" pitchFamily="2" charset="-78"/>
                </a:rPr>
                <a:t> </a:t>
              </a:r>
              <a:r>
                <a:rPr lang="fa-IR" altLang="en-US" sz="3200" b="1" dirty="0" smtClean="0">
                  <a:solidFill>
                    <a:schemeClr val="bg1"/>
                  </a:solidFill>
                  <a:cs typeface="B Nazanin" pitchFamily="2" charset="-78"/>
                </a:rPr>
                <a:t>آموزشی و پرورشی</a:t>
              </a:r>
              <a:endParaRPr lang="fa-IR" altLang="en-US" sz="3200" b="1" dirty="0">
                <a:solidFill>
                  <a:schemeClr val="bg1"/>
                </a:solidFill>
                <a:cs typeface="B Nazanin" pitchFamily="2" charset="-78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-1784709" y="1508456"/>
              <a:ext cx="504697" cy="5721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-1531223" y="1268694"/>
              <a:ext cx="537204" cy="5258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638800" y="533400"/>
            <a:ext cx="3479364" cy="811927"/>
            <a:chOff x="4659123" y="67271"/>
            <a:chExt cx="3479364" cy="811927"/>
          </a:xfrm>
        </p:grpSpPr>
        <p:sp>
          <p:nvSpPr>
            <p:cNvPr id="16392" name="Rectangle 7"/>
            <p:cNvSpPr>
              <a:spLocks noChangeArrowheads="1"/>
            </p:cNvSpPr>
            <p:nvPr/>
          </p:nvSpPr>
          <p:spPr bwMode="auto">
            <a:xfrm>
              <a:off x="4953000" y="67271"/>
              <a:ext cx="318548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 smtClean="0">
                  <a:solidFill>
                    <a:schemeClr val="bg1"/>
                  </a:solidFill>
                  <a:cs typeface="B Nazanin" pitchFamily="2" charset="-78"/>
                </a:rPr>
                <a:t>امنیت و سلامت </a:t>
              </a:r>
              <a:r>
                <a:rPr lang="fa-IR" altLang="en-US" sz="3200" b="1" dirty="0">
                  <a:solidFill>
                    <a:schemeClr val="bg1"/>
                  </a:solidFill>
                  <a:cs typeface="B Nazanin" pitchFamily="2" charset="-78"/>
                </a:rPr>
                <a:t>روانی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4659123" y="307033"/>
              <a:ext cx="504697" cy="5721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4884333" y="67271"/>
              <a:ext cx="537204" cy="52584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695413" y="2638269"/>
            <a:ext cx="2559277" cy="946695"/>
            <a:chOff x="6629400" y="1981200"/>
            <a:chExt cx="2559277" cy="946695"/>
          </a:xfrm>
        </p:grpSpPr>
        <p:sp>
          <p:nvSpPr>
            <p:cNvPr id="16394" name="Rectangle 9"/>
            <p:cNvSpPr>
              <a:spLocks noChangeArrowheads="1"/>
            </p:cNvSpPr>
            <p:nvPr/>
          </p:nvSpPr>
          <p:spPr bwMode="auto">
            <a:xfrm>
              <a:off x="6771028" y="2158454"/>
              <a:ext cx="241764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altLang="en-US" sz="3200" b="1" dirty="0">
                  <a:solidFill>
                    <a:schemeClr val="bg1"/>
                  </a:solidFill>
                  <a:cs typeface="B Nazanin" pitchFamily="2" charset="-78"/>
                </a:rPr>
                <a:t>جایگاه اجتماعی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6629400" y="2220962"/>
              <a:ext cx="504697" cy="5721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6854610" y="1981200"/>
              <a:ext cx="537204" cy="52584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932999" y="4567497"/>
            <a:ext cx="1688588" cy="955416"/>
            <a:chOff x="5932999" y="4567497"/>
            <a:chExt cx="1688588" cy="95541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234112" y="4876800"/>
              <a:ext cx="13874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hangingPunct="1"/>
              <a:r>
                <a:rPr lang="fa-IR" altLang="en-US" sz="3600" b="1" dirty="0">
                  <a:solidFill>
                    <a:schemeClr val="bg1"/>
                  </a:solidFill>
                  <a:cs typeface="B Nazanin" pitchFamily="2" charset="-78"/>
                </a:rPr>
                <a:t>معنویت</a:t>
              </a:r>
              <a:endParaRPr lang="ar-SA" altLang="en-US" sz="3600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5932999" y="4807259"/>
              <a:ext cx="504697" cy="57216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6158209" y="4567497"/>
              <a:ext cx="537204" cy="52584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-380303" y="1981199"/>
            <a:ext cx="2133601" cy="979238"/>
            <a:chOff x="-380303" y="1981199"/>
            <a:chExt cx="2133601" cy="979238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-380303" y="2190996"/>
              <a:ext cx="21336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rtl="1" eaLnBrk="1" hangingPunct="1">
                <a:lnSpc>
                  <a:spcPct val="150000"/>
                </a:lnSpc>
              </a:pPr>
              <a:r>
                <a:rPr lang="fa-IR" sz="3200" b="1" dirty="0">
                  <a:solidFill>
                    <a:schemeClr val="bg1"/>
                  </a:solidFill>
                  <a:cs typeface="B Nazanin" pitchFamily="2" charset="-78"/>
                </a:rPr>
                <a:t>درآمد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72" t="5927" r="33048" b="67795"/>
            <a:stretch/>
          </p:blipFill>
          <p:spPr>
            <a:xfrm>
              <a:off x="379839" y="2257091"/>
              <a:ext cx="504697" cy="57216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0" t="63714" r="4635" b="9255"/>
            <a:stretch/>
          </p:blipFill>
          <p:spPr>
            <a:xfrm>
              <a:off x="576513" y="1981199"/>
              <a:ext cx="537204" cy="525845"/>
            </a:xfrm>
            <a:prstGeom prst="rect">
              <a:avLst/>
            </a:prstGeom>
          </p:spPr>
        </p:pic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130299" y="5641429"/>
            <a:ext cx="6946901" cy="58477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a-IR" sz="3200" b="1" dirty="0">
                <a:solidFill>
                  <a:srgbClr val="FF5050"/>
                </a:solidFill>
                <a:cs typeface="B Nazanin" pitchFamily="2" charset="-78"/>
              </a:rPr>
              <a:t>زیست سالم </a:t>
            </a:r>
            <a:r>
              <a:rPr lang="fa-IR" sz="3200" b="1" dirty="0">
                <a:cs typeface="B Nazanin" pitchFamily="2" charset="-78"/>
              </a:rPr>
              <a:t>در </a:t>
            </a:r>
            <a:r>
              <a:rPr lang="fa-IR" sz="3200" b="1" dirty="0" smtClean="0">
                <a:cs typeface="B Nazanin" pitchFamily="2" charset="-78"/>
              </a:rPr>
              <a:t>مرکز آموزشی </a:t>
            </a:r>
            <a:r>
              <a:rPr lang="fa-IR" sz="3200" b="1" dirty="0">
                <a:cs typeface="B Nazanin" pitchFamily="2" charset="-78"/>
              </a:rPr>
              <a:t>نیاز همه ما است.</a:t>
            </a:r>
          </a:p>
        </p:txBody>
      </p:sp>
    </p:spTree>
    <p:extLst>
      <p:ext uri="{BB962C8B-B14F-4D97-AF65-F5344CB8AC3E}">
        <p14:creationId xmlns:p14="http://schemas.microsoft.com/office/powerpoint/2010/main" val="2202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496" y="762972"/>
            <a:ext cx="9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a-IR" sz="3600" b="1" dirty="0">
                <a:solidFill>
                  <a:srgbClr val="FF5050"/>
                </a:solidFill>
                <a:cs typeface="B Nazanin" pitchFamily="2" charset="-78"/>
              </a:rPr>
              <a:t>زیست سالم </a:t>
            </a:r>
            <a:r>
              <a:rPr lang="fa-IR" sz="3600" b="1" dirty="0" smtClean="0">
                <a:solidFill>
                  <a:srgbClr val="FF5050"/>
                </a:solidFill>
                <a:cs typeface="B Nazanin" pitchFamily="2" charset="-78"/>
              </a:rPr>
              <a:t>و متعالی </a:t>
            </a:r>
            <a:r>
              <a:rPr lang="fa-IR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B Nazanin" pitchFamily="2" charset="-78"/>
              </a:rPr>
              <a:t>در مرکز آموزشی </a:t>
            </a:r>
            <a:r>
              <a:rPr lang="fa-IR" sz="3600" b="1" dirty="0">
                <a:solidFill>
                  <a:srgbClr val="FF5050"/>
                </a:solidFill>
                <a:cs typeface="B Nazanin" pitchFamily="2" charset="-78"/>
              </a:rPr>
              <a:t>نیاز</a:t>
            </a:r>
            <a:r>
              <a:rPr lang="fa-IR" sz="3600" b="1" dirty="0">
                <a:solidFill>
                  <a:schemeClr val="accent2">
                    <a:lumMod val="20000"/>
                    <a:lumOff val="80000"/>
                  </a:schemeClr>
                </a:solidFill>
                <a:cs typeface="B Nazanin" pitchFamily="2" charset="-78"/>
              </a:rPr>
              <a:t> همه ما است</a:t>
            </a:r>
            <a:r>
              <a:rPr lang="fa-IR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B Nazanin" pitchFamily="2" charset="-78"/>
              </a:rPr>
              <a:t>.</a:t>
            </a:r>
          </a:p>
          <a:p>
            <a:pPr algn="ctr" eaLnBrk="1" hangingPunct="1"/>
            <a:r>
              <a:rPr lang="fa-IR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B Nazanin" pitchFamily="2" charset="-78"/>
              </a:rPr>
              <a:t>و دست‌یابی به زیست سالم و متعالی وظیفة همه ماست.</a:t>
            </a:r>
            <a:endParaRPr lang="fa-IR" sz="3600" b="1" dirty="0">
              <a:solidFill>
                <a:schemeClr val="accent2">
                  <a:lumMod val="20000"/>
                  <a:lumOff val="80000"/>
                </a:schemeClr>
              </a:solidFill>
              <a:cs typeface="B Nazanin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19200" y="2354825"/>
            <a:ext cx="6096000" cy="4035552"/>
            <a:chOff x="1219200" y="2354825"/>
            <a:chExt cx="6096000" cy="40355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354825"/>
              <a:ext cx="6096000" cy="40355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3733800" y="3406877"/>
              <a:ext cx="3387466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11500" b="1" dirty="0">
                  <a:solidFill>
                    <a:prstClr val="black"/>
                  </a:solidFill>
                  <a:cs typeface="B Nazanin" pitchFamily="2" charset="-78"/>
                </a:rPr>
                <a:t>چگونه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90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9F08-B10C-4099-AEB1-C8F8A61117E6}" type="slidenum">
              <a:rPr lang="en-US" smtClean="0">
                <a:solidFill>
                  <a:srgbClr val="DFE6D0"/>
                </a:solidFill>
              </a:rPr>
              <a:pPr/>
              <a:t>24</a:t>
            </a:fld>
            <a:endParaRPr lang="en-US">
              <a:solidFill>
                <a:srgbClr val="DFE6D0"/>
              </a:solidFill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843213" y="260350"/>
            <a:ext cx="3095625" cy="1370013"/>
          </a:xfrm>
          <a:prstGeom prst="downArrowCallout">
            <a:avLst>
              <a:gd name="adj1" fmla="val 56489"/>
              <a:gd name="adj2" fmla="val 56489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0" y="1295400"/>
            <a:ext cx="762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ar-SA" altLang="en-US" sz="2000" b="1">
              <a:solidFill>
                <a:prstClr val="black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07186" y="2074863"/>
            <a:ext cx="2281238" cy="3667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زندگي فردي شخصي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00400" y="2057400"/>
            <a:ext cx="2362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fa-IR" sz="24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B Titr" pitchFamily="2" charset="-78"/>
              </a:rPr>
              <a:t>در حيات سازمان</a:t>
            </a:r>
            <a:endParaRPr lang="en-US" sz="24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08000" y="2060575"/>
            <a:ext cx="1752600" cy="36671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خانواده جهاني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643438" y="3068638"/>
            <a:ext cx="2259012" cy="3667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زندگي فردي - شغلي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66913" y="3068638"/>
            <a:ext cx="1347787" cy="3667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altLang="en-US" b="1" dirty="0">
                <a:solidFill>
                  <a:prstClr val="black"/>
                </a:solidFill>
                <a:latin typeface="Times New Roman" pitchFamily="18" charset="0"/>
                <a:cs typeface="B Titr" pitchFamily="2" charset="-78"/>
              </a:rPr>
              <a:t>در حيات ملي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19250" y="1628775"/>
            <a:ext cx="5905500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19250" y="1628775"/>
            <a:ext cx="0" cy="360363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7524750" y="1628775"/>
            <a:ext cx="0" cy="360363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4356100" y="1628775"/>
            <a:ext cx="0" cy="360363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2843213" y="1628775"/>
            <a:ext cx="0" cy="1439863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5940425" y="1628775"/>
            <a:ext cx="0" cy="1439863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987675" y="260350"/>
            <a:ext cx="2736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altLang="en-US" sz="2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B Titr" pitchFamily="2" charset="-78"/>
              </a:rPr>
              <a:t>موفقیت آرمان همگانی</a:t>
            </a:r>
            <a:endParaRPr lang="en-US" altLang="en-US" sz="28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V="1">
            <a:off x="1752600" y="3962400"/>
            <a:ext cx="5832475" cy="14288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482850" y="4191000"/>
            <a:ext cx="4321175" cy="1283910"/>
          </a:xfrm>
          <a:prstGeom prst="wave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altLang="en-US" sz="3600" b="1" dirty="0">
                <a:solidFill>
                  <a:prstClr val="black"/>
                </a:solidFill>
                <a:latin typeface="Times New Roman" pitchFamily="18" charset="0"/>
                <a:cs typeface="B Nazanin" panose="00000400000000000000" pitchFamily="2" charset="-78"/>
              </a:rPr>
              <a:t>رمز و راز موفقيت </a:t>
            </a:r>
            <a:r>
              <a:rPr lang="fa-IR" altLang="en-US" sz="3600" b="1" dirty="0" smtClean="0">
                <a:solidFill>
                  <a:prstClr val="black"/>
                </a:solidFill>
                <a:latin typeface="Times New Roman" pitchFamily="18" charset="0"/>
                <a:cs typeface="B Nazanin" panose="00000400000000000000" pitchFamily="2" charset="-78"/>
              </a:rPr>
              <a:t>؟</a:t>
            </a:r>
            <a:endParaRPr lang="en-US" altLang="en-US" sz="3600" b="1" dirty="0">
              <a:solidFill>
                <a:prstClr val="black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0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0"/>
            <a:ext cx="5334000" cy="678180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800600" y="152400"/>
            <a:ext cx="784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SA" altLang="en-US" b="1" dirty="0">
                <a:solidFill>
                  <a:srgbClr val="C0504D"/>
                </a:solidFill>
                <a:latin typeface="Tahoma" pitchFamily="34" charset="0"/>
                <a:cs typeface="B Titr" pitchFamily="2" charset="-78"/>
              </a:rPr>
              <a:t>افزايش</a:t>
            </a:r>
            <a:endParaRPr lang="en-US" altLang="en-US" sz="1600" b="1" dirty="0">
              <a:solidFill>
                <a:srgbClr val="C0504D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00600" y="5726668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SA" altLang="en-US" b="1" dirty="0">
                <a:solidFill>
                  <a:srgbClr val="C0504D"/>
                </a:solidFill>
                <a:latin typeface="Tahoma" pitchFamily="34" charset="0"/>
                <a:cs typeface="B Titr" pitchFamily="2" charset="-78"/>
              </a:rPr>
              <a:t>كاهش</a:t>
            </a:r>
            <a:endParaRPr lang="en-US" altLang="en-US" sz="1600" b="1" dirty="0">
              <a:solidFill>
                <a:srgbClr val="C0504D"/>
              </a:solidFill>
              <a:latin typeface="Tahoma" pitchFamily="34" charset="0"/>
              <a:cs typeface="B Titr" pitchFamily="2" charset="-78"/>
            </a:endParaRPr>
          </a:p>
        </p:txBody>
      </p:sp>
      <p:cxnSp>
        <p:nvCxnSpPr>
          <p:cNvPr id="6" name="AutoShape 6"/>
          <p:cNvCxnSpPr>
            <a:cxnSpLocks noChangeShapeType="1"/>
          </p:cNvCxnSpPr>
          <p:nvPr/>
        </p:nvCxnSpPr>
        <p:spPr bwMode="auto">
          <a:xfrm>
            <a:off x="4724400" y="304800"/>
            <a:ext cx="0" cy="57435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82800" y="260648"/>
            <a:ext cx="2870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بهره وري</a:t>
            </a: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مزيت </a:t>
            </a:r>
            <a:r>
              <a:rPr lang="ar-SA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رقابتي</a:t>
            </a:r>
            <a:endParaRPr lang="fa-IR" altLang="en-US" sz="1600" b="1" dirty="0" smtClean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fa-IR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منابع مالی</a:t>
            </a:r>
            <a:endParaRPr lang="ar-SA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توان </a:t>
            </a: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فن </a:t>
            </a:r>
            <a:r>
              <a:rPr lang="ar-SA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آوري</a:t>
            </a:r>
            <a:endParaRPr lang="fa-IR" altLang="en-US" sz="1600" b="1" dirty="0" smtClean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fa-IR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نیروی انسانی حرفه‌ای</a:t>
            </a:r>
            <a:endParaRPr lang="ar-SA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مشاركت</a:t>
            </a:r>
            <a:endParaRPr lang="ar-SA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fa-IR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خودانگیختگی کارکنان</a:t>
            </a:r>
            <a:endParaRPr lang="ar-SA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  <a:p>
            <a:pPr algn="r" rtl="1"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رضايت </a:t>
            </a:r>
            <a:r>
              <a:rPr lang="fa-IR" altLang="en-US" sz="1600" b="1" dirty="0" smtClean="0">
                <a:solidFill>
                  <a:srgbClr val="006600"/>
                </a:solidFill>
                <a:latin typeface="Tahoma" pitchFamily="34" charset="0"/>
                <a:cs typeface="B Titr" pitchFamily="2" charset="-78"/>
              </a:rPr>
              <a:t>والدین و دانش‌اموز</a:t>
            </a:r>
            <a:endParaRPr lang="en-US" altLang="en-US" sz="1600" b="1" dirty="0">
              <a:solidFill>
                <a:srgbClr val="0066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499992" y="3140968"/>
            <a:ext cx="322988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 smtClean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انرژي </a:t>
            </a: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منفي</a:t>
            </a: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تنشهاي </a:t>
            </a:r>
            <a:r>
              <a:rPr lang="fa-IR" altLang="en-US" sz="1600" b="1" dirty="0" smtClean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درون‌سازمانی</a:t>
            </a:r>
            <a:endParaRPr lang="ar-SA" altLang="en-US" sz="1600" b="1" dirty="0">
              <a:solidFill>
                <a:srgbClr val="FF0000"/>
              </a:solidFill>
              <a:latin typeface="Tahoma" pitchFamily="34" charset="0"/>
              <a:cs typeface="B Titr" pitchFamily="2" charset="-78"/>
            </a:endParaRP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تهديدهاي محيط</a:t>
            </a: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 </a:t>
            </a:r>
            <a:r>
              <a:rPr lang="fa-IR" altLang="en-US" sz="1600" b="1" dirty="0" smtClean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مدرسه گریزی</a:t>
            </a:r>
            <a:endParaRPr lang="ar-SA" altLang="en-US" sz="1600" b="1" dirty="0">
              <a:solidFill>
                <a:srgbClr val="FF0000"/>
              </a:solidFill>
              <a:latin typeface="Tahoma" pitchFamily="34" charset="0"/>
              <a:cs typeface="B Titr" pitchFamily="2" charset="-78"/>
            </a:endParaRPr>
          </a:p>
          <a:p>
            <a:pPr eaLnBrk="1" fontAlgn="base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 typeface="Webdings" pitchFamily="18" charset="2"/>
              <a:buChar char="="/>
            </a:pPr>
            <a:r>
              <a:rPr lang="ar-SA" altLang="en-US" sz="1600" b="1" dirty="0">
                <a:solidFill>
                  <a:srgbClr val="FF0000"/>
                </a:solidFill>
                <a:latin typeface="Tahoma" pitchFamily="34" charset="0"/>
                <a:cs typeface="B Titr" pitchFamily="2" charset="-78"/>
              </a:rPr>
              <a:t> </a:t>
            </a:r>
            <a:endParaRPr lang="en-US" altLang="en-US" sz="1600" b="1" dirty="0">
              <a:solidFill>
                <a:srgbClr val="FF00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1828800" y="1414046"/>
            <a:ext cx="5867400" cy="353895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696200" y="10668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76257" y="188486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kern="10" dirty="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Titr" panose="00000700000000000000" pitchFamily="2" charset="-78"/>
              </a:rPr>
              <a:t>موفقيت معطوف به آينده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kern="10" dirty="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Titr" panose="00000700000000000000" pitchFamily="2" charset="-78"/>
              </a:rPr>
              <a:t>    (اهداف سازمانی)</a:t>
            </a:r>
            <a:endParaRPr lang="en-US" sz="2400" kern="10" dirty="0">
              <a:blipFill dpi="0" rotWithShape="0">
                <a:blip r:embed="rId3"/>
                <a:srcRect/>
                <a:stretch>
                  <a:fillRect/>
                </a:stretch>
              </a:blipFill>
              <a:effectLst>
                <a:prstShdw prst="shdw17" dist="17961" dir="2700000">
                  <a:srgbClr val="999999"/>
                </a:prstShdw>
              </a:effectLst>
              <a:latin typeface="Arial"/>
              <a:cs typeface="B Titr" panose="00000700000000000000" pitchFamily="2" charset="-78"/>
            </a:endParaRPr>
          </a:p>
        </p:txBody>
      </p:sp>
      <p:pic>
        <p:nvPicPr>
          <p:cNvPr id="15" name="Picture 14" descr="Key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0946" y="3183523"/>
            <a:ext cx="112395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845" y="5042420"/>
            <a:ext cx="19078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kern="10" dirty="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Titr" panose="00000700000000000000" pitchFamily="2" charset="-78"/>
              </a:rPr>
              <a:t>مجتمع </a:t>
            </a:r>
            <a:r>
              <a:rPr lang="fa-IR" sz="2400" kern="10" dirty="0" smtClean="0"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Titr" panose="00000700000000000000" pitchFamily="2" charset="-78"/>
              </a:rPr>
              <a:t>آموزشی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8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  <p:bldP spid="4" grpId="0" build="p" autoUpdateAnimBg="0" advAuto="0"/>
      <p:bldP spid="7" grpId="0" build="p" autoUpdateAnimBg="0" advAuto="0"/>
      <p:bldP spid="8" grpId="0" build="p" autoUpdateAnimBg="0" advAuto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04800" y="45720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ar-SA" altLang="en-US" b="1" dirty="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چگونه مي توان عوامل مؤثر در موفقيت را افزايش</a:t>
            </a:r>
          </a:p>
          <a:p>
            <a:pPr algn="ctr" rtl="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ar-SA" altLang="en-US" b="1" dirty="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و موانع بازدارنده را كاهش داد ؟</a:t>
            </a:r>
            <a:endParaRPr lang="en-US" altLang="en-US" b="1" dirty="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228600" y="1628800"/>
            <a:ext cx="8610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2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fa-IR" altLang="en-US" b="1" dirty="0">
                <a:solidFill>
                  <a:srgbClr val="FFC000"/>
                </a:solidFill>
                <a:latin typeface="Tahoma" pitchFamily="34" charset="0"/>
                <a:cs typeface="B Titr" pitchFamily="2" charset="-78"/>
              </a:rPr>
              <a:t>رابطه خوب دیگران با ما</a:t>
            </a:r>
            <a:endParaRPr lang="en-US" altLang="en-US" b="1" dirty="0">
              <a:solidFill>
                <a:srgbClr val="FFC0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19461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fld id="{A598C44F-E057-474B-9E98-65C4EC980023}" type="slidenum">
              <a:rPr lang="fa-IR" altLang="en-US" sz="1400" smtClean="0">
                <a:solidFill>
                  <a:srgbClr val="000000"/>
                </a:solidFill>
              </a:rPr>
              <a:pPr algn="r" rtl="1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963" y="3051969"/>
            <a:ext cx="3352800" cy="3352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15816" y="4437112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a-IR" altLang="en-US" b="1" dirty="0">
                <a:solidFill>
                  <a:srgbClr val="000000"/>
                </a:solidFill>
                <a:latin typeface="Times New Roman" pitchFamily="18" charset="0"/>
                <a:cs typeface="B Lotus" pitchFamily="2" charset="-78"/>
              </a:rPr>
              <a:t>مفاهیم غیر قابل سنجش</a:t>
            </a:r>
            <a:endParaRPr lang="en-US" altLang="en-US" sz="2400" b="1" dirty="0">
              <a:solidFill>
                <a:srgbClr val="000000"/>
              </a:solidFill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32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80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-13855" y="863600"/>
            <a:ext cx="7924800" cy="4989513"/>
            <a:chOff x="0" y="672"/>
            <a:chExt cx="4992" cy="3143"/>
          </a:xfrm>
        </p:grpSpPr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2928" y="672"/>
              <a:ext cx="0" cy="4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87" name="Line 6"/>
            <p:cNvSpPr>
              <a:spLocks noChangeShapeType="1"/>
            </p:cNvSpPr>
            <p:nvPr/>
          </p:nvSpPr>
          <p:spPr bwMode="auto">
            <a:xfrm flipH="1">
              <a:off x="1584" y="1104"/>
              <a:ext cx="2832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88" name="Line 7"/>
            <p:cNvSpPr>
              <a:spLocks noChangeShapeType="1"/>
            </p:cNvSpPr>
            <p:nvPr/>
          </p:nvSpPr>
          <p:spPr bwMode="auto">
            <a:xfrm>
              <a:off x="4416" y="1104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89" name="Line 8"/>
            <p:cNvSpPr>
              <a:spLocks noChangeShapeType="1"/>
            </p:cNvSpPr>
            <p:nvPr/>
          </p:nvSpPr>
          <p:spPr bwMode="auto">
            <a:xfrm>
              <a:off x="1584" y="1104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0" name="Text Box 9"/>
            <p:cNvSpPr txBox="1">
              <a:spLocks noChangeArrowheads="1"/>
            </p:cNvSpPr>
            <p:nvPr/>
          </p:nvSpPr>
          <p:spPr bwMode="auto">
            <a:xfrm>
              <a:off x="3936" y="1344"/>
              <a:ext cx="7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 dirty="0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آسان</a:t>
              </a:r>
              <a:endParaRPr lang="en-US" altLang="en-US" b="1" dirty="0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1" name="Text Box 10"/>
            <p:cNvSpPr txBox="1">
              <a:spLocks noChangeArrowheads="1"/>
            </p:cNvSpPr>
            <p:nvPr/>
          </p:nvSpPr>
          <p:spPr bwMode="auto">
            <a:xfrm>
              <a:off x="0" y="1224"/>
              <a:ext cx="18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درست</a:t>
              </a:r>
              <a:endParaRPr lang="en-US" altLang="en-US" b="1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2" name="Text Box 11"/>
            <p:cNvSpPr txBox="1">
              <a:spLocks noChangeArrowheads="1"/>
            </p:cNvSpPr>
            <p:nvPr/>
          </p:nvSpPr>
          <p:spPr bwMode="auto">
            <a:xfrm>
              <a:off x="3552" y="2208"/>
              <a:ext cx="14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کم هزینه</a:t>
              </a:r>
              <a:endParaRPr lang="en-US" altLang="en-US" b="1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3" name="Text Box 12"/>
            <p:cNvSpPr txBox="1">
              <a:spLocks noChangeArrowheads="1"/>
            </p:cNvSpPr>
            <p:nvPr/>
          </p:nvSpPr>
          <p:spPr bwMode="auto">
            <a:xfrm>
              <a:off x="288" y="2160"/>
              <a:ext cx="18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b="1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ریسک معقول</a:t>
              </a:r>
              <a:endParaRPr lang="en-US" altLang="en-US" b="1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4" name="Text Box 13"/>
            <p:cNvSpPr txBox="1">
              <a:spLocks noChangeArrowheads="1"/>
            </p:cNvSpPr>
            <p:nvPr/>
          </p:nvSpPr>
          <p:spPr bwMode="auto">
            <a:xfrm>
              <a:off x="1785" y="3408"/>
              <a:ext cx="182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algn="l" rtl="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algn="l" rtl="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algn="l" rtl="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algn="l" rtl="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rtl="1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fa-IR" altLang="en-US" sz="3600" b="1" dirty="0">
                  <a:solidFill>
                    <a:prstClr val="white"/>
                  </a:solidFill>
                  <a:latin typeface="Times New Roman" pitchFamily="18" charset="0"/>
                  <a:cs typeface="B Nazanin" panose="00000400000000000000" pitchFamily="2" charset="-78"/>
                </a:rPr>
                <a:t>موفقیت من</a:t>
              </a:r>
              <a:endParaRPr lang="en-US" altLang="en-US" sz="3600" b="1" dirty="0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endParaRPr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>
              <a:off x="1488" y="1680"/>
              <a:ext cx="0" cy="43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4416" y="1776"/>
              <a:ext cx="0" cy="43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flipH="1">
              <a:off x="1429" y="3024"/>
              <a:ext cx="3179" cy="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8" name="Line 18"/>
            <p:cNvSpPr>
              <a:spLocks noChangeShapeType="1"/>
            </p:cNvSpPr>
            <p:nvPr/>
          </p:nvSpPr>
          <p:spPr bwMode="auto">
            <a:xfrm>
              <a:off x="4597" y="2820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499" name="Line 19"/>
            <p:cNvSpPr>
              <a:spLocks noChangeShapeType="1"/>
            </p:cNvSpPr>
            <p:nvPr/>
          </p:nvSpPr>
          <p:spPr bwMode="auto">
            <a:xfrm>
              <a:off x="1429" y="2820"/>
              <a:ext cx="0" cy="19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>
              <a:off x="2917" y="3024"/>
              <a:ext cx="0" cy="432"/>
            </a:xfrm>
            <a:prstGeom prst="line">
              <a:avLst/>
            </a:prstGeom>
            <a:noFill/>
            <a:ln w="889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charset="0"/>
                <a:cs typeface="B Nazanin" panose="00000400000000000000" pitchFamily="2" charset="-78"/>
              </a:endParaRPr>
            </a:p>
          </p:txBody>
        </p: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170600" y="228600"/>
            <a:ext cx="5105400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a-IR" altLang="en-US" b="1" dirty="0">
                <a:solidFill>
                  <a:srgbClr val="008000"/>
                </a:solidFill>
                <a:latin typeface="Times New Roman" pitchFamily="18" charset="0"/>
                <a:cs typeface="B Nazanin" panose="00000400000000000000" pitchFamily="2" charset="-78"/>
              </a:rPr>
              <a:t>رابطه خوب دیگران با ما</a:t>
            </a:r>
            <a:endParaRPr lang="en-US" altLang="en-US" b="1" dirty="0">
              <a:solidFill>
                <a:srgbClr val="00800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38" y="1701800"/>
            <a:ext cx="2908509" cy="29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549275"/>
            <a:ext cx="9144000" cy="1323439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a-IR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anose="00000400000000000000" pitchFamily="2" charset="-78"/>
              </a:rPr>
              <a:t>چه کسی باید</a:t>
            </a:r>
            <a:r>
              <a:rPr lang="fa-IR" altLang="en-US" sz="1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anose="00000400000000000000" pitchFamily="2" charset="-78"/>
              </a:rPr>
              <a:t>  </a:t>
            </a:r>
            <a:r>
              <a:rPr lang="fa-IR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anose="00000400000000000000" pitchFamily="2" charset="-78"/>
              </a:rPr>
              <a:t>رابطه آسان و درست دیگران با ما را ایجاد کند؟</a:t>
            </a:r>
            <a:endParaRPr lang="en-US" altLang="en-U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600" y="2133600"/>
            <a:ext cx="891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71500" indent="-571500" algn="r" rtl="1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altLang="en-US" sz="4000" b="1" dirty="0">
                <a:solidFill>
                  <a:prstClr val="white"/>
                </a:solidFill>
                <a:latin typeface="Times New Roman" pitchFamily="18" charset="0"/>
                <a:cs typeface="B Nazanin" panose="00000400000000000000" pitchFamily="2" charset="-78"/>
              </a:rPr>
              <a:t>برخی کودکان را دیده اید که برای اصلاح ارتباط دیگران با آنان به سراغ والدین می روند؟</a:t>
            </a:r>
            <a:endParaRPr lang="en-US" altLang="en-US" sz="4000" b="1" dirty="0">
              <a:solidFill>
                <a:prstClr val="white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974" y="4333628"/>
            <a:ext cx="852566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71500" indent="-571500" algn="r" rtl="1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altLang="en-US" sz="4000" b="1" dirty="0">
                <a:solidFill>
                  <a:prstClr val="white"/>
                </a:solidFill>
                <a:cs typeface="B Nazanin" panose="00000400000000000000" pitchFamily="2" charset="-78"/>
              </a:rPr>
              <a:t>برای ایجاد رابطۀ آسان و درست دیگران با ما از کجا شروع کنیم؟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3471854"/>
            <a:ext cx="23034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685800" indent="-685800" algn="r" rtl="1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altLang="en-US" sz="5000" b="1" dirty="0">
                <a:solidFill>
                  <a:srgbClr val="FFC000"/>
                </a:solidFill>
                <a:cs typeface="B Nazanin" panose="00000400000000000000" pitchFamily="2" charset="-78"/>
              </a:rPr>
              <a:t>ما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AutoShape 9"/>
          <p:cNvSpPr>
            <a:spLocks noChangeArrowheads="1"/>
          </p:cNvSpPr>
          <p:nvPr/>
        </p:nvSpPr>
        <p:spPr bwMode="auto">
          <a:xfrm>
            <a:off x="2555875" y="1700213"/>
            <a:ext cx="4176713" cy="3457575"/>
          </a:xfrm>
          <a:prstGeom prst="pentagon">
            <a:avLst/>
          </a:prstGeom>
          <a:solidFill>
            <a:schemeClr val="accent5">
              <a:lumMod val="20000"/>
              <a:lumOff val="80000"/>
            </a:schemeClr>
          </a:solidFill>
          <a:ln w="666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ar-SA" altLang="en-US" sz="1800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 rot="1106097">
            <a:off x="6443663" y="3789363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اصيل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  <a:p>
            <a:pPr algn="ctr" rtl="1" eaLnBrk="1" fontAlgn="base" hangingPunct="1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 و نه 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  <a:p>
            <a:pPr algn="ctr" rtl="1" eaLnBrk="1" fontAlgn="base" hangingPunct="1">
              <a:lnSpc>
                <a:spcPct val="2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كاذب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901950" y="5181600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فراگير و نه ناقص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 rot="1919847">
            <a:off x="3851275" y="1773238"/>
            <a:ext cx="3844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000" dirty="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ژرف و راسخ و نه سطحي</a:t>
            </a:r>
            <a:endParaRPr lang="en-US" altLang="en-US" sz="2000" dirty="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 rot="-1300139">
            <a:off x="1908175" y="3860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پايدار</a:t>
            </a:r>
          </a:p>
          <a:p>
            <a:pPr algn="ctr" rtl="1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و نه</a:t>
            </a:r>
          </a:p>
          <a:p>
            <a:pPr algn="ctr" rtl="1"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4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متزلزل</a:t>
            </a:r>
            <a:endParaRPr lang="en-US" altLang="en-US" sz="24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58" name="WordArt 6" descr="colorr1"/>
          <p:cNvSpPr>
            <a:spLocks noChangeArrowheads="1" noChangeShapeType="1" noTextEdit="1"/>
          </p:cNvSpPr>
          <p:nvPr/>
        </p:nvSpPr>
        <p:spPr bwMode="auto">
          <a:xfrm>
            <a:off x="3200400" y="3200400"/>
            <a:ext cx="29718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kern="10" dirty="0"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9999"/>
                  </a:prstShdw>
                </a:effectLst>
                <a:latin typeface="Arial"/>
                <a:cs typeface="B Nazanin" panose="00000400000000000000" pitchFamily="2" charset="-78"/>
              </a:rPr>
              <a:t>اعتماد محيط به سازمان</a:t>
            </a:r>
            <a:endParaRPr lang="en-US" sz="3600" b="1" kern="10" dirty="0">
              <a:blipFill dpi="0" rotWithShape="0">
                <a:blip r:embed="rId2"/>
                <a:srcRect/>
                <a:stretch>
                  <a:fillRect/>
                </a:stretch>
              </a:blipFill>
              <a:effectLst>
                <a:prstShdw prst="shdw17" dist="17961" dir="2700000">
                  <a:srgbClr val="999999"/>
                </a:prstShdw>
              </a:effectLs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227755" y="552888"/>
            <a:ext cx="4233863" cy="5191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B Titr" pitchFamily="2" charset="-78"/>
              </a:rPr>
              <a:t> </a:t>
            </a:r>
            <a:r>
              <a:rPr lang="ar-SA" alt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B Titr" pitchFamily="2" charset="-78"/>
              </a:rPr>
              <a:t>اعتماد آفريني  : نياز پنج وجهي </a:t>
            </a:r>
            <a:endParaRPr lang="en-US" altLang="en-US" sz="2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B Titr" pitchFamily="2" charset="-78"/>
            </a:endParaRP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 rot="-1879860">
            <a:off x="1403350" y="1844675"/>
            <a:ext cx="3844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10000"/>
              <a:buFont typeface="Wingdings" pitchFamily="2" charset="2"/>
              <a:buNone/>
            </a:pPr>
            <a:r>
              <a:rPr lang="ar-SA" altLang="en-US" sz="2000">
                <a:solidFill>
                  <a:prstClr val="white"/>
                </a:solidFill>
                <a:latin typeface="Tahoma" pitchFamily="34" charset="0"/>
                <a:cs typeface="B Titr" pitchFamily="2" charset="-78"/>
              </a:rPr>
              <a:t>متقابل  و نه يكطرفه</a:t>
            </a:r>
            <a:endParaRPr lang="en-US" altLang="en-US" sz="2000">
              <a:solidFill>
                <a:prstClr val="white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 rtlCol="0">
            <a:normAutofit fontScale="92500"/>
          </a:bodyPr>
          <a:lstStyle/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تألیف نخستین اثر فارسی در روش شناسی مطالعات دینی (1380)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تألیف نخستین اثر فارسی در اخلاق حرفه ای (1380) و اخلاق سازمانی (1387)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هدایت و اجرای 12پروژه تحقیقاتی کاربردی در اخلاق حرفه ای در صنعت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هدایت 145 پایان نامه کارشناسی ارشد و 55 رساله دکتری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fa-I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آثار در اخلاق حرفه ای : اسوه ی ساده زیستی 1376 ، پرده ی پندار 1377 ، اخلاق حرفه ای 1380 ،موانع رشد اخلاقی سازمان ها 1383 ، درآمدی بر اخلاق حرفه ای ، اخلاق سازمانی ،اخلاق حرفه ای در تمدن ایران و اسلام ، اخلاق حرفه ای در سازمان های مردم نهاد ، اخلاق کاربردی در ایران و اسلام ، نظریه ی اخلاقی محمد بن زکریای رازی  </a:t>
            </a:r>
          </a:p>
          <a:p>
            <a:pPr algn="r" rtl="1" fontAlgn="auto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ar-S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870028" y="172107"/>
            <a:ext cx="2895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fa-IR" altLang="en-US" sz="36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مورد دیگر</a:t>
            </a:r>
            <a:endParaRPr lang="en-US" altLang="en-US" sz="3600" b="1" dirty="0">
              <a:solidFill>
                <a:schemeClr val="bg1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381000" y="1066800"/>
            <a:ext cx="853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fa-IR" altLang="en-US" sz="40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حیوان وحشی با حیوان اهلی</a:t>
            </a:r>
          </a:p>
          <a:p>
            <a:pPr algn="ctr" rtl="1"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fa-IR" altLang="en-US" sz="4000" b="1" dirty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هردو قدرت دارند، فرقشان در چیست؟</a:t>
            </a:r>
            <a:endParaRPr lang="en-US" altLang="en-US" sz="4000" b="1" dirty="0">
              <a:solidFill>
                <a:schemeClr val="bg1"/>
              </a:solidFill>
              <a:latin typeface="Tahoma" pitchFamily="34" charset="0"/>
              <a:cs typeface="B Nazanin" pitchFamily="2" charset="-78"/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383D6132-438D-4B83-AC77-85B9DEF492A7}" type="slidenum">
              <a:rPr lang="fa-IR" altLang="en-US" sz="1400" smtClean="0">
                <a:solidFill>
                  <a:srgbClr val="000000"/>
                </a:solidFill>
              </a:rPr>
              <a:pPr algn="r" rtl="1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30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267200"/>
            <a:ext cx="30480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8" y="4267948"/>
            <a:ext cx="3289448" cy="2055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637017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1" y="363701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672D-F00E-47F9-8890-BA92F53C52C0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grpSp>
        <p:nvGrpSpPr>
          <p:cNvPr id="11" name="Group 10"/>
          <p:cNvGrpSpPr/>
          <p:nvPr/>
        </p:nvGrpSpPr>
        <p:grpSpPr>
          <a:xfrm>
            <a:off x="6153971" y="699430"/>
            <a:ext cx="2541940" cy="1669330"/>
            <a:chOff x="6172200" y="1014733"/>
            <a:chExt cx="2541940" cy="1669330"/>
          </a:xfrm>
        </p:grpSpPr>
        <p:sp>
          <p:nvSpPr>
            <p:cNvPr id="10" name="Rectangular Callout 9"/>
            <p:cNvSpPr/>
            <p:nvPr/>
          </p:nvSpPr>
          <p:spPr>
            <a:xfrm>
              <a:off x="6172200" y="1014733"/>
              <a:ext cx="2523711" cy="1669330"/>
            </a:xfrm>
            <a:prstGeom prst="wedgeRectCallou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248400" y="1295400"/>
              <a:ext cx="246574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altLang="en-US" sz="6600" b="1" dirty="0" smtClean="0">
                  <a:latin typeface="Tahoma" pitchFamily="34" charset="0"/>
                  <a:cs typeface="B Nazanin" pitchFamily="2" charset="-78"/>
                </a:rPr>
                <a:t>سازمان:</a:t>
              </a:r>
              <a:endParaRPr lang="en-US" sz="3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933069" y="3075057"/>
            <a:ext cx="3315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4000" b="1" dirty="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پیش‌بینی ناپذیری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73015" y="3102114"/>
            <a:ext cx="1208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4000" b="1" dirty="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قدرت</a:t>
            </a:r>
            <a:endParaRPr lang="en-US" dirty="0"/>
          </a:p>
        </p:txBody>
      </p:sp>
      <p:sp>
        <p:nvSpPr>
          <p:cNvPr id="6" name="Plus 5"/>
          <p:cNvSpPr/>
          <p:nvPr/>
        </p:nvSpPr>
        <p:spPr>
          <a:xfrm>
            <a:off x="6172200" y="2971800"/>
            <a:ext cx="1143000" cy="1093857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 6"/>
          <p:cNvSpPr/>
          <p:nvPr/>
        </p:nvSpPr>
        <p:spPr>
          <a:xfrm>
            <a:off x="2209800" y="3182592"/>
            <a:ext cx="838200" cy="672272"/>
          </a:xfrm>
          <a:prstGeom prst="mathEqua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762" y="3110998"/>
            <a:ext cx="1451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sz="4000" b="1" dirty="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وحشت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34"/>
          <a:stretch/>
        </p:blipFill>
        <p:spPr>
          <a:xfrm>
            <a:off x="-20782" y="-1814606"/>
            <a:ext cx="2777837" cy="53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927" y="60960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4000" b="1" dirty="0">
                <a:solidFill>
                  <a:prstClr val="white"/>
                </a:solidFill>
                <a:latin typeface="Tahoma" pitchFamily="34" charset="0"/>
                <a:cs typeface="B Nazanin" panose="00000400000000000000" pitchFamily="2" charset="-78"/>
              </a:rPr>
              <a:t>برای ثبت نام فرزندتان کدام مؤسسه را بر می گزید؟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590800"/>
            <a:ext cx="9144000" cy="2819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3300" b="1" dirty="0">
                <a:solidFill>
                  <a:srgbClr val="0070C0"/>
                </a:solidFill>
                <a:latin typeface="Tahoma" pitchFamily="34" charset="0"/>
                <a:cs typeface="B Nazanin" panose="00000400000000000000" pitchFamily="2" charset="-78"/>
              </a:rPr>
              <a:t>مدرسه‌ای برنامه‌ها و اقداماتش برای شما قابل پیش‌بینی است</a:t>
            </a:r>
          </a:p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3300" b="1" dirty="0">
                <a:solidFill>
                  <a:srgbClr val="0070C0"/>
                </a:solidFill>
                <a:latin typeface="Tahoma" pitchFamily="34" charset="0"/>
                <a:cs typeface="B Nazanin" panose="00000400000000000000" pitchFamily="2" charset="-78"/>
              </a:rPr>
              <a:t> و </a:t>
            </a:r>
          </a:p>
          <a:p>
            <a:pPr marL="457200" indent="-457200" algn="ctr" rtl="1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fa-IR" sz="3300" b="1" dirty="0">
                <a:solidFill>
                  <a:srgbClr val="0070C0"/>
                </a:solidFill>
                <a:latin typeface="Tahoma" pitchFamily="34" charset="0"/>
                <a:cs typeface="B Nazanin" panose="00000400000000000000" pitchFamily="2" charset="-78"/>
              </a:rPr>
              <a:t>مدرسه‌ای غیرقابل پیش‌بینی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" y="228600"/>
            <a:ext cx="1608941" cy="1034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93407"/>
            <a:ext cx="1041516" cy="669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45807"/>
            <a:ext cx="804471" cy="517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55920"/>
            <a:ext cx="565050" cy="3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224" y="2200517"/>
            <a:ext cx="4229176" cy="29238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altLang="en-US" sz="4800" b="1" dirty="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هزینه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800" b="1" dirty="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زمان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800" b="1" dirty="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رفتار و رویه</a:t>
            </a:r>
            <a:endParaRPr lang="en-US" sz="4800" b="1" dirty="0" smtClean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en-US" sz="4000" b="1" dirty="0">
              <a:solidFill>
                <a:prstClr val="white"/>
              </a:solidFill>
              <a:latin typeface="Tahoma" pitchFamily="34" charset="0"/>
              <a:cs typeface="B Nazanin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" y="2182606"/>
            <a:ext cx="4411304" cy="2941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39062-B910-49CE-883A-F799F3A67035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>
          <a:xfrm>
            <a:off x="5181600" y="914400"/>
            <a:ext cx="333136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a-IR" altLang="en-US" sz="4800" b="1" dirty="0" smtClean="0">
                <a:solidFill>
                  <a:prstClr val="white"/>
                </a:solidFill>
                <a:latin typeface="Tahoma" pitchFamily="34" charset="0"/>
                <a:cs typeface="B Nazanin" pitchFamily="2" charset="-78"/>
              </a:rPr>
              <a:t>ابعاد پیش‌بینی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35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48958 -0.00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684213" y="2492375"/>
            <a:ext cx="7991475" cy="0"/>
          </a:xfrm>
          <a:prstGeom prst="line">
            <a:avLst/>
          </a:prstGeom>
          <a:noFill/>
          <a:ln w="952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971550" y="2781300"/>
            <a:ext cx="7272338" cy="237648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rgbClr val="FFFF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993D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خصلتـي در سـازمـان كه محيط را قـادر ب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ه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 پيـش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‌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بيني عملكـرد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 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سازمان درخصـوص استيفـاي كليه حقـوق خود (محيط) مي</a:t>
            </a:r>
            <a:r>
              <a:rPr lang="fa-IR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‌</a:t>
            </a:r>
            <a:r>
              <a:rPr lang="ar-SA" altLang="en-US" b="1">
                <a:solidFill>
                  <a:srgbClr val="000000"/>
                </a:solidFill>
                <a:latin typeface="Tahoma" pitchFamily="34" charset="0"/>
                <a:cs typeface="B Titr" pitchFamily="2" charset="-78"/>
              </a:rPr>
              <a:t>كند .</a:t>
            </a:r>
            <a:endParaRPr lang="en-US" altLang="en-US" b="1">
              <a:solidFill>
                <a:srgbClr val="000000"/>
              </a:solidFill>
              <a:latin typeface="Tahoma" pitchFamily="34" charset="0"/>
              <a:cs typeface="B Titr" pitchFamily="2" charset="-78"/>
            </a:endParaRPr>
          </a:p>
        </p:txBody>
      </p:sp>
      <p:sp>
        <p:nvSpPr>
          <p:cNvPr id="67589" name="WordArt 5"/>
          <p:cNvSpPr>
            <a:spLocks noChangeArrowheads="1" noChangeShapeType="1" noTextEdit="1"/>
          </p:cNvSpPr>
          <p:nvPr/>
        </p:nvSpPr>
        <p:spPr bwMode="auto">
          <a:xfrm>
            <a:off x="1619250" y="620713"/>
            <a:ext cx="5738813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800" b="1" kern="10" dirty="0">
                <a:solidFill>
                  <a:prstClr val="white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Arial" charset="0"/>
                <a:cs typeface="B Nazanin" panose="00000400000000000000" pitchFamily="2" charset="-78"/>
              </a:rPr>
              <a:t>تعريف پيش بيني پذيري اخلاقی</a:t>
            </a:r>
            <a:endParaRPr lang="en-US" sz="4800" b="1" kern="10" dirty="0">
              <a:solidFill>
                <a:prstClr val="white"/>
              </a:solidFill>
              <a:effectLst>
                <a:prstShdw prst="shdw17" dist="17961" dir="2700000">
                  <a:srgbClr val="000099"/>
                </a:prstShdw>
              </a:effectLst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3174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22D9AF0-B39F-49D6-AB40-69A900A23FA7}" type="slidenum">
              <a:rPr lang="fa-IR" altLang="en-US" sz="1400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00338" y="1700213"/>
            <a:ext cx="39592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Ethical predictability</a:t>
            </a:r>
            <a:endParaRPr lang="fa-IR" altLang="en-US" sz="25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9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1295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0" indent="-457200" algn="ctr" rtl="1">
              <a:lnSpc>
                <a:spcPct val="190000"/>
              </a:lnSpc>
              <a:buClr>
                <a:srgbClr val="FF0000"/>
              </a:buClr>
              <a:defRPr/>
            </a:pPr>
            <a:r>
              <a:rPr lang="fa-IR" sz="44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cs typeface="B Titr" pitchFamily="2" charset="-78"/>
              </a:rPr>
              <a:t>چگونه پیش‌بینی پذیر باشیم؟</a:t>
            </a:r>
            <a:endParaRPr lang="en-US" altLang="en-US" sz="44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ahoma" pitchFamily="34" charset="0"/>
              <a:cs typeface="B Titr" pitchFamily="2" charset="-78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90600" y="3048000"/>
            <a:ext cx="2819400" cy="198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>
              <a:defRPr/>
            </a:pPr>
            <a:r>
              <a:rPr lang="fa-IR" sz="3200" b="1" dirty="0" smtClean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مسوولیت پذیری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4287838" y="3678238"/>
            <a:ext cx="893762" cy="817562"/>
          </a:xfrm>
          <a:prstGeom prst="rightArrow">
            <a:avLst>
              <a:gd name="adj1" fmla="val 50000"/>
              <a:gd name="adj2" fmla="val 43733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r" rtl="1">
              <a:defRPr/>
            </a:pPr>
            <a:endParaRPr lang="ar-SA">
              <a:solidFill>
                <a:prstClr val="white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638800" y="3124200"/>
            <a:ext cx="2743200" cy="198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rtl="1">
              <a:defRPr/>
            </a:pPr>
            <a:r>
              <a:rPr lang="fa-IR" sz="3600" b="1" dirty="0" smtClean="0">
                <a:solidFill>
                  <a:schemeClr val="bg1"/>
                </a:solidFill>
                <a:latin typeface="Tahoma" pitchFamily="34" charset="0"/>
                <a:cs typeface="B Nazanin" pitchFamily="2" charset="-78"/>
              </a:rPr>
              <a:t>پیش‌بینی پذیری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srgbClr val="212745"/>
                </a:solidFill>
              </a:rPr>
              <a:pPr/>
              <a:t>35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animBg="1"/>
      <p:bldP spid="19463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52008-6CEC-4AB1-B2E9-B3696D614F8E}" type="slidenum">
              <a:rPr lang="ar-SA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r="5037"/>
          <a:stretch/>
        </p:blipFill>
        <p:spPr>
          <a:xfrm>
            <a:off x="0" y="1989931"/>
            <a:ext cx="44196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r="5037"/>
          <a:stretch/>
        </p:blipFill>
        <p:spPr>
          <a:xfrm>
            <a:off x="4724400" y="1989931"/>
            <a:ext cx="44196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836613" y="1989931"/>
            <a:ext cx="3887787" cy="35052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4156" y="1989931"/>
            <a:ext cx="3352800" cy="35052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19200" y="974747"/>
            <a:ext cx="6248399" cy="646331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742950" indent="-742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600" b="1" kern="0" dirty="0">
                <a:ln w="1905">
                  <a:solidFill>
                    <a:srgbClr val="008000"/>
                  </a:solidFill>
                </a:ln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B Nazanin" pitchFamily="2" charset="-78"/>
              </a:rPr>
              <a:t>توان اخلاق حرفه ای در </a:t>
            </a:r>
            <a:r>
              <a:rPr lang="fa-IR" sz="3600" b="1" kern="0" dirty="0" smtClean="0">
                <a:ln w="1905">
                  <a:solidFill>
                    <a:srgbClr val="008000"/>
                  </a:solidFill>
                </a:ln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B Nazanin" pitchFamily="2" charset="-78"/>
              </a:rPr>
              <a:t>مراکز آموزشی</a:t>
            </a:r>
            <a:endParaRPr lang="en-US" sz="3600" b="1" kern="0" dirty="0">
              <a:ln w="1905">
                <a:solidFill>
                  <a:srgbClr val="008000"/>
                </a:solidFill>
              </a:ln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2492896"/>
            <a:ext cx="40324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2. بهره وری آموزشی </a:t>
            </a:r>
            <a:endParaRPr lang="en-US" sz="2800" b="1" kern="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60032" y="1898248"/>
            <a:ext cx="3729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1. کیفیت آموزش</a:t>
            </a:r>
            <a:endParaRPr lang="en-US" sz="2800" b="1" kern="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19600" y="3886200"/>
            <a:ext cx="4111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4. امنیت روانی محیط آموزشی</a:t>
            </a:r>
            <a:endParaRPr lang="en-US" sz="2800" b="1" kern="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876800" y="3200400"/>
            <a:ext cx="3730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3. تربیت اخلاقی</a:t>
            </a:r>
            <a:endParaRPr lang="en-US" sz="2800" b="1" kern="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1413" y="4572000"/>
            <a:ext cx="3581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5. مدیریت تعارض</a:t>
            </a:r>
            <a:endParaRPr lang="en-US" sz="2800" b="1" kern="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88950" y="2014538"/>
            <a:ext cx="38100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6. توان افزایی در کار گروهی</a:t>
            </a:r>
            <a:endParaRPr lang="en-US" sz="2800" b="1" kern="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98475" y="2528763"/>
            <a:ext cx="38100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7. اعتماد آفرینی</a:t>
            </a:r>
            <a:endParaRPr lang="en-US" sz="2800" b="1" kern="0" dirty="0" smtClean="0">
              <a:solidFill>
                <a:sysClr val="windowText" lastClr="000000">
                  <a:lumMod val="95000"/>
                  <a:lumOff val="5000"/>
                </a:sys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0800000" flipV="1">
            <a:off x="-1260648" y="3212976"/>
            <a:ext cx="5529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8. بهبود مناسبات </a:t>
            </a: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ahoma" pitchFamily="34" charset="0"/>
                <a:cs typeface="B Nazanin" pitchFamily="2" charset="-78"/>
              </a:rPr>
              <a:t>بین فردی</a:t>
            </a:r>
            <a:endParaRPr lang="fa-IR" sz="2800" kern="0" dirty="0">
              <a:solidFill>
                <a:sysClr val="windowText" lastClr="000000">
                  <a:lumMod val="95000"/>
                  <a:lumOff val="5000"/>
                </a:sysClr>
              </a:solidFill>
              <a:cs typeface="B Nazanin" pitchFamily="2" charset="-78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6563" y="4202981"/>
            <a:ext cx="38322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cs typeface="B Nazanin" pitchFamily="2" charset="-78"/>
              </a:rPr>
              <a:t>10. برتری رقابتی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6388" y="4725144"/>
            <a:ext cx="3962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cs typeface="B Nazanin" pitchFamily="2" charset="-78"/>
              </a:rPr>
              <a:t>11. تعالی وسرآمدی مرکز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-228600" y="0"/>
            <a:ext cx="4532313" cy="1852613"/>
          </a:xfrm>
          <a:prstGeom prst="line">
            <a:avLst/>
          </a:prstGeom>
          <a:noFill/>
          <a:ln w="76200" cap="flat" cmpd="sng" algn="ctr">
            <a:solidFill>
              <a:srgbClr val="9BBB5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>
            <a:off x="4303713" y="0"/>
            <a:ext cx="5373687" cy="1989138"/>
          </a:xfrm>
          <a:prstGeom prst="line">
            <a:avLst/>
          </a:prstGeom>
          <a:noFill/>
          <a:ln w="76200" cap="flat" cmpd="sng" algn="ctr">
            <a:solidFill>
              <a:srgbClr val="9BBB59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49560" y="3608293"/>
            <a:ext cx="3962400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800" b="1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cs typeface="B Nazanin" pitchFamily="2" charset="-78"/>
              </a:rPr>
              <a:t>9.تعامل اثربخش اولیاء و مربیان</a:t>
            </a:r>
          </a:p>
        </p:txBody>
      </p:sp>
    </p:spTree>
    <p:extLst>
      <p:ext uri="{BB962C8B-B14F-4D97-AF65-F5344CB8AC3E}">
        <p14:creationId xmlns:p14="http://schemas.microsoft.com/office/powerpoint/2010/main" val="3055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>
                <a:solidFill>
                  <a:srgbClr val="675D59">
                    <a:lumMod val="60000"/>
                    <a:lumOff val="40000"/>
                  </a:srgbClr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" name="Picture 3" descr="I:\ \Image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127286" cy="5504576"/>
          </a:xfrm>
          <a:prstGeom prst="rect">
            <a:avLst/>
          </a:prstGeom>
          <a:noFill/>
        </p:spPr>
      </p:pic>
      <p:pic>
        <p:nvPicPr>
          <p:cNvPr id="4" name="Picture 3" descr="I:\ \Image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781400" cy="552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6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54404299"/>
              </p:ext>
            </p:extLst>
          </p:nvPr>
        </p:nvGraphicFramePr>
        <p:xfrm>
          <a:off x="609600" y="558800"/>
          <a:ext cx="8077200" cy="576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70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FBA366-7986-46A1-8E28-39EF0D26C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45FBA366-7986-46A1-8E28-39EF0D26C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A09C51-AEBC-4F58-9BB6-C3B6BCD59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3A09C51-AEBC-4F58-9BB6-C3B6BCD59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5BEBB0-B788-4ACE-A238-6D2324742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135BEBB0-B788-4ACE-A238-6D2324742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3252B8-2E0B-4063-9748-13C0297C1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63252B8-2E0B-4063-9748-13C0297C1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B6D239-FD38-4879-9545-28CC38669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F2B6D239-FD38-4879-9545-28CC38669A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B3D9DE-47C3-43EF-879D-7742519B0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6BB3D9DE-47C3-43EF-879D-7742519B0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02064-0653-42BD-878F-51582FE91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B8402064-0653-42BD-878F-51582FE91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92FF0E-017C-4F7D-B899-2AE5B333E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692FF0E-017C-4F7D-B899-2AE5B333E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8149C1-4081-4BBD-BEA0-F6956DEE1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118149C1-4081-4BBD-BEA0-F6956DEE1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D32E02-9561-4B6D-ADF3-AE75F30C3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2D32E02-9561-4B6D-ADF3-AE75F30C32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2040" y="152400"/>
            <a:ext cx="3951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54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B Nazanin" panose="00000400000000000000" pitchFamily="2" charset="-78"/>
              </a:rPr>
              <a:t>اخلاق حرفه ای؟</a:t>
            </a:r>
            <a:endParaRPr lang="en-US" sz="54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E66B-57D9-4070-8264-1A9D1F506195}" type="slidenum">
              <a:rPr lang="en-US" smtClean="0">
                <a:solidFill>
                  <a:srgbClr val="873624">
                    <a:shade val="75000"/>
                  </a:srgbClr>
                </a:solidFill>
              </a:rPr>
              <a:pPr/>
              <a:t>39</a:t>
            </a:fld>
            <a:endParaRPr lang="en-US" dirty="0">
              <a:solidFill>
                <a:srgbClr val="873624">
                  <a:shade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3728" y="12192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ct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400" b="1" kern="0" dirty="0">
                <a:solidFill>
                  <a:srgbClr val="B4DCFA">
                    <a:lumMod val="10000"/>
                  </a:srgbClr>
                </a:solidFill>
                <a:latin typeface="Arial" charset="0"/>
                <a:cs typeface="B Nazanin" panose="00000400000000000000" pitchFamily="2" charset="-78"/>
              </a:rPr>
              <a:t>اخلاق درحرفه؟</a:t>
            </a:r>
            <a:endParaRPr lang="en-US" sz="4400" b="1" kern="0" dirty="0">
              <a:solidFill>
                <a:srgbClr val="B4DCFA">
                  <a:lumMod val="10000"/>
                </a:srgbClr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4949" y="2011487"/>
            <a:ext cx="19832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400" b="1" kern="0" dirty="0">
                <a:solidFill>
                  <a:srgbClr val="B4DCFA">
                    <a:lumMod val="10000"/>
                  </a:srgbClr>
                </a:solidFill>
                <a:latin typeface="Arial" charset="0"/>
                <a:cs typeface="B Nazanin" panose="00000400000000000000" pitchFamily="2" charset="-78"/>
              </a:rPr>
              <a:t>حرفه؟</a:t>
            </a:r>
            <a:endParaRPr lang="en-US" sz="4400" b="1" kern="0" dirty="0">
              <a:solidFill>
                <a:srgbClr val="B4DCFA">
                  <a:lumMod val="10000"/>
                </a:srgbClr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7143" y="2659559"/>
            <a:ext cx="20890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400" b="1" kern="0" dirty="0">
                <a:solidFill>
                  <a:srgbClr val="B4DCFA">
                    <a:lumMod val="10000"/>
                  </a:srgbClr>
                </a:solidFill>
                <a:latin typeface="Arial" charset="0"/>
                <a:cs typeface="B Nazanin" panose="00000400000000000000" pitchFamily="2" charset="-78"/>
              </a:rPr>
              <a:t>اخلاق؟</a:t>
            </a:r>
            <a:endParaRPr lang="en-US" sz="4400" b="1" kern="0" dirty="0">
              <a:solidFill>
                <a:srgbClr val="B4DCFA">
                  <a:lumMod val="10000"/>
                </a:srgbClr>
              </a:solidFill>
              <a:latin typeface="Arial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34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382000" cy="5393391"/>
          </a:xfrm>
        </p:spPr>
      </p:pic>
    </p:spTree>
    <p:extLst>
      <p:ext uri="{BB962C8B-B14F-4D97-AF65-F5344CB8AC3E}">
        <p14:creationId xmlns:p14="http://schemas.microsoft.com/office/powerpoint/2010/main" val="3860142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82080" y="153669"/>
            <a:ext cx="3709988" cy="6302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algn="ctr" rtl="1">
              <a:spcBef>
                <a:spcPct val="50000"/>
              </a:spcBef>
              <a:defRPr/>
            </a:pPr>
            <a:r>
              <a:rPr lang="fa-IR" sz="3500" b="1" kern="0" dirty="0">
                <a:solidFill>
                  <a:sysClr val="windowText" lastClr="000000"/>
                </a:solidFill>
                <a:latin typeface="Times New Roman" pitchFamily="18" charset="0"/>
                <a:cs typeface="B Lotus" pitchFamily="2" charset="-78"/>
              </a:rPr>
              <a:t>حرفه: وضعیت برتر شغل</a:t>
            </a:r>
            <a:endParaRPr lang="en-US" sz="3500" b="1" kern="0" dirty="0">
              <a:solidFill>
                <a:sysClr val="windowText" lastClr="000000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91480" y="1144269"/>
            <a:ext cx="6149975" cy="6302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  <a:defRPr/>
            </a:pPr>
            <a:r>
              <a:rPr lang="fa-IR" sz="35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B Lotus" pitchFamily="2" charset="-78"/>
              </a:rPr>
              <a:t>شغل: کار تمام وقت مفید با جبران خدمت</a:t>
            </a:r>
            <a:endParaRPr lang="en-US" sz="3500" b="1" kern="0" dirty="0" smtClean="0">
              <a:solidFill>
                <a:sysClr val="windowText" lastClr="000000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7" y="3201375"/>
            <a:ext cx="922560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>
              <a:defRPr/>
            </a:pPr>
            <a:r>
              <a:rPr lang="fa-IR" sz="4400" b="1" kern="0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شغل</a:t>
            </a:r>
            <a:r>
              <a:rPr lang="fa-IR" sz="4400" b="1" kern="0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B Nazanin" pitchFamily="2" charset="-78"/>
              </a:rPr>
              <a:t> با چه مولفه های به حرفه ارتقاء می یابد؟؟؟</a:t>
            </a:r>
            <a:endParaRPr lang="en-US" sz="4400" b="1" kern="0" cap="all" dirty="0">
              <a:ln w="0"/>
              <a:solidFill>
                <a:prstClr val="white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" y="1888807"/>
            <a:ext cx="88868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0828" y="950803"/>
            <a:ext cx="8039100" cy="5272088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295400" y="152400"/>
            <a:ext cx="5562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4800" b="1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B Lotus" pitchFamily="2" charset="-78"/>
              </a:rPr>
              <a:t>حرفه و حرفه‌ای‌ها</a:t>
            </a:r>
            <a:endParaRPr lang="en-US" sz="4800" b="1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-28903" y="1429407"/>
            <a:ext cx="88392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1. دانش تخصصی</a:t>
            </a: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2. تجربه </a:t>
            </a: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مفید و </a:t>
            </a:r>
            <a:r>
              <a:rPr lang="fa-IR" sz="32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تحلیلی</a:t>
            </a:r>
            <a:endParaRPr lang="fa-IR" sz="3200" b="1" dirty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B Lotus" pitchFamily="2" charset="-78"/>
            </a:endParaRP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</a:t>
            </a:r>
            <a:r>
              <a:rPr lang="fa-IR" sz="32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3. مهارت</a:t>
            </a:r>
            <a:endParaRPr lang="fa-IR" sz="3200" b="1" dirty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B Lotus" pitchFamily="2" charset="-78"/>
            </a:endParaRP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</a:t>
            </a:r>
            <a:r>
              <a:rPr lang="fa-IR" sz="32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4. توانایی</a:t>
            </a:r>
            <a:endParaRPr lang="en-US" sz="3200" b="1" dirty="0" smtClean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B Lotus" pitchFamily="2" charset="-78"/>
            </a:endParaRP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5. نگاه </a:t>
            </a: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متمایز</a:t>
            </a:r>
            <a:r>
              <a:rPr lang="fa-IR" sz="24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:</a:t>
            </a:r>
          </a:p>
          <a:p>
            <a:pPr marL="0" indent="0" algn="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 </a:t>
            </a:r>
            <a:r>
              <a:rPr lang="fa-IR" sz="32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B Lotus" pitchFamily="2" charset="-78"/>
              </a:rPr>
              <a:t>6. تعهد حرفه ای</a:t>
            </a:r>
            <a:endParaRPr lang="en-US" sz="3200" b="1" dirty="0">
              <a:solidFill>
                <a:srgbClr val="F14124">
                  <a:lumMod val="5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22533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E464938-02C3-4F18-9E9C-8562BCAD8D1F}" type="slidenum">
              <a:rPr lang="ar-SA">
                <a:solidFill>
                  <a:prstClr val="black"/>
                </a:solidFill>
              </a:rPr>
              <a:pPr eaLnBrk="1" hangingPunct="1"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43200" y="3895725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2060"/>
                </a:solidFill>
                <a:cs typeface="B Nazanin" pitchFamily="2" charset="-78"/>
              </a:rPr>
              <a:t>الف. ژرف نگری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88997" y="4419600"/>
            <a:ext cx="180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2060"/>
                </a:solidFill>
                <a:cs typeface="B Nazanin" pitchFamily="2" charset="-78"/>
              </a:rPr>
              <a:t>ب. دور نگری</a:t>
            </a:r>
          </a:p>
        </p:txBody>
      </p:sp>
      <p:sp>
        <p:nvSpPr>
          <p:cNvPr id="22536" name="TextBox 14"/>
          <p:cNvSpPr txBox="1">
            <a:spLocks noChangeArrowheads="1"/>
          </p:cNvSpPr>
          <p:nvPr/>
        </p:nvSpPr>
        <p:spPr bwMode="auto">
          <a:xfrm>
            <a:off x="1828800" y="6400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12866" y="4912328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2060"/>
                </a:solidFill>
                <a:cs typeface="B Nazanin" pitchFamily="2" charset="-78"/>
              </a:rPr>
              <a:t>ج. نگرش سیستمی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638800" y="4681537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5257800" y="3810000"/>
            <a:ext cx="228600" cy="181177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8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14" grpId="0"/>
      <p:bldP spid="16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1428" y="1521023"/>
            <a:ext cx="125153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fa-IR" sz="4800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تمایز</a:t>
            </a:r>
            <a:endParaRPr lang="ar-SA" sz="4800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5562600" y="1361420"/>
            <a:ext cx="762000" cy="685800"/>
          </a:xfrm>
          <a:prstGeom prst="line">
            <a:avLst/>
          </a:prstGeom>
          <a:noFill/>
          <a:ln w="79375" cap="flat" cmpd="sng" algn="ctr">
            <a:solidFill>
              <a:srgbClr val="E66C7D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cxnSp>
        <p:nvCxnSpPr>
          <p:cNvPr id="6" name="Straight Connector 5"/>
          <p:cNvCxnSpPr/>
          <p:nvPr/>
        </p:nvCxnSpPr>
        <p:spPr>
          <a:xfrm rot="10800000" flipV="1">
            <a:off x="5410200" y="2047220"/>
            <a:ext cx="914400" cy="609600"/>
          </a:xfrm>
          <a:prstGeom prst="line">
            <a:avLst/>
          </a:prstGeom>
          <a:noFill/>
          <a:ln w="79375" cap="flat" cmpd="sng" algn="ctr">
            <a:solidFill>
              <a:srgbClr val="E66C7D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sp>
        <p:nvSpPr>
          <p:cNvPr id="7" name="TextBox 6"/>
          <p:cNvSpPr txBox="1"/>
          <p:nvPr/>
        </p:nvSpPr>
        <p:spPr>
          <a:xfrm>
            <a:off x="2819400" y="980420"/>
            <a:ext cx="2286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fa-IR" sz="36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سنوات شغلی</a:t>
            </a:r>
            <a:endParaRPr lang="ar-SA" sz="3600" b="1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2352020"/>
            <a:ext cx="2819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fa-IR" sz="36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تجارب شغلی</a:t>
            </a:r>
            <a:endParaRPr lang="ar-SA" sz="3600" b="1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3750" y="3819435"/>
            <a:ext cx="521970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>
              <a:buFont typeface="Wingdings" pitchFamily="2" charset="2"/>
              <a:buChar char="ü"/>
              <a:defRPr/>
            </a:pPr>
            <a:r>
              <a:rPr lang="fa-IR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کدام ارزشمندتر است؟</a:t>
            </a:r>
          </a:p>
          <a:p>
            <a:pPr algn="r" rtl="1">
              <a:buFont typeface="Wingdings" pitchFamily="2" charset="2"/>
              <a:buChar char="ü"/>
              <a:defRPr/>
            </a:pPr>
            <a:r>
              <a:rPr lang="fa-IR" sz="3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به ازای کدام دریافت می کنیم؟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0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2658" cy="694761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925441"/>
              </p:ext>
            </p:extLst>
          </p:nvPr>
        </p:nvGraphicFramePr>
        <p:xfrm>
          <a:off x="1371600" y="304797"/>
          <a:ext cx="6858000" cy="617985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solidFill>
                            <a:schemeClr val="bg1"/>
                          </a:solidFill>
                          <a:cs typeface="B Nazanin" pitchFamily="2" charset="-78"/>
                        </a:rPr>
                        <a:t>تجربه شغلی</a:t>
                      </a:r>
                      <a:endParaRPr lang="en-US" sz="2800" b="1" dirty="0">
                        <a:solidFill>
                          <a:schemeClr val="bg1"/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dirty="0" smtClean="0">
                          <a:solidFill>
                            <a:schemeClr val="bg1"/>
                          </a:solidFill>
                          <a:cs typeface="B Nazanin" pitchFamily="2" charset="-78"/>
                        </a:rPr>
                        <a:t>سنوات</a:t>
                      </a:r>
                      <a:r>
                        <a:rPr lang="fa-IR" sz="2800" baseline="0" dirty="0" smtClean="0">
                          <a:solidFill>
                            <a:schemeClr val="bg1"/>
                          </a:solidFill>
                          <a:cs typeface="B Nazanin" pitchFamily="2" charset="-78"/>
                        </a:rPr>
                        <a:t> شغلی</a:t>
                      </a:r>
                      <a:endParaRPr lang="en-US" sz="2800" b="1" dirty="0">
                        <a:solidFill>
                          <a:schemeClr val="bg1"/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کیفیت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کمیت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فعال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منفعل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درگیری با حوادث شغلی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تماشاگری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آگاهی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بی خبری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سرمایه بدست آمده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عمر از دست رفته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تبدیل به دانش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خاکسپاری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احساس معناداری و اثربخشی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احساس بی معنایی و بی فایدگی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9612"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؟؟؟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cs typeface="B Nazanin" pitchFamily="2" charset="-78"/>
                        </a:rPr>
                        <a:t>اضطراب بازنشستگی</a:t>
                      </a:r>
                      <a:endParaRPr lang="en-US" sz="2400" b="1" dirty="0">
                        <a:solidFill>
                          <a:schemeClr val="bg2">
                            <a:lumMod val="10000"/>
                          </a:schemeClr>
                        </a:solidFill>
                        <a:cs typeface="B Nazanin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12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95400" y="0"/>
            <a:ext cx="6512511" cy="1600200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en-US" sz="5400" dirty="0" smtClean="0">
                <a:ln/>
                <a:solidFill>
                  <a:srgbClr val="A7EA52"/>
                </a:solidFill>
                <a:effectLst/>
              </a:rPr>
              <a:t>Clip </a:t>
            </a:r>
            <a:r>
              <a:rPr lang="fa-IR" sz="5400" dirty="0" smtClean="0">
                <a:ln/>
                <a:solidFill>
                  <a:srgbClr val="A7EA52"/>
                </a:solidFill>
                <a:effectLst/>
              </a:rPr>
              <a:t>3</a:t>
            </a:r>
            <a:r>
              <a:rPr lang="en-US" sz="4800" dirty="0" smtClean="0">
                <a:ln/>
                <a:solidFill>
                  <a:srgbClr val="A7EA52"/>
                </a:solidFill>
                <a:effectLst/>
              </a:rPr>
              <a:t/>
            </a:r>
            <a:br>
              <a:rPr lang="en-US" sz="4800" dirty="0" smtClean="0">
                <a:ln/>
                <a:solidFill>
                  <a:srgbClr val="A7EA52"/>
                </a:solidFill>
                <a:effectLst/>
              </a:rPr>
            </a:br>
            <a:r>
              <a:rPr lang="en-US" sz="3200" dirty="0" smtClean="0">
                <a:ln/>
                <a:solidFill>
                  <a:srgbClr val="A7EA52"/>
                </a:solidFill>
                <a:effectLst/>
              </a:rPr>
              <a:t>penguin</a:t>
            </a:r>
            <a:endParaRPr lang="en-US" sz="3200" dirty="0">
              <a:ln/>
              <a:solidFill>
                <a:srgbClr val="A7EA52"/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44</a:t>
            </a:fld>
            <a:endParaRPr lang="ar-SA"/>
          </a:p>
        </p:txBody>
      </p:sp>
      <p:pic>
        <p:nvPicPr>
          <p:cNvPr id="2" name="Pingu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3754" y="1371600"/>
            <a:ext cx="7418246" cy="51054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9172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610" y="152400"/>
            <a:ext cx="825683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endParaRPr lang="en-US" sz="3600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anose="00000400000000000000" pitchFamily="2" charset="-78"/>
            </a:endParaRPr>
          </a:p>
          <a:p>
            <a:pPr algn="ctr" rtl="1">
              <a:defRPr/>
            </a:pPr>
            <a:r>
              <a:rPr lang="fa-IR" sz="36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نقش تجارب شغلی در سلامت روانی </a:t>
            </a:r>
          </a:p>
          <a:p>
            <a:pPr algn="ctr" rtl="1">
              <a:defRPr/>
            </a:pPr>
            <a:r>
              <a:rPr lang="fa-IR" sz="3600" b="1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anose="00000400000000000000" pitchFamily="2" charset="-78"/>
              </a:rPr>
              <a:t>(معضله افسردگی شغلی و اضطراب بازنشستگی)</a:t>
            </a:r>
          </a:p>
          <a:p>
            <a:pPr algn="r" rtl="1">
              <a:defRPr/>
            </a:pPr>
            <a:endParaRPr lang="en-US" sz="3600" b="1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99628" y="3264016"/>
            <a:ext cx="3315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0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سنوات شغلی</a:t>
            </a:r>
            <a:endParaRPr lang="ar-SA" sz="4000" b="1" kern="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610" y="3264016"/>
            <a:ext cx="2430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0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تجربه شغلی </a:t>
            </a:r>
            <a:endParaRPr lang="en-US" sz="2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3200400" y="3335245"/>
            <a:ext cx="2971800" cy="6366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67" y="4343400"/>
            <a:ext cx="1464289" cy="1460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5228" y="2783197"/>
            <a:ext cx="1032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kern="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ارتقاء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2489-1878-43CE-A5CA-404A3599CE51}" type="slidenum">
              <a:rPr lang="ar-SA" smtClean="0"/>
              <a:pPr/>
              <a:t>45</a:t>
            </a:fld>
            <a:endParaRPr lang="ar-SA"/>
          </a:p>
        </p:txBody>
      </p:sp>
      <p:sp>
        <p:nvSpPr>
          <p:cNvPr id="9" name="Rectangle 8"/>
          <p:cNvSpPr/>
          <p:nvPr/>
        </p:nvSpPr>
        <p:spPr>
          <a:xfrm>
            <a:off x="6133808" y="4343400"/>
            <a:ext cx="23551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000" b="1" kern="0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charset="0"/>
                <a:cs typeface="B Nazanin" panose="00000400000000000000" pitchFamily="2" charset="-78"/>
              </a:rPr>
              <a:t>چه کسی</a:t>
            </a:r>
            <a:endParaRPr lang="ar-SA" sz="4000" b="1" kern="0" spc="50" dirty="0">
              <a:ln w="12700" cmpd="sng">
                <a:solidFill>
                  <a:srgbClr val="F14124">
                    <a:satMod val="120000"/>
                    <a:shade val="80000"/>
                  </a:srgbClr>
                </a:solidFill>
                <a:prstDash val="solid"/>
              </a:ln>
              <a:solidFill>
                <a:srgbClr val="F14124">
                  <a:tint val="1000"/>
                </a:srgbClr>
              </a:solidFill>
              <a:effectLst>
                <a:glow rad="53100">
                  <a:srgbClr val="F14124">
                    <a:satMod val="180000"/>
                    <a:alpha val="30000"/>
                  </a:srgbClr>
                </a:glow>
              </a:effectLst>
              <a:latin typeface="Arial" charset="0"/>
              <a:cs typeface="B Nazanin" panose="00000400000000000000" pitchFamily="2" charset="-78"/>
            </a:endParaRPr>
          </a:p>
          <a:p>
            <a:pPr marL="571500" indent="-571500" algn="r" rt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fa-IR" sz="4000" b="1" kern="0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14124">
                    <a:tint val="1000"/>
                  </a:srgbClr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  <a:latin typeface="Arial" charset="0"/>
                <a:cs typeface="B Nazanin" panose="00000400000000000000" pitchFamily="2" charset="-78"/>
              </a:rPr>
              <a:t>چگونه</a:t>
            </a:r>
          </a:p>
        </p:txBody>
      </p:sp>
    </p:spTree>
    <p:extLst>
      <p:ext uri="{BB962C8B-B14F-4D97-AF65-F5344CB8AC3E}">
        <p14:creationId xmlns:p14="http://schemas.microsoft.com/office/powerpoint/2010/main" val="25004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5" grpId="0"/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848600" cy="470073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نقدپذیری (نقد: دشنه یا هدیه)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خود انتقادی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دوری از حسد، حسرت، بدگویی(اخلاق رقابت) 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انصاف در داوری حرفه ای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استقلال فردی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دوری از رفیق بازی در حرفه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عدم بخل در تشویق دیگران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جانشین پروری (تربیت افراد حرفه ای)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E66B-57D9-4070-8264-1A9D1F506195}" type="slidenum">
              <a:rPr lang="en-US" smtClean="0">
                <a:solidFill>
                  <a:srgbClr val="873624">
                    <a:shade val="75000"/>
                  </a:srgbClr>
                </a:solidFill>
              </a:rPr>
              <a:pPr/>
              <a:t>46</a:t>
            </a:fld>
            <a:endParaRPr lang="en-US" dirty="0">
              <a:solidFill>
                <a:srgbClr val="873624">
                  <a:shade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152400"/>
            <a:ext cx="5392823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20000"/>
              </a:spcBef>
              <a:spcAft>
                <a:spcPct val="0"/>
              </a:spcAft>
            </a:pPr>
            <a:r>
              <a:rPr lang="fa-IR" sz="4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آثار تعهد حرفه ای چیست؟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990600"/>
            <a:ext cx="213391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20000"/>
              </a:spcBef>
              <a:spcAft>
                <a:spcPct val="20000"/>
              </a:spcAft>
              <a:buClr>
                <a:srgbClr val="000000"/>
              </a:buClr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عشق به حرفه</a:t>
            </a:r>
          </a:p>
        </p:txBody>
      </p:sp>
    </p:spTree>
    <p:extLst>
      <p:ext uri="{BB962C8B-B14F-4D97-AF65-F5344CB8AC3E}">
        <p14:creationId xmlns:p14="http://schemas.microsoft.com/office/powerpoint/2010/main" val="145684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629400" y="2794000"/>
            <a:ext cx="2209800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FFF00"/>
                </a:solidFill>
                <a:latin typeface="Times New Roman" pitchFamily="18" charset="0"/>
                <a:cs typeface="B Lotus" pitchFamily="2" charset="-78"/>
              </a:rPr>
              <a:t>رفتار ارتباطی </a:t>
            </a:r>
          </a:p>
          <a:p>
            <a:pPr algn="ctr" rtl="1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fa-IR" sz="3200" b="1" dirty="0">
                <a:solidFill>
                  <a:srgbClr val="FFFF00"/>
                </a:solidFill>
                <a:latin typeface="Times New Roman" pitchFamily="18" charset="0"/>
                <a:cs typeface="B Lotus" pitchFamily="2" charset="-78"/>
              </a:rPr>
              <a:t>پایدار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733800" y="25034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خودم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95400" y="25034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درون شخصی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657600" y="3632200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3000" b="1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دیگر انسان ها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49164" name="AutoShape 12"/>
          <p:cNvSpPr>
            <a:spLocks noChangeArrowheads="1"/>
          </p:cNvSpPr>
          <p:nvPr/>
        </p:nvSpPr>
        <p:spPr bwMode="auto">
          <a:xfrm>
            <a:off x="3124200" y="2655888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0800000">
            <a:off x="5486400" y="2794000"/>
            <a:ext cx="9906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AutoShape 12"/>
          <p:cNvSpPr>
            <a:spLocks noChangeArrowheads="1"/>
          </p:cNvSpPr>
          <p:nvPr/>
        </p:nvSpPr>
        <p:spPr bwMode="auto">
          <a:xfrm>
            <a:off x="3200400" y="5246688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3124200" y="3937000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962400" y="4927600"/>
            <a:ext cx="1752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3000" b="1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سایر امور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371600" y="50942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برون شخصی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371600" y="37846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بین شخصی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17" name="AutoShape 10"/>
          <p:cNvSpPr>
            <a:spLocks/>
          </p:cNvSpPr>
          <p:nvPr/>
        </p:nvSpPr>
        <p:spPr bwMode="auto">
          <a:xfrm>
            <a:off x="5715000" y="1574800"/>
            <a:ext cx="762000" cy="3962400"/>
          </a:xfrm>
          <a:prstGeom prst="rightBracket">
            <a:avLst>
              <a:gd name="adj" fmla="val 54167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43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2C335DD-5BDC-44A5-8DBC-8BFA97C95462}" type="slidenum">
              <a:rPr lang="ar-SA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5486400" y="4164013"/>
            <a:ext cx="99060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962400" y="12842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Times New Roman" pitchFamily="18" charset="0"/>
                <a:cs typeface="B Lotus" pitchFamily="2" charset="-78"/>
              </a:rPr>
              <a:t>من با خدا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3124200" y="1346200"/>
            <a:ext cx="762000" cy="3048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066800" y="1193800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Lotus" pitchFamily="2" charset="-78"/>
              </a:rPr>
              <a:t>اخلاق عبودیت</a:t>
            </a:r>
            <a:endParaRPr lang="en-US" sz="28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Lotus" pitchFamily="2" charset="-78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186545" y="-152400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a-IR" sz="7200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چیستی اخلاق</a:t>
            </a:r>
            <a:endParaRPr lang="en-US" sz="72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57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5" grpId="0"/>
      <p:bldP spid="49156" grpId="0"/>
      <p:bldP spid="49157" grpId="0"/>
      <p:bldP spid="49164" grpId="0" animBg="1"/>
      <p:bldP spid="25" grpId="0" animBg="1"/>
      <p:bldP spid="26" grpId="0" animBg="1"/>
      <p:bldP spid="33" grpId="0"/>
      <p:bldP spid="34" grpId="0"/>
      <p:bldP spid="35" grpId="0"/>
      <p:bldP spid="17" grpId="0" animBg="1"/>
      <p:bldP spid="18" grpId="0"/>
      <p:bldP spid="19" grpId="0" animBg="1"/>
      <p:bldP spid="20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" y="1447800"/>
            <a:ext cx="8877300" cy="12001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  <a:defRPr/>
            </a:pPr>
            <a:r>
              <a:rPr lang="fa-IR" sz="36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B Nazanin" pitchFamily="2" charset="-78"/>
              </a:rPr>
              <a:t>سبک رفتار ارتباطی مبتنی بر رعایت حقوق طرف ارتباط</a:t>
            </a:r>
          </a:p>
          <a:p>
            <a:pPr algn="ctr" rtl="1" eaLnBrk="1" hangingPunct="1">
              <a:spcBef>
                <a:spcPct val="50000"/>
              </a:spcBef>
              <a:defRPr/>
            </a:pP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B Nazanin" pitchFamily="2" charset="-78"/>
              </a:rPr>
              <a:t>(rights oriented-ethics)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3124200"/>
            <a:ext cx="914400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  <a:defRPr/>
            </a:pPr>
            <a:r>
              <a:rPr lang="fa-IR" sz="4400" b="1" kern="0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مسئولیت‌پذیری در قبال حقوق افراد در محیط</a:t>
            </a:r>
          </a:p>
          <a:p>
            <a:pPr algn="ctr" rtl="1" eaLnBrk="1" hangingPunct="1">
              <a:spcBef>
                <a:spcPct val="50000"/>
              </a:spcBef>
              <a:defRPr/>
            </a:pPr>
            <a:endParaRPr lang="en-US" sz="4400" b="1" kern="0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80619" y="3941100"/>
            <a:ext cx="2133600" cy="2002499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rtl="1">
              <a:defRPr/>
            </a:pPr>
            <a:endParaRPr lang="en-US" sz="4000" kern="0" dirty="0">
              <a:solidFill>
                <a:sysClr val="window" lastClr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" y="-609600"/>
            <a:ext cx="8229600" cy="8763000"/>
          </a:xfrm>
          <a:prstGeom prst="ellipse">
            <a:avLst/>
          </a:prstGeom>
          <a:blipFill dpi="0" rotWithShape="1">
            <a:blip r:embed="rId2" cstate="print">
              <a:lum bright="70000" contrast="-70000"/>
              <a:extLst/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276600" y="2438400"/>
            <a:ext cx="2286000" cy="2209800"/>
          </a:xfrm>
          <a:prstGeom prst="ellipse">
            <a:avLst/>
          </a:prstGeom>
          <a:ln w="57150">
            <a:solidFill>
              <a:srgbClr val="002060"/>
            </a:solidFill>
            <a:prstDash val="sysDash"/>
          </a:ln>
          <a:scene3d>
            <a:camera prst="isometricOffAxis2Top"/>
            <a:lightRig rig="threePt" dir="t"/>
          </a:scene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71663"/>
            <a:ext cx="1138238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027238"/>
            <a:ext cx="12636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738561" y="1949868"/>
            <a:ext cx="1342346" cy="1342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161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905000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990725"/>
            <a:ext cx="1362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0" y="3500438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a-IR" altLang="en-US" sz="2400" b="1">
                <a:solidFill>
                  <a:srgbClr val="000000"/>
                </a:solidFill>
                <a:cs typeface="B Nazanin" pitchFamily="2" charset="-78"/>
              </a:rPr>
              <a:t>کنشگر</a:t>
            </a:r>
            <a:endParaRPr lang="en-US" altLang="en-US" sz="2400" b="1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76525" y="1335088"/>
            <a:ext cx="5175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R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02075" y="1335088"/>
            <a:ext cx="5175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D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18" name="Straight Arrow Connector 17"/>
          <p:cNvCxnSpPr>
            <a:stCxn id="15" idx="3"/>
          </p:cNvCxnSpPr>
          <p:nvPr/>
        </p:nvCxnSpPr>
        <p:spPr>
          <a:xfrm>
            <a:off x="3194050" y="1657350"/>
            <a:ext cx="768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749550" y="15240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34963" y="92075"/>
            <a:ext cx="240665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سلامت </a:t>
            </a:r>
          </a:p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بهداشت جسم و روان</a:t>
            </a:r>
          </a:p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عزت نفس</a:t>
            </a:r>
          </a:p>
          <a:p>
            <a:pPr algn="r" rtl="1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رشد و شکوفایی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738561" y="2086702"/>
            <a:ext cx="1170118" cy="1170118"/>
          </a:xfrm>
        </p:spPr>
      </p:pic>
      <p:sp>
        <p:nvSpPr>
          <p:cNvPr id="51218" name="Slide Number Placeholder 2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364B96C-4B21-434C-9320-3A34CB8B9E58}" type="slidenum">
              <a:rPr lang="en-US" altLang="en-US" smtClean="0">
                <a:solidFill>
                  <a:srgbClr val="FFFFFF"/>
                </a:solidFill>
              </a:rPr>
              <a:pPr eaLnBrk="1" hangingPunct="1"/>
              <a:t>49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54675" y="1333500"/>
            <a:ext cx="5175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R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953000" y="1660525"/>
            <a:ext cx="768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54525" y="1335088"/>
            <a:ext cx="5175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D</a:t>
            </a:r>
            <a:endParaRPr lang="en-US" sz="28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172200" y="152400"/>
            <a:ext cx="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248400" y="90488"/>
            <a:ext cx="45720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استقلال فردی</a:t>
            </a:r>
          </a:p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احترام</a:t>
            </a:r>
          </a:p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حریم خصوصی</a:t>
            </a:r>
          </a:p>
          <a:p>
            <a:pPr algn="l" rtl="0">
              <a:defRPr/>
            </a:pPr>
            <a:r>
              <a:rPr lang="fa-IR" sz="2400" b="1" dirty="0">
                <a:solidFill>
                  <a:schemeClr val="bg1"/>
                </a:solidFill>
                <a:latin typeface="Arial" charset="0"/>
                <a:cs typeface="B Nazanin" panose="00000400000000000000" pitchFamily="2" charset="-78"/>
              </a:rPr>
              <a:t>حمایت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1224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419600"/>
            <a:ext cx="730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19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2 -0.064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39184 0.1233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18334 0.235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6666 0.232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33385 0.131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20729 -0.048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25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-228600" y="640884"/>
            <a:ext cx="9144000" cy="707886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a-IR" altLang="en-U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anose="00000400000000000000" pitchFamily="2" charset="-78"/>
              </a:rPr>
              <a:t>مباحث عمده</a:t>
            </a:r>
            <a:endParaRPr lang="en-US" altLang="en-US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600" y="2133600"/>
            <a:ext cx="8915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l" rtl="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 smtClean="0">
                <a:latin typeface="Times New Roman" pitchFamily="18" charset="0"/>
                <a:cs typeface="B Nazanin" panose="00000400000000000000" pitchFamily="2" charset="-78"/>
              </a:rPr>
              <a:t>علوم اخلاق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 smtClean="0">
                <a:latin typeface="Times New Roman" pitchFamily="18" charset="0"/>
                <a:cs typeface="B Nazanin" panose="00000400000000000000" pitchFamily="2" charset="-78"/>
              </a:rPr>
              <a:t>انگاره ما از اخلاق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 smtClean="0">
                <a:latin typeface="Times New Roman" pitchFamily="18" charset="0"/>
                <a:cs typeface="B Nazanin" panose="00000400000000000000" pitchFamily="2" charset="-78"/>
              </a:rPr>
              <a:t>چرایی اخلاق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 smtClean="0">
                <a:latin typeface="Times New Roman" pitchFamily="18" charset="0"/>
                <a:cs typeface="B Nazanin" panose="00000400000000000000" pitchFamily="2" charset="-78"/>
              </a:rPr>
              <a:t>چیستی اخلاق حرفه ای</a:t>
            </a:r>
          </a:p>
          <a:p>
            <a:pPr algn="r" rtl="1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fa-IR" altLang="en-US" sz="4000" b="1" dirty="0" smtClean="0">
                <a:latin typeface="Times New Roman" pitchFamily="18" charset="0"/>
                <a:cs typeface="B Nazanin" panose="00000400000000000000" pitchFamily="2" charset="-78"/>
              </a:rPr>
              <a:t>اخلاق حرفه ای در مدرسه</a:t>
            </a:r>
            <a:endParaRPr lang="en-US" altLang="en-US" sz="4000" b="1" dirty="0"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418954"/>
              </p:ext>
            </p:extLst>
          </p:nvPr>
        </p:nvGraphicFramePr>
        <p:xfrm>
          <a:off x="5181600" y="0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4BBB392-FBA6-45B6-971D-587EC5FAA615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968251"/>
              </p:ext>
            </p:extLst>
          </p:nvPr>
        </p:nvGraphicFramePr>
        <p:xfrm>
          <a:off x="304800" y="326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779294"/>
              </p:ext>
            </p:extLst>
          </p:nvPr>
        </p:nvGraphicFramePr>
        <p:xfrm>
          <a:off x="2808514" y="28520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Rectangle 6"/>
          <p:cNvSpPr/>
          <p:nvPr/>
        </p:nvSpPr>
        <p:spPr>
          <a:xfrm>
            <a:off x="5502463" y="3436450"/>
            <a:ext cx="2914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سطوح بالاتر رفتار نزد روان‌شناسان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003" y="3443368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سطوح بالاتر رفتار نزد ملاصدرا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6166" y="6140897"/>
            <a:ext cx="3999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سطوح بالاتر رفتار با استفاده از آموزه‌های اسلامی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48343" y="2852057"/>
            <a:ext cx="3254828" cy="57694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257800" y="2830286"/>
            <a:ext cx="3254828" cy="57694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95600" y="5638800"/>
            <a:ext cx="3254828" cy="57694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78773" y="2852057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رفتار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2936" y="2887924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رفتار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0193" y="5696438"/>
            <a:ext cx="705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رفتار</a:t>
            </a:r>
            <a:endParaRPr lang="en-US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P spid="7" grpId="0"/>
      <p:bldP spid="8" grpId="0"/>
      <p:bldP spid="9" grpId="0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3429000" y="19050"/>
            <a:ext cx="4114800" cy="3286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5A50361E-D597-418F-86CC-0498246643FB}" type="slidenum">
              <a:rPr lang="ar-SA" alt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/>
              <a:t>51</a:t>
            </a:fld>
            <a:endParaRPr lang="en-US" altLang="en-US" smtClean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99" name="Title 2"/>
          <p:cNvSpPr txBox="1">
            <a:spLocks/>
          </p:cNvSpPr>
          <p:nvPr/>
        </p:nvSpPr>
        <p:spPr bwMode="auto">
          <a:xfrm>
            <a:off x="-1297193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altLang="en-US" sz="32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SimSun" pitchFamily="2" charset="-122"/>
                <a:cs typeface="B Nazanin" pitchFamily="2" charset="-78"/>
              </a:rPr>
              <a:t>مسؤولیت پذیری اخلاقی در زندگی خانوادگی </a:t>
            </a:r>
            <a:endParaRPr lang="ar-SA" altLang="en-US" sz="32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ea typeface="SimSun" pitchFamily="2" charset="-122"/>
              <a:cs typeface="B Nazanin" pitchFamily="2" charset="-78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r="13554" b="16405"/>
          <a:stretch/>
        </p:blipFill>
        <p:spPr bwMode="auto">
          <a:xfrm>
            <a:off x="2423361" y="1108075"/>
            <a:ext cx="2637896" cy="2411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6964362" y="1031875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7553632" y="4070067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10200" y="54102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76500" y="54483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7116762" y="1108075"/>
            <a:ext cx="115887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همسر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7477432" y="4017168"/>
            <a:ext cx="1371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پسر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5410200" y="5351462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پدر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2476500" y="5486400"/>
            <a:ext cx="13716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داماد</a:t>
            </a:r>
            <a:endParaRPr lang="ar-SA" sz="36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163292" y="2057400"/>
            <a:ext cx="1801070" cy="4479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80953" y="3519846"/>
            <a:ext cx="145257" cy="1879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22967" y="3601244"/>
            <a:ext cx="1243806" cy="18851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70039" y="3162300"/>
            <a:ext cx="2292811" cy="1301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927935" y="54864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 bwMode="auto">
          <a:xfrm>
            <a:off x="3898439" y="5475339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همسایه</a:t>
            </a:r>
            <a:endParaRPr lang="ar-SA" sz="3600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848100" y="3657600"/>
            <a:ext cx="474867" cy="1790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934497" y="3519846"/>
            <a:ext cx="542003" cy="18903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48813" y="5372100"/>
            <a:ext cx="1447800" cy="13716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عروس</a:t>
            </a:r>
            <a:endParaRPr lang="ar-SA" sz="32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70039" y="2838450"/>
            <a:ext cx="2121361" cy="323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477432" y="25146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دختر</a:t>
            </a:r>
            <a:endParaRPr lang="ar-SA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295400" y="3352800"/>
            <a:ext cx="1101213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0" y="4191000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550" y="4572000"/>
            <a:ext cx="12128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خویشان</a:t>
            </a:r>
            <a:endParaRPr lang="ar-SA" sz="28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100638" y="3657600"/>
            <a:ext cx="2138362" cy="16938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7010400" y="5399139"/>
            <a:ext cx="1371600" cy="12954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مادر</a:t>
            </a:r>
            <a:endParaRPr lang="ar-SA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371600" y="3079467"/>
            <a:ext cx="851720" cy="828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-38100" y="2581192"/>
            <a:ext cx="1447800" cy="1371600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1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FF6600"/>
                </a:solidFill>
                <a:latin typeface="Arial" charset="0"/>
                <a:cs typeface="B Nazanin" pitchFamily="2" charset="-78"/>
              </a:rPr>
              <a:t>خودم</a:t>
            </a:r>
            <a:endParaRPr lang="ar-SA" sz="3200" b="1" kern="0" dirty="0">
              <a:solidFill>
                <a:srgbClr val="FF6600"/>
              </a:solidFill>
              <a:latin typeface="Arial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06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7" grpId="0" animBg="1"/>
      <p:bldP spid="18" grpId="0"/>
      <p:bldP spid="23" grpId="0" animBg="1"/>
      <p:bldP spid="28" grpId="0" animBg="1"/>
      <p:bldP spid="37" grpId="0" animBg="1"/>
      <p:bldP spid="36" grpId="0"/>
      <p:bldP spid="32" grpId="0" animBg="1"/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85AB5E-F8EA-4B5A-8C15-F49FBA27F46E}" type="slidenum">
              <a:rPr lang="ar-SA">
                <a:solidFill>
                  <a:prstClr val="black"/>
                </a:solidFill>
                <a:cs typeface="B Nazanin" pitchFamily="2" charset="-78"/>
              </a:rPr>
              <a:pPr eaLnBrk="1" hangingPunct="1"/>
              <a:t>52</a:t>
            </a:fld>
            <a:endParaRPr lang="en-US" dirty="0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66800" y="0"/>
            <a:ext cx="7772400" cy="1295400"/>
          </a:xfrm>
          <a:prstGeom prst="rect">
            <a:avLst/>
          </a:prstGeom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مسئولیت پذیری اخلاقی در زندگی شغلی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76400" y="8382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7620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66800" y="48006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2600" y="50292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00400" y="55626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" y="26670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96000" y="28194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cxnSp>
        <p:nvCxnSpPr>
          <p:cNvPr id="26" name="Straight Arrow Connector 25"/>
          <p:cNvCxnSpPr>
            <a:endCxn id="14" idx="5"/>
          </p:cNvCxnSpPr>
          <p:nvPr/>
        </p:nvCxnSpPr>
        <p:spPr>
          <a:xfrm rot="16200000" flipV="1">
            <a:off x="2775744" y="2013744"/>
            <a:ext cx="495300" cy="354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9" idx="6"/>
          </p:cNvCxnSpPr>
          <p:nvPr/>
        </p:nvCxnSpPr>
        <p:spPr>
          <a:xfrm rot="10800000">
            <a:off x="1828800" y="3314700"/>
            <a:ext cx="762000" cy="114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2362200" y="45720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8" idx="0"/>
          </p:cNvCxnSpPr>
          <p:nvPr/>
        </p:nvCxnSpPr>
        <p:spPr>
          <a:xfrm rot="5400000">
            <a:off x="3581400" y="51816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876800" y="44958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2" idx="2"/>
          </p:cNvCxnSpPr>
          <p:nvPr/>
        </p:nvCxnSpPr>
        <p:spPr>
          <a:xfrm flipV="1">
            <a:off x="5334000" y="3467100"/>
            <a:ext cx="7620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4082257" y="2089943"/>
            <a:ext cx="495300" cy="2778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971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3814" y="2438400"/>
            <a:ext cx="1869186" cy="249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itle 2"/>
          <p:cNvSpPr txBox="1">
            <a:spLocks/>
          </p:cNvSpPr>
          <p:nvPr/>
        </p:nvSpPr>
        <p:spPr bwMode="auto">
          <a:xfrm>
            <a:off x="3200400" y="55626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kern="0" dirty="0">
                <a:solidFill>
                  <a:srgbClr val="003300"/>
                </a:solidFill>
                <a:cs typeface="B Nazanin" pitchFamily="2" charset="-78"/>
              </a:rPr>
              <a:t>گروه آموزشی</a:t>
            </a:r>
            <a:endParaRPr lang="ar-SA" sz="28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58" name="Title 2"/>
          <p:cNvSpPr txBox="1">
            <a:spLocks/>
          </p:cNvSpPr>
          <p:nvPr/>
        </p:nvSpPr>
        <p:spPr bwMode="auto">
          <a:xfrm>
            <a:off x="5562600" y="50292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مدرسه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59" name="Title 2"/>
          <p:cNvSpPr txBox="1">
            <a:spLocks/>
          </p:cNvSpPr>
          <p:nvPr/>
        </p:nvSpPr>
        <p:spPr bwMode="auto">
          <a:xfrm>
            <a:off x="6096000" y="28194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kern="0" dirty="0">
                <a:solidFill>
                  <a:srgbClr val="003300"/>
                </a:solidFill>
                <a:cs typeface="B Nazanin" pitchFamily="2" charset="-78"/>
              </a:rPr>
              <a:t>همکاران</a:t>
            </a:r>
            <a:endParaRPr lang="ar-SA" sz="32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0" name="Title 2"/>
          <p:cNvSpPr txBox="1">
            <a:spLocks/>
          </p:cNvSpPr>
          <p:nvPr/>
        </p:nvSpPr>
        <p:spPr bwMode="auto">
          <a:xfrm>
            <a:off x="4114800" y="7620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دانش آموز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1" name="Title 2"/>
          <p:cNvSpPr txBox="1">
            <a:spLocks/>
          </p:cNvSpPr>
          <p:nvPr/>
        </p:nvSpPr>
        <p:spPr bwMode="auto">
          <a:xfrm>
            <a:off x="1676400" y="8382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مدیران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2" name="Title 2"/>
          <p:cNvSpPr txBox="1">
            <a:spLocks/>
          </p:cNvSpPr>
          <p:nvPr/>
        </p:nvSpPr>
        <p:spPr bwMode="auto">
          <a:xfrm>
            <a:off x="1066800" y="48006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والدین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64" name="Title 2"/>
          <p:cNvSpPr txBox="1">
            <a:spLocks/>
          </p:cNvSpPr>
          <p:nvPr/>
        </p:nvSpPr>
        <p:spPr bwMode="auto">
          <a:xfrm>
            <a:off x="457200" y="26670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003300"/>
                </a:solidFill>
                <a:cs typeface="B Nazanin" pitchFamily="2" charset="-78"/>
              </a:rPr>
              <a:t>جامعه</a:t>
            </a:r>
            <a:endParaRPr lang="ar-SA" sz="36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67400" y="1066800"/>
            <a:ext cx="1371600" cy="1295400"/>
          </a:xfrm>
          <a:prstGeom prst="ellipse">
            <a:avLst/>
          </a:prstGeom>
          <a:solidFill>
            <a:srgbClr val="99FF99"/>
          </a:solidFill>
          <a:ln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prstClr val="black"/>
              </a:solidFill>
              <a:cs typeface="B Nazanin" pitchFamily="2" charset="-78"/>
            </a:endParaRPr>
          </a:p>
        </p:txBody>
      </p:sp>
      <p:cxnSp>
        <p:nvCxnSpPr>
          <p:cNvPr id="32" name="Straight Arrow Connector 31"/>
          <p:cNvCxnSpPr>
            <a:endCxn id="31" idx="3"/>
          </p:cNvCxnSpPr>
          <p:nvPr/>
        </p:nvCxnSpPr>
        <p:spPr>
          <a:xfrm flipV="1">
            <a:off x="5334000" y="2171700"/>
            <a:ext cx="735013" cy="495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itle 2"/>
          <p:cNvSpPr txBox="1">
            <a:spLocks/>
          </p:cNvSpPr>
          <p:nvPr/>
        </p:nvSpPr>
        <p:spPr bwMode="auto">
          <a:xfrm>
            <a:off x="5867400" y="10668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kern="0" dirty="0">
                <a:solidFill>
                  <a:srgbClr val="003300"/>
                </a:solidFill>
                <a:cs typeface="B Nazanin" pitchFamily="2" charset="-78"/>
              </a:rPr>
              <a:t>خودم</a:t>
            </a:r>
            <a:endParaRPr lang="ar-SA" sz="2800" kern="0" dirty="0">
              <a:solidFill>
                <a:srgbClr val="003300"/>
              </a:solidFill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200" y="3962400"/>
            <a:ext cx="228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74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39304" y="304800"/>
            <a:ext cx="4206601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200" b="1" dirty="0">
                <a:solidFill>
                  <a:prstClr val="white"/>
                </a:solidFill>
                <a:cs typeface="B Nazanin" pitchFamily="2" charset="-78"/>
              </a:rPr>
              <a:t>تدریس به مثابه حرفه اخلاقی</a:t>
            </a:r>
            <a:endParaRPr lang="ar-SA" sz="3200" b="1" dirty="0">
              <a:solidFill>
                <a:prstClr val="white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1676400"/>
            <a:ext cx="8686800" cy="19812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>
                <a:solidFill>
                  <a:prstClr val="white"/>
                </a:solidFill>
                <a:cs typeface="B Nazanin" pitchFamily="2" charset="-78"/>
              </a:rPr>
              <a:t>Alon</a:t>
            </a:r>
            <a:r>
              <a:rPr lang="en-US" sz="3600" kern="0" dirty="0">
                <a:solidFill>
                  <a:prstClr val="white"/>
                </a:solidFill>
                <a:cs typeface="B Nazanin" pitchFamily="2" charset="-78"/>
              </a:rPr>
              <a:t> Tom , teaching as a moral craft(1989)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934200" y="3581400"/>
            <a:ext cx="1828800" cy="9144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دو رویکرد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477000" y="3048000"/>
            <a:ext cx="609600" cy="18288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48200" y="2819400"/>
            <a:ext cx="1828800" cy="9144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فردگرایانه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724400" y="4419600"/>
            <a:ext cx="1828800" cy="9144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prstClr val="white"/>
                </a:solidFill>
                <a:cs typeface="B Nazanin" pitchFamily="2" charset="-78"/>
              </a:rPr>
              <a:t>سازمانی</a:t>
            </a:r>
            <a:endParaRPr lang="ar-SA" sz="3600" kern="0" dirty="0">
              <a:solidFill>
                <a:prstClr val="white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47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E5B238-1638-4839-8A0D-593A1E49DC7B}" type="slidenum">
              <a:rPr lang="ar-SA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9720" y="187896"/>
            <a:ext cx="77011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4000" b="1" dirty="0">
                <a:solidFill>
                  <a:srgbClr val="A7EA52">
                    <a:lumMod val="20000"/>
                    <a:lumOff val="80000"/>
                  </a:srgbClr>
                </a:solidFill>
                <a:latin typeface="Arial" charset="0"/>
                <a:cs typeface="B Nazanin" pitchFamily="2" charset="-78"/>
              </a:rPr>
              <a:t>انگاره ما از تدریس؟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چوپان 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سلطان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پزشک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fa-IR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مادر</a:t>
            </a:r>
          </a:p>
          <a:p>
            <a:pPr lvl="6" algn="r" rtl="1">
              <a:buFont typeface="Wingdings" pitchFamily="2" charset="2"/>
              <a:buChar char="ü"/>
            </a:pPr>
            <a:r>
              <a:rPr lang="en-US" sz="3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</a:t>
            </a:r>
            <a:r>
              <a:rPr lang="fa-IR" sz="7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؟</a:t>
            </a:r>
            <a:r>
              <a:rPr lang="en-US" sz="7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</a:t>
            </a:r>
            <a:r>
              <a:rPr lang="fa-IR" sz="72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</a:t>
            </a:r>
            <a:endParaRPr lang="fa-IR" sz="32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Arial" charset="0"/>
                <a:cs typeface="B Nazanin" pitchFamily="2" charset="-78"/>
              </a:rPr>
              <a:t>نقش ما در کلاس؟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3688" y="4581128"/>
            <a:ext cx="6477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فرآیند تعاملی یاددهی-یادگیری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آموزش مسئله محور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تفکر تحلیلی-انتقادی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آموزش مهارت‌های زیست سالم و متعالی</a:t>
            </a:r>
          </a:p>
        </p:txBody>
      </p:sp>
      <p:sp>
        <p:nvSpPr>
          <p:cNvPr id="5" name="Rectangle 4"/>
          <p:cNvSpPr/>
          <p:nvPr/>
        </p:nvSpPr>
        <p:spPr>
          <a:xfrm>
            <a:off x="3419872" y="2996952"/>
            <a:ext cx="196946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200" b="1" dirty="0">
                <a:solidFill>
                  <a:prstClr val="black"/>
                </a:solidFill>
                <a:cs typeface="B Nazanin" pitchFamily="2" charset="-78"/>
              </a:rPr>
              <a:t>چراغ فروزان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8"/>
          <a:stretch/>
        </p:blipFill>
        <p:spPr>
          <a:xfrm>
            <a:off x="0" y="622672"/>
            <a:ext cx="3168178" cy="53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5" grpId="0" uiExpan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1">
              <a:defRPr/>
            </a:pPr>
            <a:fld id="{C8E5B238-1638-4839-8A0D-593A1E49DC7B}" type="slidenum">
              <a:rPr lang="ar-SA" smtClean="0"/>
              <a:pPr rtl="1">
                <a:defRPr/>
              </a:pPr>
              <a:t>55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15326" y="116632"/>
            <a:ext cx="633057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fa-IR" sz="4000" b="1" dirty="0" smtClean="0">
                <a:cs typeface="B Nazanin" pitchFamily="2" charset="-78"/>
              </a:rPr>
              <a:t>خاصیت یاددهی رفتار ارتباطی معلم</a:t>
            </a:r>
            <a:endParaRPr lang="ar-SA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381000" y="908720"/>
            <a:ext cx="8534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نگاه مهربان پدرانه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گفتار استوار مشفقانه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کردار نرم محترمانه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پوشش برازنده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اقتدار همراه با صمیمیت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نظم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مواجه با سؤال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بهره وری در تدریس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مواجه عادلانه و منصفانه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88252"/>
            <a:ext cx="2771800" cy="27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2"/>
            <a:ext cx="1940841" cy="194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068001"/>
            <a:ext cx="1984324" cy="1984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00" y="5418118"/>
            <a:ext cx="1940841" cy="1940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83768" y="2570926"/>
            <a:ext cx="191911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800" b="1" dirty="0">
                <a:solidFill>
                  <a:prstClr val="white"/>
                </a:solidFill>
                <a:cs typeface="B Nazanin" pitchFamily="2" charset="-78"/>
              </a:rPr>
              <a:t>صداقت </a:t>
            </a:r>
            <a:endParaRPr lang="fa-IR" sz="2800" b="1" dirty="0" smtClean="0">
              <a:solidFill>
                <a:prstClr val="white"/>
              </a:solidFill>
              <a:cs typeface="B Nazanin" pitchFamily="2" charset="-78"/>
            </a:endParaRPr>
          </a:p>
          <a:p>
            <a:pPr algn="r" rtl="1"/>
            <a:r>
              <a:rPr lang="fa-IR" sz="2800" b="1" dirty="0" smtClean="0">
                <a:solidFill>
                  <a:prstClr val="white"/>
                </a:solidFill>
                <a:cs typeface="B Nazanin" pitchFamily="2" charset="-78"/>
              </a:rPr>
              <a:t>صراحت</a:t>
            </a:r>
          </a:p>
          <a:p>
            <a:pPr algn="r" rtl="1"/>
            <a:r>
              <a:rPr lang="fa-IR" sz="2800" b="1" dirty="0">
                <a:solidFill>
                  <a:prstClr val="white"/>
                </a:solidFill>
                <a:cs typeface="B Nazanin" pitchFamily="2" charset="-78"/>
              </a:rPr>
              <a:t>احترام </a:t>
            </a:r>
            <a:r>
              <a:rPr lang="fa-IR" sz="2800" b="1" dirty="0" smtClean="0">
                <a:solidFill>
                  <a:prstClr val="white"/>
                </a:solidFill>
                <a:cs typeface="B Nazanin" pitchFamily="2" charset="-78"/>
              </a:rPr>
              <a:t>متقابل</a:t>
            </a:r>
          </a:p>
          <a:p>
            <a:pPr lvl="0" algn="r" rtl="1"/>
            <a:r>
              <a:rPr lang="fa-IR" sz="2800" b="1" dirty="0">
                <a:solidFill>
                  <a:prstClr val="white"/>
                </a:solidFill>
                <a:cs typeface="B Nazanin" pitchFamily="2" charset="-78"/>
              </a:rPr>
              <a:t>استقلال </a:t>
            </a:r>
            <a:r>
              <a:rPr lang="fa-IR" sz="2800" b="1" dirty="0" smtClean="0">
                <a:solidFill>
                  <a:prstClr val="white"/>
                </a:solidFill>
                <a:cs typeface="B Nazanin" pitchFamily="2" charset="-78"/>
              </a:rPr>
              <a:t>فردی</a:t>
            </a:r>
            <a:endParaRPr lang="fa-IR" sz="2800" b="1" dirty="0">
              <a:solidFill>
                <a:prstClr val="white"/>
              </a:solidFill>
              <a:cs typeface="B Nazanin" pitchFamily="2" charset="-78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283968" y="2514600"/>
            <a:ext cx="385141" cy="1815882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4" y="857250"/>
            <a:ext cx="35680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2390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a-IR" sz="4000" b="1" dirty="0" smtClean="0">
                <a:solidFill>
                  <a:schemeClr val="bg1"/>
                </a:solidFill>
                <a:cs typeface="B Nazanin" pitchFamily="2" charset="-78"/>
              </a:rPr>
              <a:t>عصر سلطه سازمانها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7467600" cy="44196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FontTx/>
              <a:buBlip>
                <a:blip r:embed="rId2"/>
              </a:buBlip>
            </a:pPr>
            <a:r>
              <a:rPr lang="fa-IR" sz="3600" b="1" dirty="0" smtClean="0">
                <a:solidFill>
                  <a:schemeClr val="bg1"/>
                </a:solidFill>
                <a:cs typeface="B Compset" pitchFamily="2" charset="-78"/>
              </a:rPr>
              <a:t>حرفه ای ها در چنبره سازمان ها</a:t>
            </a:r>
          </a:p>
          <a:p>
            <a:pPr algn="r" rtl="1">
              <a:lnSpc>
                <a:spcPct val="200000"/>
              </a:lnSpc>
              <a:buFontTx/>
              <a:buBlip>
                <a:blip r:embed="rId2"/>
              </a:buBlip>
            </a:pPr>
            <a:r>
              <a:rPr lang="fa-IR" sz="3600" b="1" dirty="0" smtClean="0">
                <a:solidFill>
                  <a:schemeClr val="bg1"/>
                </a:solidFill>
                <a:cs typeface="B Compset" pitchFamily="2" charset="-78"/>
              </a:rPr>
              <a:t>سازمان : گروه اجتماعی پیچیده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47A2827-E0D2-4989-8D5F-02B28D67D73C}" type="slidenum">
              <a:rPr lang="ar-SA">
                <a:solidFill>
                  <a:srgbClr val="B13F9A"/>
                </a:solidFill>
              </a:rPr>
              <a:pPr eaLnBrk="1" hangingPunct="1"/>
              <a:t>57</a:t>
            </a:fld>
            <a:endParaRPr lang="ar-SA">
              <a:solidFill>
                <a:srgbClr val="B13F9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42955"/>
            <a:ext cx="2781256" cy="23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5C5FC0A-C01A-47F5-A5D4-76E727164C00}" type="slidenum">
              <a:rPr lang="ar-SA">
                <a:solidFill>
                  <a:prstClr val="black"/>
                </a:solidFill>
              </a:rPr>
              <a:pPr eaLnBrk="1" hangingPunct="1"/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0"/>
            <a:ext cx="6934200" cy="6858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7239000" y="304800"/>
            <a:ext cx="1752600" cy="4191000"/>
          </a:xfrm>
          <a:prstGeom prst="rect">
            <a:avLst/>
          </a:prstGeom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مسئولیت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a-IR" b="1" kern="0" dirty="0">
              <a:solidFill>
                <a:prstClr val="white"/>
              </a:solidFill>
              <a:cs typeface="B Nazanin" pitchFamily="2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 پذیری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a-IR" b="1" kern="0" dirty="0">
              <a:solidFill>
                <a:prstClr val="white"/>
              </a:solidFill>
              <a:cs typeface="B Nazanin" pitchFamily="2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اخلاقی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a-IR" b="1" kern="0" dirty="0">
              <a:solidFill>
                <a:prstClr val="white"/>
              </a:solidFill>
              <a:cs typeface="B Nazanin" pitchFamily="2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b="1" kern="0" dirty="0">
                <a:solidFill>
                  <a:prstClr val="white"/>
                </a:solidFill>
                <a:cs typeface="B Nazanin" pitchFamily="2" charset="-78"/>
              </a:rPr>
              <a:t>مدرسه</a:t>
            </a:r>
            <a:endParaRPr lang="ar-SA" sz="3600" b="1" kern="0" dirty="0">
              <a:solidFill>
                <a:prstClr val="white"/>
              </a:solidFill>
              <a:cs typeface="B Nazanin" pitchFamily="2" charset="-78"/>
            </a:endParaRPr>
          </a:p>
        </p:txBody>
      </p:sp>
      <p:cxnSp>
        <p:nvCxnSpPr>
          <p:cNvPr id="9" name="Straight Connector 8"/>
          <p:cNvCxnSpPr>
            <a:stCxn id="6" idx="0"/>
            <a:endCxn id="6" idx="4"/>
          </p:cNvCxnSpPr>
          <p:nvPr/>
        </p:nvCxnSpPr>
        <p:spPr>
          <a:xfrm rot="16200000" flipH="1">
            <a:off x="38100" y="3429000"/>
            <a:ext cx="6858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2"/>
            <a:endCxn id="6" idx="6"/>
          </p:cNvCxnSpPr>
          <p:nvPr/>
        </p:nvCxnSpPr>
        <p:spPr>
          <a:xfrm rot="10800000" flipH="1">
            <a:off x="0" y="3429000"/>
            <a:ext cx="6934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7"/>
          </p:cNvCxnSpPr>
          <p:nvPr/>
        </p:nvCxnSpPr>
        <p:spPr>
          <a:xfrm flipH="1">
            <a:off x="683568" y="1004330"/>
            <a:ext cx="5235141" cy="43688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6" idx="5"/>
          </p:cNvCxnSpPr>
          <p:nvPr/>
        </p:nvCxnSpPr>
        <p:spPr>
          <a:xfrm rot="16200000" flipH="1">
            <a:off x="1042987" y="977901"/>
            <a:ext cx="4848225" cy="4902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066800" y="1143000"/>
            <a:ext cx="4800600" cy="46482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814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srgbClr val="7030A0"/>
              </a:solidFill>
              <a:cs typeface="B Nazanin" pitchFamily="2" charset="-78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16200000" flipH="1">
            <a:off x="1295400" y="2590800"/>
            <a:ext cx="4343400" cy="1752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1638300" y="2019300"/>
            <a:ext cx="3733800" cy="2895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>
            <a:off x="1066800" y="3200400"/>
            <a:ext cx="4800600" cy="685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438400" y="2362200"/>
            <a:ext cx="20574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ar-SA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53" name="Title 2"/>
          <p:cNvSpPr txBox="1">
            <a:spLocks/>
          </p:cNvSpPr>
          <p:nvPr/>
        </p:nvSpPr>
        <p:spPr bwMode="auto">
          <a:xfrm rot="4013813">
            <a:off x="-301028" y="3686545"/>
            <a:ext cx="19812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همسایه ها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4" name="Title 2"/>
          <p:cNvSpPr txBox="1">
            <a:spLocks/>
          </p:cNvSpPr>
          <p:nvPr/>
        </p:nvSpPr>
        <p:spPr bwMode="auto">
          <a:xfrm rot="2586469">
            <a:off x="539920" y="4920983"/>
            <a:ext cx="18732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رقبا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5" name="Title 2"/>
          <p:cNvSpPr txBox="1">
            <a:spLocks/>
          </p:cNvSpPr>
          <p:nvPr/>
        </p:nvSpPr>
        <p:spPr bwMode="auto">
          <a:xfrm rot="20142328">
            <a:off x="3622675" y="5449888"/>
            <a:ext cx="19478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000000"/>
                </a:solidFill>
                <a:cs typeface="B Nazanin" pitchFamily="2" charset="-78"/>
              </a:rPr>
              <a:t>موسسه مالی</a:t>
            </a:r>
            <a:endParaRPr lang="ar-SA" sz="28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6" name="Title 2"/>
          <p:cNvSpPr txBox="1">
            <a:spLocks/>
          </p:cNvSpPr>
          <p:nvPr/>
        </p:nvSpPr>
        <p:spPr bwMode="auto">
          <a:xfrm rot="4027145">
            <a:off x="5369719" y="1707357"/>
            <a:ext cx="158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رسانه ها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7" name="Title 2"/>
          <p:cNvSpPr txBox="1">
            <a:spLocks/>
          </p:cNvSpPr>
          <p:nvPr/>
        </p:nvSpPr>
        <p:spPr bwMode="auto">
          <a:xfrm>
            <a:off x="1763688" y="5562600"/>
            <a:ext cx="19716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جامعه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8" name="Title 2"/>
          <p:cNvSpPr txBox="1">
            <a:spLocks/>
          </p:cNvSpPr>
          <p:nvPr/>
        </p:nvSpPr>
        <p:spPr bwMode="auto">
          <a:xfrm rot="1401344">
            <a:off x="3768725" y="1270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منابع ملی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59" name="Title 2"/>
          <p:cNvSpPr txBox="1">
            <a:spLocks/>
          </p:cNvSpPr>
          <p:nvPr/>
        </p:nvSpPr>
        <p:spPr bwMode="auto">
          <a:xfrm rot="18125831">
            <a:off x="1203325" y="1811338"/>
            <a:ext cx="1882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kern="0" dirty="0">
                <a:solidFill>
                  <a:srgbClr val="7030A0"/>
                </a:solidFill>
                <a:cs typeface="B Nazanin" pitchFamily="2" charset="-78"/>
              </a:rPr>
              <a:t>سهامداران</a:t>
            </a:r>
            <a:endParaRPr lang="ar-SA" sz="28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0" name="Title 2"/>
          <p:cNvSpPr txBox="1">
            <a:spLocks/>
          </p:cNvSpPr>
          <p:nvPr/>
        </p:nvSpPr>
        <p:spPr bwMode="auto">
          <a:xfrm rot="19141520">
            <a:off x="3990975" y="3871913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kern="0" dirty="0">
                <a:solidFill>
                  <a:srgbClr val="7030A0"/>
                </a:solidFill>
                <a:cs typeface="B Nazanin" pitchFamily="2" charset="-78"/>
              </a:rPr>
              <a:t>کارمندان</a:t>
            </a:r>
            <a:endParaRPr lang="ar-SA" sz="32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1" name="Title 2"/>
          <p:cNvSpPr txBox="1">
            <a:spLocks/>
          </p:cNvSpPr>
          <p:nvPr/>
        </p:nvSpPr>
        <p:spPr bwMode="auto">
          <a:xfrm rot="474018">
            <a:off x="3041650" y="114935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FF0000"/>
                </a:solidFill>
                <a:cs typeface="B Nazanin" pitchFamily="2" charset="-78"/>
              </a:rPr>
              <a:t>دانش آموزان</a:t>
            </a:r>
            <a:endParaRPr lang="ar-SA" sz="3600" kern="0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62" name="Title 2"/>
          <p:cNvSpPr txBox="1">
            <a:spLocks/>
          </p:cNvSpPr>
          <p:nvPr/>
        </p:nvSpPr>
        <p:spPr bwMode="auto">
          <a:xfrm>
            <a:off x="2590800" y="4419600"/>
            <a:ext cx="1371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معلمان</a:t>
            </a:r>
            <a:endParaRPr lang="ar-SA" sz="36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3" name="Title 2"/>
          <p:cNvSpPr txBox="1">
            <a:spLocks/>
          </p:cNvSpPr>
          <p:nvPr/>
        </p:nvSpPr>
        <p:spPr bwMode="auto">
          <a:xfrm rot="4281172">
            <a:off x="4321969" y="2212182"/>
            <a:ext cx="1417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مدیران</a:t>
            </a:r>
            <a:endParaRPr lang="ar-SA" sz="36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64" name="Title 2"/>
          <p:cNvSpPr txBox="1">
            <a:spLocks/>
          </p:cNvSpPr>
          <p:nvPr/>
        </p:nvSpPr>
        <p:spPr bwMode="auto">
          <a:xfrm>
            <a:off x="2743200" y="26670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مدرسه</a:t>
            </a:r>
            <a:endParaRPr lang="ar-SA" sz="3600" kern="0" dirty="0">
              <a:solidFill>
                <a:srgbClr val="7030A0"/>
              </a:solidFill>
              <a:cs typeface="B Nazanin" pitchFamily="2" charset="-78"/>
            </a:endParaRPr>
          </a:p>
        </p:txBody>
      </p:sp>
      <p:sp>
        <p:nvSpPr>
          <p:cNvPr id="71" name="Title 2"/>
          <p:cNvSpPr txBox="1">
            <a:spLocks/>
          </p:cNvSpPr>
          <p:nvPr/>
        </p:nvSpPr>
        <p:spPr bwMode="auto">
          <a:xfrm rot="17797159">
            <a:off x="-219075" y="1846263"/>
            <a:ext cx="197643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kern="0" dirty="0">
                <a:solidFill>
                  <a:srgbClr val="000000"/>
                </a:solidFill>
                <a:cs typeface="B Nazanin" pitchFamily="2" charset="-78"/>
              </a:rPr>
              <a:t>وزارتخانه</a:t>
            </a:r>
            <a:endParaRPr lang="ar-SA" sz="32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72" name="Title 2"/>
          <p:cNvSpPr txBox="1">
            <a:spLocks/>
          </p:cNvSpPr>
          <p:nvPr/>
        </p:nvSpPr>
        <p:spPr bwMode="auto">
          <a:xfrm rot="20145751">
            <a:off x="1422400" y="360363"/>
            <a:ext cx="197643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kern="0" dirty="0">
                <a:solidFill>
                  <a:srgbClr val="000000"/>
                </a:solidFill>
                <a:cs typeface="B Nazanin" pitchFamily="2" charset="-78"/>
              </a:rPr>
              <a:t>تامین کننده</a:t>
            </a:r>
            <a:endParaRPr lang="ar-SA" sz="2800" b="1" kern="0" dirty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 rot="2966318">
            <a:off x="1467708" y="3778031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kern="0" dirty="0">
                <a:solidFill>
                  <a:srgbClr val="7030A0"/>
                </a:solidFill>
                <a:cs typeface="B Nazanin" pitchFamily="2" charset="-78"/>
              </a:rPr>
              <a:t>والدین</a:t>
            </a: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835696" y="5517232"/>
            <a:ext cx="432048" cy="864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17764859">
            <a:off x="5358802" y="4302579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kern="0" dirty="0">
                <a:solidFill>
                  <a:srgbClr val="000000"/>
                </a:solidFill>
                <a:latin typeface="Arial" charset="0"/>
                <a:cs typeface="B Nazanin" pitchFamily="2" charset="-78"/>
              </a:rPr>
              <a:t>پیمانکاران</a:t>
            </a:r>
            <a:endParaRPr lang="ar-SA" sz="28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39336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a-IR" sz="3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مسوولیت اخلاقی مدرسه در قبال حقوق دانش‌‌آموزان</a:t>
            </a:r>
            <a:br>
              <a:rPr lang="fa-IR" sz="3600" b="1" dirty="0" smtClean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36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براساس رساله الحقوق امام سجاد علیه السلام	</a:t>
            </a:r>
            <a:endParaRPr lang="en-US" sz="36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648200" cy="4525963"/>
          </a:xfrm>
        </p:spPr>
        <p:txBody>
          <a:bodyPr/>
          <a:lstStyle/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خیرخواهی</a:t>
            </a:r>
            <a:endParaRPr lang="en-US" b="1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احترام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حریم خصوصی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رشد و شکوفایی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حمایت معنوی و عاطفی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رشد علمی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مهارت</a:t>
            </a:r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های زندگی اجتماعی</a:t>
            </a:r>
          </a:p>
          <a:p>
            <a:pPr algn="r" rtl="1"/>
            <a:r>
              <a:rPr lang="fa-IR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صبر و شکیبایی</a:t>
            </a:r>
          </a:p>
          <a:p>
            <a:pPr marL="0" indent="0" algn="r" rtl="1">
              <a:buNone/>
            </a:pPr>
            <a:endParaRPr lang="en-US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59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>
          <a:xfrm>
            <a:off x="2242605" y="1676400"/>
            <a:ext cx="20457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buFont typeface="Arial" pitchFamily="34" charset="0"/>
              <a:buChar char="•"/>
            </a:pPr>
            <a:r>
              <a:rPr lang="fa-IR" sz="3200" b="1" dirty="0" smtClean="0">
                <a:solidFill>
                  <a:prstClr val="white"/>
                </a:solidFill>
                <a:ea typeface="SimSun" pitchFamily="2" charset="-122"/>
                <a:cs typeface="B Nazanin" panose="00000400000000000000" pitchFamily="2" charset="-78"/>
              </a:rPr>
              <a:t>سرپرستی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fa-IR" sz="3200" b="1" dirty="0" smtClean="0">
                <a:solidFill>
                  <a:prstClr val="white"/>
                </a:solidFill>
                <a:ea typeface="SimSun" pitchFamily="2" charset="-122"/>
                <a:cs typeface="B Nazanin" panose="00000400000000000000" pitchFamily="2" charset="-78"/>
              </a:rPr>
              <a:t>امانتداری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fa-IR" sz="3200" b="1" dirty="0" smtClean="0">
                <a:solidFill>
                  <a:prstClr val="white"/>
                </a:solidFill>
                <a:ea typeface="SimSun" pitchFamily="2" charset="-122"/>
                <a:cs typeface="B Nazanin" panose="00000400000000000000" pitchFamily="2" charset="-78"/>
              </a:rPr>
              <a:t>مهربانی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551837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dirty="0">
                <a:solidFill>
                  <a:prstClr val="black"/>
                </a:solidFill>
                <a:ea typeface="+mj-ea"/>
              </a:rPr>
              <a:t>لطفا تصور خود را از اخلاق </a:t>
            </a:r>
            <a:endParaRPr lang="fa-IR" sz="3600" dirty="0" smtClean="0">
              <a:solidFill>
                <a:prstClr val="black"/>
              </a:solidFill>
              <a:ea typeface="+mj-ea"/>
            </a:endParaRPr>
          </a:p>
          <a:p>
            <a:pPr algn="r" rtl="1"/>
            <a:endParaRPr lang="fa-IR" sz="3600" dirty="0" smtClean="0">
              <a:solidFill>
                <a:prstClr val="black"/>
              </a:solidFill>
              <a:ea typeface="+mj-ea"/>
            </a:endParaRPr>
          </a:p>
          <a:p>
            <a:pPr algn="r" rtl="1"/>
            <a:r>
              <a:rPr lang="fa-IR" sz="3600" dirty="0" smtClean="0">
                <a:solidFill>
                  <a:prstClr val="black"/>
                </a:solidFill>
                <a:ea typeface="+mj-ea"/>
              </a:rPr>
              <a:t>در </a:t>
            </a:r>
            <a:r>
              <a:rPr lang="fa-IR" sz="3600" dirty="0">
                <a:solidFill>
                  <a:prstClr val="black"/>
                </a:solidFill>
                <a:ea typeface="+mj-ea"/>
              </a:rPr>
              <a:t>یک </a:t>
            </a:r>
            <a:r>
              <a:rPr lang="fa-IR" sz="3600" dirty="0" smtClean="0">
                <a:solidFill>
                  <a:prstClr val="black"/>
                </a:solidFill>
                <a:ea typeface="+mj-ea"/>
              </a:rPr>
              <a:t>جمله بفرمایید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239000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5400" b="1" dirty="0" smtClean="0">
                <a:ln/>
                <a:solidFill>
                  <a:schemeClr val="accent3"/>
                </a:solidFill>
                <a:cs typeface="B Nazanin" pitchFamily="2" charset="-78"/>
              </a:rPr>
              <a:t> سازمان اخلاقی</a:t>
            </a:r>
            <a:endParaRPr lang="ar-SA" sz="5400" b="1" dirty="0" smtClean="0">
              <a:ln/>
              <a:solidFill>
                <a:schemeClr val="accent3"/>
              </a:solidFill>
              <a:cs typeface="B Nazanin" pitchFamily="2" charset="-78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3429000" y="19050"/>
            <a:ext cx="4114800" cy="3286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5FADEA30-9487-45E2-8725-4E886C162967}" type="slidenum">
              <a:rPr lang="ar-SA" alt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ctr"/>
              <a:t>60</a:t>
            </a:fld>
            <a:endParaRPr lang="en-US" alt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43085352"/>
              </p:ext>
            </p:extLst>
          </p:nvPr>
        </p:nvGraphicFramePr>
        <p:xfrm>
          <a:off x="381000" y="914400"/>
          <a:ext cx="8077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17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57DF9-D790-45F6-B59F-85A04862E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48F57DF9-D790-45F6-B59F-85A04862E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04696A-D390-403B-AE71-0ECADB0A8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6F04696A-D390-403B-AE71-0ECADB0A8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9D9D0D-A290-4BD2-97DE-D0526D8F9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79D9D0D-A290-4BD2-97DE-D0526D8F9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1BA9CA-F17E-40E2-A874-52E2FD25D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B1BA9CA-F17E-40E2-A874-52E2FD25D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423B2E-1E02-4AEF-A1F8-78A3345AE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96423B2E-1E02-4AEF-A1F8-78A3345AE9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E46799-7975-411B-ABE5-D54B98B2F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71E46799-7975-411B-ABE5-D54B98B2F6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DA22F0-4CB3-4119-8143-4E9063238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DADA22F0-4CB3-4119-8143-4E9063238A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8338A6-18FA-4F10-90F4-50D784819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A38338A6-18FA-4F10-90F4-50D784819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03A1A-115F-4D0A-925B-612390302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B9B03A1A-115F-4D0A-925B-612390302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8ACF5B-2268-4F09-8CD1-F8D6DF07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758ACF5B-2268-4F09-8CD1-F8D6DF07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C373A6-1B10-49B7-AA1A-C39F3A838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FC373A6-1B10-49B7-AA1A-C39F3A8385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BF21F-0433-4068-A446-A96AD1DDA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822BF21F-0433-4068-A446-A96AD1DDA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86800" cy="1143000"/>
          </a:xfrm>
        </p:spPr>
        <p:txBody>
          <a:bodyPr/>
          <a:lstStyle/>
          <a:p>
            <a:r>
              <a:rPr lang="fa-IR" sz="4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نقش رفتار ارتباطی همکاران غیرآموزشی</a:t>
            </a:r>
            <a:endParaRPr lang="en-US" sz="4800" b="1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4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خوشرویی</a:t>
            </a:r>
          </a:p>
          <a:p>
            <a:pPr algn="r" rtl="1"/>
            <a:r>
              <a:rPr lang="fa-IR" sz="4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ارتباط کلامی</a:t>
            </a:r>
          </a:p>
          <a:p>
            <a:pPr algn="r" rtl="1"/>
            <a:r>
              <a:rPr lang="fa-IR" sz="4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وجدان کاری</a:t>
            </a:r>
          </a:p>
          <a:p>
            <a:pPr algn="r" rtl="1"/>
            <a:r>
              <a:rPr lang="fa-IR" sz="4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وفاداری سازمان </a:t>
            </a:r>
          </a:p>
          <a:p>
            <a:pPr algn="r" rtl="1"/>
            <a:r>
              <a:rPr lang="fa-IR" sz="4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ارتباط بصری</a:t>
            </a:r>
          </a:p>
          <a:p>
            <a:pPr algn="r" rtl="1"/>
            <a:endParaRPr lang="fa-IR" sz="4800" b="1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endParaRPr lang="en-US" sz="48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61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99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0877-A9AD-4566-AE65-B3059F89A1D9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4267200" cy="6202210"/>
          </a:xfrm>
        </p:spPr>
      </p:pic>
      <p:sp>
        <p:nvSpPr>
          <p:cNvPr id="6" name="Rectangle 5"/>
          <p:cNvSpPr/>
          <p:nvPr/>
        </p:nvSpPr>
        <p:spPr>
          <a:xfrm>
            <a:off x="2819400" y="587828"/>
            <a:ext cx="609600" cy="381000"/>
          </a:xfrm>
          <a:prstGeom prst="rect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85800"/>
            <a:ext cx="251460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چهارم</a:t>
            </a:r>
            <a:endParaRPr lang="fa-IR" sz="160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  <a:p>
            <a:pPr algn="r" rtl="1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prstClr val="white"/>
                </a:solidFill>
                <a:latin typeface="Arial" charset="0"/>
                <a:cs typeface="B Nazanin" panose="00000400000000000000" pitchFamily="2" charset="-78"/>
              </a:rPr>
              <a:t>          با ویرایش و افزایش</a:t>
            </a:r>
            <a:endParaRPr lang="en-US" sz="1400" dirty="0">
              <a:solidFill>
                <a:prstClr val="white"/>
              </a:solidFill>
              <a:latin typeface="Arial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86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48E2AD6-E15A-40AC-86D8-6EE28835E7BE}" type="slidenum">
              <a:rPr lang="ar-SA" smtClean="0">
                <a:solidFill>
                  <a:prstClr val="black"/>
                </a:solidFill>
              </a:rPr>
              <a:pPr eaLnBrk="1" hangingPunct="1"/>
              <a:t>63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3563" y="304800"/>
            <a:ext cx="8153400" cy="62484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Content Placeholder 4" descr="Picture 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55613"/>
            <a:ext cx="4343400" cy="594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384550" cy="4967288"/>
          </a:xfrm>
          <a:prstGeom prst="rect">
            <a:avLst/>
          </a:prstGeom>
          <a:noFill/>
          <a:ln w="9525">
            <a:solidFill>
              <a:srgbClr val="4D5B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14600" y="-228600"/>
            <a:ext cx="7927848" cy="1447801"/>
          </a:xfrm>
        </p:spPr>
        <p:txBody>
          <a:bodyPr/>
          <a:lstStyle/>
          <a:p>
            <a:r>
              <a:rPr lang="fa-IR" sz="6000" dirty="0" smtClean="0">
                <a:solidFill>
                  <a:srgbClr val="CC3300"/>
                </a:solidFill>
                <a:cs typeface="B Nazanin" pitchFamily="2" charset="-78"/>
              </a:rPr>
              <a:t>مطالعه موردی</a:t>
            </a:r>
            <a:endParaRPr lang="en-US" sz="6000" dirty="0">
              <a:solidFill>
                <a:srgbClr val="CC3300"/>
              </a:solidFill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096" y="4648200"/>
            <a:ext cx="8915400" cy="1752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4000" dirty="0" smtClean="0">
                <a:solidFill>
                  <a:schemeClr val="bg2">
                    <a:lumMod val="10000"/>
                  </a:schemeClr>
                </a:solidFill>
                <a:cs typeface="B Nazanin" pitchFamily="2" charset="-78"/>
              </a:rPr>
              <a:t> اگر سؤال </a:t>
            </a:r>
            <a:r>
              <a:rPr lang="fa-IR" sz="4000" b="1" dirty="0" smtClean="0">
                <a:solidFill>
                  <a:srgbClr val="CC3300"/>
                </a:solidFill>
                <a:cs typeface="B Nazanin" pitchFamily="2" charset="-78"/>
              </a:rPr>
              <a:t>موذیانه</a:t>
            </a:r>
            <a:r>
              <a:rPr lang="fa-IR" sz="4000" dirty="0" smtClean="0">
                <a:solidFill>
                  <a:schemeClr val="bg2">
                    <a:lumMod val="10000"/>
                  </a:schemeClr>
                </a:solidFill>
                <a:cs typeface="B Nazanin" pitchFamily="2" charset="-78"/>
              </a:rPr>
              <a:t> با هدف کشتی با معلم باشد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a-IR" sz="4000" dirty="0" smtClean="0">
                <a:solidFill>
                  <a:schemeClr val="bg2">
                    <a:lumMod val="10000"/>
                  </a:schemeClr>
                </a:solidFill>
                <a:cs typeface="B Nazanin" pitchFamily="2" charset="-78"/>
              </a:rPr>
              <a:t> چه می کنید؟</a:t>
            </a:r>
            <a:endParaRPr lang="en-US" sz="4000" dirty="0">
              <a:solidFill>
                <a:schemeClr val="bg2">
                  <a:lumMod val="10000"/>
                </a:schemeClr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A3DF4-7FA9-440E-851A-456B4C94061F}" type="slidenum">
              <a:rPr lang="ar-SA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724650" cy="1812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39228"/>
            <a:ext cx="1127116" cy="1127116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0" y="3076014"/>
            <a:ext cx="1192021" cy="1192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76013"/>
            <a:ext cx="1583249" cy="119202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3039228"/>
            <a:ext cx="1626435" cy="12135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62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600"/>
                            </p:stCondLst>
                            <p:childTnLst>
                              <p:par>
                                <p:cTn id="4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fa-IR" dirty="0" smtClean="0">
                <a:solidFill>
                  <a:schemeClr val="bg1"/>
                </a:solidFill>
                <a:cs typeface="B Nazanin" pitchFamily="2" charset="-78"/>
              </a:rPr>
              <a:t>مواجهه با تقلب </a:t>
            </a:r>
            <a:endParaRPr lang="ar-SA" dirty="0" smtClean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7315200" y="2166445"/>
            <a:ext cx="1524000" cy="5334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fa-IR" dirty="0" smtClean="0">
                <a:solidFill>
                  <a:schemeClr val="bg1"/>
                </a:solidFill>
                <a:cs typeface="B Nazanin" pitchFamily="2" charset="-78"/>
              </a:rPr>
              <a:t>مواجهه فردی</a:t>
            </a:r>
            <a:endParaRPr lang="ar-SA" dirty="0" smtClean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53252" name="Content Placeholder 2"/>
          <p:cNvSpPr txBox="1">
            <a:spLocks/>
          </p:cNvSpPr>
          <p:nvPr/>
        </p:nvSpPr>
        <p:spPr bwMode="auto">
          <a:xfrm>
            <a:off x="5766895" y="4572000"/>
            <a:ext cx="274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مواجهه سیستمی و سازمانی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cxnSp>
        <p:nvCxnSpPr>
          <p:cNvPr id="6" name="Straight Connector 5"/>
          <p:cNvCxnSpPr>
            <a:stCxn id="30" idx="1"/>
            <a:endCxn id="53251" idx="3"/>
          </p:cNvCxnSpPr>
          <p:nvPr/>
        </p:nvCxnSpPr>
        <p:spPr>
          <a:xfrm flipH="1" flipV="1">
            <a:off x="8839200" y="2433145"/>
            <a:ext cx="76200" cy="15673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0" idx="1"/>
            <a:endCxn id="53252" idx="3"/>
          </p:cNvCxnSpPr>
          <p:nvPr/>
        </p:nvCxnSpPr>
        <p:spPr>
          <a:xfrm flipH="1">
            <a:off x="8510095" y="4000500"/>
            <a:ext cx="405305" cy="914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3251" idx="1"/>
            <a:endCxn id="57" idx="3"/>
          </p:cNvCxnSpPr>
          <p:nvPr/>
        </p:nvCxnSpPr>
        <p:spPr>
          <a:xfrm flipH="1" flipV="1">
            <a:off x="6961790" y="1605455"/>
            <a:ext cx="353410" cy="82769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256" name="Content Placeholder 2"/>
          <p:cNvSpPr txBox="1">
            <a:spLocks/>
          </p:cNvSpPr>
          <p:nvPr/>
        </p:nvSpPr>
        <p:spPr bwMode="auto">
          <a:xfrm>
            <a:off x="685800" y="1066800"/>
            <a:ext cx="434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تدبیری که دانشجو نخواهد </a:t>
            </a:r>
            <a:endParaRPr lang="en-US" sz="2400" dirty="0" smtClean="0">
              <a:solidFill>
                <a:schemeClr val="bg1"/>
              </a:solidFill>
              <a:cs typeface="B Nazanin" pitchFamily="2" charset="-78"/>
            </a:endParaRPr>
          </a:p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fa-IR" sz="2400" dirty="0" smtClean="0">
                <a:solidFill>
                  <a:schemeClr val="bg1"/>
                </a:solidFill>
                <a:cs typeface="B Nazanin" pitchFamily="2" charset="-78"/>
              </a:rPr>
              <a:t>تقلب </a:t>
            </a: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کند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cxnSp>
        <p:nvCxnSpPr>
          <p:cNvPr id="25" name="Straight Connector 24"/>
          <p:cNvCxnSpPr>
            <a:stCxn id="53251" idx="1"/>
            <a:endCxn id="59" idx="3"/>
          </p:cNvCxnSpPr>
          <p:nvPr/>
        </p:nvCxnSpPr>
        <p:spPr>
          <a:xfrm flipH="1">
            <a:off x="6961790" y="2433145"/>
            <a:ext cx="353410" cy="8631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8915400" y="3657600"/>
            <a:ext cx="1752600" cy="685800"/>
          </a:xfrm>
          <a:prstGeom prst="rect">
            <a:avLst/>
          </a:prstGeom>
        </p:spPr>
        <p:txBody>
          <a:bodyPr rtlCol="1">
            <a:normAutofit/>
          </a:bodyPr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32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1828800" y="2286000"/>
            <a:ext cx="3200400" cy="685800"/>
          </a:xfrm>
          <a:prstGeom prst="rect">
            <a:avLst/>
          </a:prstGeom>
        </p:spPr>
        <p:txBody>
          <a:bodyPr rtlCol="1">
            <a:normAutofit/>
          </a:bodyPr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latin typeface="Arial" pitchFamily="34" charset="0"/>
                <a:cs typeface="B Nazanin" pitchFamily="2" charset="-78"/>
              </a:rPr>
              <a:t>تدبیری که دانشجو نتواند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181600" y="1262555"/>
            <a:ext cx="1780190" cy="685800"/>
          </a:xfrm>
          <a:prstGeom prst="rect">
            <a:avLst/>
          </a:prstGeom>
        </p:spPr>
        <p:txBody>
          <a:bodyPr rtlCol="1"/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پیشگیری قبل از وقوع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142390" y="2953407"/>
            <a:ext cx="2819400" cy="685800"/>
          </a:xfrm>
          <a:prstGeom prst="rect">
            <a:avLst/>
          </a:prstGeom>
        </p:spPr>
        <p:txBody>
          <a:bodyPr rtlCol="1"/>
          <a:lstStyle/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برخورد پس </a:t>
            </a:r>
            <a:endParaRPr lang="en-US" sz="2800" dirty="0">
              <a:solidFill>
                <a:schemeClr val="bg1"/>
              </a:solidFill>
              <a:cs typeface="B Nazanin" pitchFamily="2" charset="-78"/>
            </a:endParaRPr>
          </a:p>
          <a:p>
            <a:pPr marL="342900" indent="-342900" algn="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2800" dirty="0">
                <a:solidFill>
                  <a:schemeClr val="bg1"/>
                </a:solidFill>
                <a:cs typeface="B Nazanin" pitchFamily="2" charset="-78"/>
              </a:rPr>
              <a:t>از وقوع </a:t>
            </a:r>
            <a:endParaRPr lang="ar-SA" sz="28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76" name="Right Brace 75"/>
          <p:cNvSpPr/>
          <p:nvPr/>
        </p:nvSpPr>
        <p:spPr>
          <a:xfrm>
            <a:off x="2090244" y="838200"/>
            <a:ext cx="228600" cy="1066800"/>
          </a:xfrm>
          <a:prstGeom prst="rightBrace">
            <a:avLst>
              <a:gd name="adj1" fmla="val 12422"/>
              <a:gd name="adj2" fmla="val 4969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53263" name="Content Placeholder 2"/>
          <p:cNvSpPr txBox="1">
            <a:spLocks/>
          </p:cNvSpPr>
          <p:nvPr/>
        </p:nvSpPr>
        <p:spPr bwMode="auto">
          <a:xfrm>
            <a:off x="-34159" y="800100"/>
            <a:ext cx="228074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بی نیازی به تقلب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92" name="Right Brace 91"/>
          <p:cNvSpPr/>
          <p:nvPr/>
        </p:nvSpPr>
        <p:spPr>
          <a:xfrm>
            <a:off x="4876800" y="1143000"/>
            <a:ext cx="228600" cy="1600200"/>
          </a:xfrm>
          <a:prstGeom prst="rightBrace">
            <a:avLst>
              <a:gd name="adj1" fmla="val 12422"/>
              <a:gd name="adj2" fmla="val 4969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53265" name="Content Placeholder 2"/>
          <p:cNvSpPr txBox="1">
            <a:spLocks/>
          </p:cNvSpPr>
          <p:nvPr/>
        </p:nvSpPr>
        <p:spPr bwMode="auto">
          <a:xfrm>
            <a:off x="76200" y="1313793"/>
            <a:ext cx="212440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نحوه ی ارزیابی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66" name="Content Placeholder 2"/>
          <p:cNvSpPr txBox="1">
            <a:spLocks/>
          </p:cNvSpPr>
          <p:nvPr/>
        </p:nvSpPr>
        <p:spPr bwMode="auto">
          <a:xfrm>
            <a:off x="223344" y="2102069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کنترل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67" name="Content Placeholder 2"/>
          <p:cNvSpPr txBox="1">
            <a:spLocks/>
          </p:cNvSpPr>
          <p:nvPr/>
        </p:nvSpPr>
        <p:spPr bwMode="auto">
          <a:xfrm>
            <a:off x="375744" y="29337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نحوه ی پرسش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98" name="Right Brace 97"/>
          <p:cNvSpPr/>
          <p:nvPr/>
        </p:nvSpPr>
        <p:spPr>
          <a:xfrm>
            <a:off x="1899744" y="2197976"/>
            <a:ext cx="304800" cy="1295400"/>
          </a:xfrm>
          <a:prstGeom prst="rightBrace">
            <a:avLst>
              <a:gd name="adj1" fmla="val 12422"/>
              <a:gd name="adj2" fmla="val 2982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99" name="Right Brace 98"/>
          <p:cNvSpPr/>
          <p:nvPr/>
        </p:nvSpPr>
        <p:spPr>
          <a:xfrm>
            <a:off x="4800600" y="3048000"/>
            <a:ext cx="381000" cy="3276600"/>
          </a:xfrm>
          <a:prstGeom prst="rightBrace">
            <a:avLst>
              <a:gd name="adj1" fmla="val 12422"/>
              <a:gd name="adj2" fmla="val 1401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sz="2000">
              <a:solidFill>
                <a:schemeClr val="bg1"/>
              </a:solidFill>
            </a:endParaRPr>
          </a:p>
        </p:txBody>
      </p:sp>
      <p:sp>
        <p:nvSpPr>
          <p:cNvPr id="53270" name="Content Placeholder 2"/>
          <p:cNvSpPr txBox="1">
            <a:spLocks/>
          </p:cNvSpPr>
          <p:nvPr/>
        </p:nvSpPr>
        <p:spPr bwMode="auto">
          <a:xfrm>
            <a:off x="3810000" y="2971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مسامحه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1" name="Content Placeholder 2"/>
          <p:cNvSpPr txBox="1">
            <a:spLocks/>
          </p:cNvSpPr>
          <p:nvPr/>
        </p:nvSpPr>
        <p:spPr bwMode="auto">
          <a:xfrm>
            <a:off x="3429000" y="3352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مواجهه جدی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2" name="Content Placeholder 2"/>
          <p:cNvSpPr txBox="1">
            <a:spLocks/>
          </p:cNvSpPr>
          <p:nvPr/>
        </p:nvSpPr>
        <p:spPr bwMode="auto">
          <a:xfrm>
            <a:off x="3429000" y="3733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>
                <a:solidFill>
                  <a:schemeClr val="bg1"/>
                </a:solidFill>
                <a:cs typeface="B Nazanin" pitchFamily="2" charset="-78"/>
              </a:rPr>
              <a:t>خشونت</a:t>
            </a:r>
            <a:endParaRPr lang="ar-SA" sz="240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3" name="Content Placeholder 2"/>
          <p:cNvSpPr txBox="1">
            <a:spLocks/>
          </p:cNvSpPr>
          <p:nvPr/>
        </p:nvSpPr>
        <p:spPr bwMode="auto">
          <a:xfrm>
            <a:off x="3429000" y="41148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دام نهادن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4" name="Content Placeholder 2"/>
          <p:cNvSpPr txBox="1">
            <a:spLocks/>
          </p:cNvSpPr>
          <p:nvPr/>
        </p:nvSpPr>
        <p:spPr bwMode="auto">
          <a:xfrm>
            <a:off x="3429000" y="4572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>
                <a:solidFill>
                  <a:schemeClr val="bg1"/>
                </a:solidFill>
                <a:cs typeface="B Nazanin" pitchFamily="2" charset="-78"/>
              </a:rPr>
              <a:t>جابجا کردن</a:t>
            </a:r>
            <a:endParaRPr lang="ar-SA" sz="240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5" name="Content Placeholder 2"/>
          <p:cNvSpPr txBox="1">
            <a:spLocks/>
          </p:cNvSpPr>
          <p:nvPr/>
        </p:nvSpPr>
        <p:spPr bwMode="auto">
          <a:xfrm>
            <a:off x="2971800" y="5029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مواجهه ی مقرراتی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6" name="Content Placeholder 2"/>
          <p:cNvSpPr txBox="1">
            <a:spLocks/>
          </p:cNvSpPr>
          <p:nvPr/>
        </p:nvSpPr>
        <p:spPr bwMode="auto">
          <a:xfrm>
            <a:off x="2971800" y="5486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 dirty="0">
                <a:solidFill>
                  <a:schemeClr val="bg1"/>
                </a:solidFill>
                <a:cs typeface="B Nazanin" pitchFamily="2" charset="-78"/>
              </a:rPr>
              <a:t>جرم انگاری تقلب</a:t>
            </a:r>
            <a:endParaRPr lang="ar-SA" sz="24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53277" name="Content Placeholder 2"/>
          <p:cNvSpPr txBox="1">
            <a:spLocks/>
          </p:cNvSpPr>
          <p:nvPr/>
        </p:nvSpPr>
        <p:spPr bwMode="auto">
          <a:xfrm>
            <a:off x="2667000" y="58674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1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fa-IR" sz="2400">
                <a:solidFill>
                  <a:schemeClr val="bg1"/>
                </a:solidFill>
                <a:cs typeface="B Nazanin" pitchFamily="2" charset="-78"/>
              </a:rPr>
              <a:t>تبدیل تهدید به فرصت</a:t>
            </a:r>
            <a:endParaRPr lang="ar-SA" sz="2400">
              <a:solidFill>
                <a:schemeClr val="bg1"/>
              </a:solidFill>
              <a:cs typeface="B Nazanin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47426"/>
            <a:ext cx="4989130" cy="57057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30" y="838200"/>
            <a:ext cx="375276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-304800" y="762000"/>
            <a:ext cx="9829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a-IR" sz="66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اخلاق حرفه‌ای</a:t>
            </a:r>
            <a:endParaRPr lang="en-US" sz="66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  <a:p>
            <a:pPr algn="ctr" rtl="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a-IR" sz="66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 از </a:t>
            </a:r>
            <a:endParaRPr lang="en-US" sz="66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  <a:p>
            <a:pPr algn="ctr" rtl="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fa-IR" sz="66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B Nazanin" pitchFamily="2" charset="-78"/>
              </a:rPr>
              <a:t>آرمان تا تحقق</a:t>
            </a:r>
            <a:endParaRPr lang="en-US" sz="66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61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FBA18D-7052-4EB0-B975-B7EB5029F214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66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83" y="152400"/>
            <a:ext cx="8229600" cy="1143000"/>
          </a:xfrm>
        </p:spPr>
        <p:txBody>
          <a:bodyPr/>
          <a:lstStyle/>
          <a:p>
            <a:pPr algn="r"/>
            <a:r>
              <a:rPr lang="fa-IR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B Nazanin" pitchFamily="2" charset="-78"/>
              </a:rPr>
              <a:t>آیا می‌توان اقدامی کرد؟</a:t>
            </a:r>
            <a:endParaRPr lang="fa-IR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srgbClr val="000000"/>
                </a:solidFill>
              </a:rPr>
              <a:pPr/>
              <a:t>67</a:t>
            </a:fld>
            <a:endParaRPr lang="ar-SA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143000"/>
            <a:ext cx="8077200" cy="46474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گر </a:t>
            </a:r>
            <a:r>
              <a:rPr lang="fa-IR" sz="3000" b="1" dirty="0">
                <a:solidFill>
                  <a:srgbClr val="FF0000"/>
                </a:solidFill>
                <a:latin typeface="Arial"/>
                <a:cs typeface="B Nazanin" pitchFamily="2" charset="-78"/>
              </a:rPr>
              <a:t>بدی</a:t>
            </a:r>
            <a:r>
              <a:rPr lang="fa-IR" sz="3000" dirty="0">
                <a:solidFill>
                  <a:srgbClr val="FF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گیرد جهان را سر بسر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				از دلــم امیــد </a:t>
            </a:r>
            <a:r>
              <a:rPr lang="fa-IR" sz="3000" b="1" dirty="0">
                <a:solidFill>
                  <a:srgbClr val="A7EA52">
                    <a:lumMod val="60000"/>
                    <a:lumOff val="40000"/>
                  </a:srgbClr>
                </a:solidFill>
                <a:latin typeface="Arial"/>
                <a:cs typeface="B Nazanin" pitchFamily="2" charset="-78"/>
              </a:rPr>
              <a:t>خــوبی</a:t>
            </a:r>
            <a:r>
              <a:rPr lang="fa-IR" sz="3000" dirty="0">
                <a:solidFill>
                  <a:srgbClr val="A7EA52">
                    <a:lumMod val="60000"/>
                    <a:lumOff val="40000"/>
                  </a:srgbClr>
                </a:solidFill>
                <a:latin typeface="Arial"/>
                <a:cs typeface="B Nazanin" pitchFamily="2" charset="-78"/>
              </a:rPr>
              <a:t> </a:t>
            </a: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را مبـــر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دل چو با عشق و خرد همره شود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				دسـتِ نـومیـدی ازو کـوتـه شود</a:t>
            </a:r>
            <a:endParaRPr lang="fa-IR" sz="2800" dirty="0">
              <a:solidFill>
                <a:prstClr val="white"/>
              </a:solidFill>
              <a:latin typeface="Arial"/>
              <a:cs typeface="B Nazanin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800" dirty="0">
                <a:solidFill>
                  <a:prstClr val="white"/>
                </a:solidFill>
                <a:latin typeface="Arial"/>
                <a:cs typeface="B Nazanin" pitchFamily="2" charset="-7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33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27037853"/>
              </p:ext>
            </p:extLst>
          </p:nvPr>
        </p:nvGraphicFramePr>
        <p:xfrm>
          <a:off x="2085253" y="1845915"/>
          <a:ext cx="7391400" cy="4415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6607F-46A0-4E5D-A2F3-79C79AA394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3973" y="1845915"/>
            <a:ext cx="1331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re-imagine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0809" y="2471854"/>
            <a:ext cx="2238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ethical  knowledge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6095" y="3135062"/>
            <a:ext cx="180555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self-motivation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7656" y="3733800"/>
            <a:ext cx="1527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ethical skills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2703" y="4419600"/>
            <a:ext cx="2514150" cy="425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ethical re-engineering</a:t>
            </a:r>
            <a:endParaRPr lang="en-US" sz="3200" b="1" dirty="0">
              <a:solidFill>
                <a:schemeClr val="bg1"/>
              </a:solidFill>
              <a:ea typeface="Calibri"/>
              <a:cs typeface="B Nazani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3223" y="5181600"/>
            <a:ext cx="1867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Calibri"/>
                <a:cs typeface="B Nazanin"/>
              </a:rPr>
              <a:t>legal obligation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0677" y="152401"/>
            <a:ext cx="8862646" cy="12116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2540" lvl="0" indent="-298831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2800" b="1" dirty="0">
                <a:ln/>
                <a:solidFill>
                  <a:schemeClr val="accent3"/>
                </a:solidFill>
                <a:ea typeface="Calibri"/>
                <a:cs typeface="B Titr" pitchFamily="2" charset="-78"/>
              </a:rPr>
              <a:t>الگوی آموزش و ترویج اخلاق حرفه ای در </a:t>
            </a:r>
            <a:r>
              <a:rPr lang="fa-IR" sz="2800" b="1" dirty="0" smtClean="0">
                <a:ln/>
                <a:solidFill>
                  <a:schemeClr val="accent3"/>
                </a:solidFill>
                <a:ea typeface="Calibri"/>
                <a:cs typeface="B Titr" pitchFamily="2" charset="-78"/>
              </a:rPr>
              <a:t>سازمان</a:t>
            </a:r>
            <a:endParaRPr lang="en-US" sz="2800" b="1" dirty="0" smtClean="0">
              <a:ln/>
              <a:solidFill>
                <a:schemeClr val="accent3"/>
              </a:solidFill>
              <a:ea typeface="Calibri"/>
              <a:cs typeface="B Titr" pitchFamily="2" charset="-78"/>
            </a:endParaRPr>
          </a:p>
          <a:p>
            <a:pPr marL="2540" lvl="0" indent="-2988310" algn="ctr" rtl="1">
              <a:lnSpc>
                <a:spcPct val="115000"/>
              </a:lnSpc>
              <a:spcAft>
                <a:spcPts val="1000"/>
              </a:spcAft>
            </a:pPr>
            <a:r>
              <a:rPr lang="fa-IR" sz="2800" b="1" dirty="0" smtClean="0">
                <a:ln/>
                <a:solidFill>
                  <a:schemeClr val="accent3"/>
                </a:solidFill>
                <a:ea typeface="Calibri"/>
                <a:cs typeface="B Titr" pitchFamily="2" charset="-78"/>
              </a:rPr>
              <a:t>(</a:t>
            </a:r>
            <a:r>
              <a:rPr lang="fa-IR" sz="2800" b="1" dirty="0">
                <a:ln/>
                <a:solidFill>
                  <a:schemeClr val="accent3"/>
                </a:solidFill>
                <a:ea typeface="Calibri"/>
                <a:cs typeface="B Titr" pitchFamily="2" charset="-78"/>
              </a:rPr>
              <a:t>مدل ایرانی)</a:t>
            </a:r>
            <a:endParaRPr lang="en-US" sz="2800" b="1" dirty="0">
              <a:ln/>
              <a:solidFill>
                <a:schemeClr val="accent3"/>
              </a:solidFill>
              <a:ea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22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7F8061-CB41-4646-B519-FDF7CA957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2D7F8061-CB41-4646-B519-FDF7CA957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52F29B-9BCC-4462-A013-44459317F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AB52F29B-9BCC-4462-A013-44459317F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18CCFF-F0F9-4AD8-832A-76BF2A79B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B18CCFF-F0F9-4AD8-832A-76BF2A79B3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D29E8B-5D22-4AA2-B727-B807FDFA7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3D29E8B-5D22-4AA2-B727-B807FDFA7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7F5F9-81CF-4160-9077-89268F3EC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BDB7F5F9-81CF-4160-9077-89268F3EC1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23AF5D-9167-4442-B00F-FC3FD9C4B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AB23AF5D-9167-4442-B00F-FC3FD9C4B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/>
              <a:pPr/>
              <a:t>69</a:t>
            </a:fld>
            <a:endParaRPr lang="ar-SA"/>
          </a:p>
        </p:txBody>
      </p:sp>
      <p:sp>
        <p:nvSpPr>
          <p:cNvPr id="5" name="TextBox 4"/>
          <p:cNvSpPr txBox="1"/>
          <p:nvPr/>
        </p:nvSpPr>
        <p:spPr>
          <a:xfrm>
            <a:off x="2317531" y="959527"/>
            <a:ext cx="50292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600" b="1" dirty="0">
                <a:solidFill>
                  <a:prstClr val="black"/>
                </a:solidFill>
                <a:latin typeface="Arial"/>
                <a:cs typeface="B Compset" pitchFamily="2" charset="-78"/>
              </a:rPr>
              <a:t>برای تغییر رفتار ریشۀ پنهان آن را ببینیم.</a:t>
            </a:r>
            <a:endParaRPr lang="ar-SA" sz="2600" b="1" dirty="0">
              <a:solidFill>
                <a:prstClr val="black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0248" y="2819400"/>
            <a:ext cx="50292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600" b="1" dirty="0">
                <a:solidFill>
                  <a:prstClr val="black"/>
                </a:solidFill>
                <a:latin typeface="Arial"/>
                <a:cs typeface="B Compset" pitchFamily="2" charset="-78"/>
              </a:rPr>
              <a:t>ریشۀ پنهان رفتار آدمی چیست؟</a:t>
            </a:r>
            <a:endParaRPr lang="ar-SA" sz="2600" b="1" dirty="0">
              <a:solidFill>
                <a:prstClr val="black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446204"/>
            <a:ext cx="5029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3600" b="1" dirty="0">
                <a:solidFill>
                  <a:prstClr val="black"/>
                </a:solidFill>
                <a:latin typeface="Arial"/>
                <a:cs typeface="B Compset" pitchFamily="2" charset="-78"/>
              </a:rPr>
              <a:t>نگاه		رفتار</a:t>
            </a:r>
            <a:endParaRPr lang="ar-SA" sz="3600" b="1" dirty="0">
              <a:solidFill>
                <a:prstClr val="black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2627784" y="3473754"/>
            <a:ext cx="10668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FFFFFF"/>
              </a:solidFill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457200" y="298460"/>
            <a:ext cx="2667000" cy="1828800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000" b="1" dirty="0">
                <a:solidFill>
                  <a:srgbClr val="A7EA52">
                    <a:lumMod val="20000"/>
                    <a:lumOff val="80000"/>
                  </a:srgbClr>
                </a:solidFill>
                <a:latin typeface="Arial"/>
                <a:cs typeface="B Nazanin" pitchFamily="2" charset="-78"/>
              </a:rPr>
              <a:t>گام اول</a:t>
            </a:r>
            <a:endParaRPr lang="ar-SA" sz="3000" b="1" dirty="0">
              <a:solidFill>
                <a:srgbClr val="A7EA52">
                  <a:lumMod val="20000"/>
                  <a:lumOff val="80000"/>
                </a:srgbClr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17" name="Left Arrow 16"/>
          <p:cNvSpPr/>
          <p:nvPr/>
        </p:nvSpPr>
        <p:spPr>
          <a:xfrm rot="16200000">
            <a:off x="6400800" y="1822460"/>
            <a:ext cx="106680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696200" y="3542015"/>
            <a:ext cx="0" cy="109567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10142"/>
            <a:ext cx="3886200" cy="259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0" r="33030" b="64650"/>
          <a:stretch/>
        </p:blipFill>
        <p:spPr>
          <a:xfrm>
            <a:off x="5678214" y="3778554"/>
            <a:ext cx="1525314" cy="10611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88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 sz="quarter" idx="4294967295"/>
          </p:nvPr>
        </p:nvSpPr>
        <p:spPr>
          <a:xfrm>
            <a:off x="642143" y="196851"/>
            <a:ext cx="6821488" cy="1470025"/>
          </a:xfrm>
        </p:spPr>
        <p:txBody>
          <a:bodyPr/>
          <a:lstStyle/>
          <a:p>
            <a:r>
              <a:rPr lang="fa-IR" altLang="en-US" dirty="0" smtClean="0">
                <a:solidFill>
                  <a:schemeClr val="tx1"/>
                </a:solidFill>
              </a:rPr>
              <a:t>ا</a:t>
            </a:r>
            <a:r>
              <a:rPr lang="fa-IR" altLang="en-US" sz="3200" dirty="0" smtClean="0">
                <a:solidFill>
                  <a:schemeClr val="tx1"/>
                </a:solidFill>
              </a:rPr>
              <a:t>شتراک لفظ دائم رهزن است</a:t>
            </a:r>
            <a:endParaRPr lang="en-US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53200"/>
            <a:ext cx="2133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839C3BD-2E4B-40FE-A734-F765CD01D5E0}" type="slidenum">
              <a:rPr lang="ko-KR" altLang="en-US" sz="1800" b="0">
                <a:solidFill>
                  <a:schemeClr val="tx1"/>
                </a:solidFill>
                <a:latin typeface="Arial" panose="020B0604020202020204" pitchFamily="34" charset="0"/>
                <a:ea typeface="Gulim" pitchFamily="34" charset="-127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ko-KR" sz="1800" b="0">
              <a:solidFill>
                <a:schemeClr val="tx1"/>
              </a:solidFill>
              <a:latin typeface="Arial" panose="020B0604020202020204" pitchFamily="34" charset="0"/>
              <a:ea typeface="Gulim" pitchFamily="34" charset="-127"/>
            </a:endParaRP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5143500" y="3571875"/>
            <a:ext cx="378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>
                <a:solidFill>
                  <a:srgbClr val="C00000"/>
                </a:solidFill>
                <a:latin typeface="Arial" panose="020B0604020202020204" pitchFamily="34" charset="0"/>
                <a:cs typeface="B Compset" panose="00000400000000000000" pitchFamily="2" charset="-78"/>
              </a:rPr>
              <a:t>کابردهای واژۀ اخلاق به اشتراک لفظ</a:t>
            </a:r>
            <a:endParaRPr lang="en-US" altLang="en-US">
              <a:solidFill>
                <a:srgbClr val="C00000"/>
              </a:solidFill>
              <a:latin typeface="Arial" panose="020B0604020202020204" pitchFamily="34" charset="0"/>
              <a:cs typeface="B Compset" panose="00000400000000000000" pitchFamily="2" charset="-78"/>
            </a:endParaRP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428625" y="2500313"/>
            <a:ext cx="35718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200" b="0">
                <a:solidFill>
                  <a:srgbClr val="7030A0"/>
                </a:solidFill>
                <a:latin typeface="Arial" panose="020B0604020202020204" pitchFamily="34" charset="0"/>
                <a:cs typeface="B Homa" panose="00000400000000000000" pitchFamily="2" charset="-78"/>
              </a:rPr>
              <a:t>اخلاق جمع خُلق (اعم از نیکو و بد)</a:t>
            </a:r>
            <a:endParaRPr lang="en-US" altLang="en-US" sz="2200" b="0">
              <a:solidFill>
                <a:srgbClr val="7030A0"/>
              </a:solidFill>
              <a:latin typeface="Arial" panose="020B0604020202020204" pitchFamily="34" charset="0"/>
              <a:cs typeface="B Homa" panose="00000400000000000000" pitchFamily="2" charset="-78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2214563" y="3571875"/>
            <a:ext cx="17859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200" b="0">
                <a:solidFill>
                  <a:srgbClr val="7030A0"/>
                </a:solidFill>
                <a:latin typeface="Arial" panose="020B0604020202020204" pitchFamily="34" charset="0"/>
                <a:cs typeface="B Homa" panose="00000400000000000000" pitchFamily="2" charset="-78"/>
              </a:rPr>
              <a:t>خُلق نیکو</a:t>
            </a:r>
            <a:endParaRPr lang="en-US" altLang="en-US" sz="2200" b="0">
              <a:solidFill>
                <a:srgbClr val="7030A0"/>
              </a:solidFill>
              <a:latin typeface="Arial" panose="020B0604020202020204" pitchFamily="34" charset="0"/>
              <a:cs typeface="B Homa" panose="00000400000000000000" pitchFamily="2" charset="-78"/>
            </a:endParaRP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2268538" y="4797425"/>
            <a:ext cx="1784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u"/>
              <a:defRPr sz="2400" b="1">
                <a:solidFill>
                  <a:srgbClr val="000066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FontTx/>
              <a:buNone/>
            </a:pPr>
            <a:r>
              <a:rPr lang="fa-IR" altLang="en-US" sz="2200" b="0">
                <a:solidFill>
                  <a:srgbClr val="7030A0"/>
                </a:solidFill>
                <a:latin typeface="Arial" panose="020B0604020202020204" pitchFamily="34" charset="0"/>
                <a:cs typeface="B Homa" panose="00000400000000000000" pitchFamily="2" charset="-78"/>
              </a:rPr>
              <a:t>گستره معرفتی :</a:t>
            </a:r>
            <a:endParaRPr lang="en-US" altLang="en-US" sz="2200" b="0">
              <a:solidFill>
                <a:srgbClr val="7030A0"/>
              </a:solidFill>
              <a:latin typeface="Arial" panose="020B0604020202020204" pitchFamily="34" charset="0"/>
              <a:cs typeface="B Homa" panose="00000400000000000000" pitchFamily="2" charset="-78"/>
            </a:endParaRPr>
          </a:p>
        </p:txBody>
      </p:sp>
      <p:cxnSp>
        <p:nvCxnSpPr>
          <p:cNvPr id="10" name="Straight Connector 9"/>
          <p:cNvCxnSpPr>
            <a:stCxn id="9220" idx="1"/>
            <a:endCxn id="9221" idx="3"/>
          </p:cNvCxnSpPr>
          <p:nvPr/>
        </p:nvCxnSpPr>
        <p:spPr bwMode="auto">
          <a:xfrm rot="10800000">
            <a:off x="4000500" y="2716213"/>
            <a:ext cx="1143000" cy="108585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220" idx="1"/>
            <a:endCxn id="9222" idx="3"/>
          </p:cNvCxnSpPr>
          <p:nvPr/>
        </p:nvCxnSpPr>
        <p:spPr bwMode="auto">
          <a:xfrm rot="10800000">
            <a:off x="4000500" y="3787775"/>
            <a:ext cx="1143000" cy="1428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220" idx="1"/>
            <a:endCxn id="9223" idx="3"/>
          </p:cNvCxnSpPr>
          <p:nvPr/>
        </p:nvCxnSpPr>
        <p:spPr bwMode="auto">
          <a:xfrm rot="10800000" flipV="1">
            <a:off x="4054475" y="3802063"/>
            <a:ext cx="1089025" cy="121126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Curved Up Ribbon 3"/>
          <p:cNvSpPr/>
          <p:nvPr/>
        </p:nvSpPr>
        <p:spPr bwMode="auto">
          <a:xfrm>
            <a:off x="445294" y="912926"/>
            <a:ext cx="7215187" cy="1428750"/>
          </a:xfrm>
          <a:prstGeom prst="ellipseRibbon2">
            <a:avLst>
              <a:gd name="adj1" fmla="val 25000"/>
              <a:gd name="adj2" fmla="val 72924"/>
              <a:gd name="adj3" fmla="val 12500"/>
            </a:avLst>
          </a:prstGeom>
          <a:solidFill>
            <a:srgbClr val="FF66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07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119" y="1438164"/>
            <a:ext cx="4714385" cy="661595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a-IR" sz="300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cs typeface="2  Nazanin" panose="00000400000000000000" pitchFamily="2" charset="-78"/>
              </a:rPr>
              <a:t>فرایند آفرینش انگاره به وسیله تخیّل</a:t>
            </a:r>
            <a:r>
              <a:rPr lang="fa-IR" b="1" dirty="0">
                <a:cs typeface="2  Nazanin" panose="00000400000000000000" pitchFamily="2" charset="-78"/>
              </a:rPr>
              <a:t/>
            </a:r>
            <a:br>
              <a:rPr lang="fa-IR" b="1" dirty="0">
                <a:cs typeface="2  Nazanin" panose="00000400000000000000" pitchFamily="2" charset="-78"/>
              </a:rPr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65468" y="3092150"/>
            <a:ext cx="5486401" cy="2267175"/>
          </a:xfrm>
          <a:prstGeom prst="wedgeRoundRectCallout">
            <a:avLst>
              <a:gd name="adj1" fmla="val -24300"/>
              <a:gd name="adj2" fmla="val -585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1-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گزینش دو صورت از حافظه</a:t>
            </a:r>
            <a:r>
              <a:rPr lang="fa-IR" sz="21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 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       خرس  </a:t>
            </a:r>
            <a:endParaRPr lang="fa-IR" sz="18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2-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اسناد یکی به دیگری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............................... 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خرس است.</a:t>
            </a: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3-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برجسته و فربه سازی یکی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......................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</a:t>
            </a:r>
            <a:r>
              <a:rPr lang="fa-IR" sz="2250" b="1" u="sng" dirty="0">
                <a:solidFill>
                  <a:schemeClr val="tx1"/>
                </a:solidFill>
                <a:cs typeface="B Nazanin" panose="00000400000000000000" pitchFamily="2" charset="-78"/>
              </a:rPr>
              <a:t>خرس</a:t>
            </a: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4-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جانشینی یکی به جای دیگری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خرس</a:t>
            </a:r>
          </a:p>
          <a:p>
            <a:pPr marL="0" indent="0">
              <a:buNone/>
            </a:pP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5- </a:t>
            </a:r>
            <a:r>
              <a:rPr lang="fa-IR" sz="2100" b="1" dirty="0">
                <a:solidFill>
                  <a:schemeClr val="tx1"/>
                </a:solidFill>
                <a:cs typeface="B Nazanin" panose="00000400000000000000" pitchFamily="2" charset="-78"/>
              </a:rPr>
              <a:t>اسم و نماد شدن</a:t>
            </a:r>
            <a:r>
              <a:rPr lang="fa-IR" sz="1800" b="1" dirty="0">
                <a:solidFill>
                  <a:schemeClr val="accent6">
                    <a:lumMod val="50000"/>
                  </a:schemeClr>
                </a:solidFill>
                <a:cs typeface="B Nazanin" panose="00000400000000000000" pitchFamily="2" charset="-78"/>
              </a:rPr>
              <a:t>...................................... </a:t>
            </a:r>
            <a:r>
              <a:rPr lang="fa-IR" sz="2250" b="1" dirty="0">
                <a:solidFill>
                  <a:schemeClr val="tx1"/>
                </a:solidFill>
                <a:cs typeface="B Nazanin" panose="00000400000000000000" pitchFamily="2" charset="-78"/>
              </a:rPr>
              <a:t>شراره یعنی خرس</a:t>
            </a:r>
          </a:p>
          <a:p>
            <a:pPr marL="0" indent="0">
              <a:buNone/>
            </a:pPr>
            <a:endParaRPr lang="fa-IR" sz="1800" b="1" dirty="0">
              <a:solidFill>
                <a:schemeClr val="accent6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77177" y="2297430"/>
            <a:ext cx="1024666" cy="363071"/>
          </a:xfrm>
          <a:prstGeom prst="wedgeRoundRectCallout">
            <a:avLst>
              <a:gd name="adj1" fmla="val 428"/>
              <a:gd name="adj2" fmla="val 109167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342900"/>
            <a:r>
              <a:rPr lang="fa-IR" sz="2100" b="1" dirty="0">
                <a:solidFill>
                  <a:srgbClr val="1AB39F">
                    <a:lumMod val="50000"/>
                  </a:srgbClr>
                </a:solidFill>
                <a:latin typeface="Trebuchet MS"/>
                <a:cs typeface="B Nazanin" panose="00000400000000000000" pitchFamily="2" charset="-78"/>
              </a:rPr>
              <a:t>مثال</a:t>
            </a:r>
          </a:p>
        </p:txBody>
      </p:sp>
      <p:sp>
        <p:nvSpPr>
          <p:cNvPr id="5" name="Action Button: Forward or Next 4">
            <a:hlinkClick r:id="rId2" action="ppaction://hlinksldjump" highlightClick="1"/>
          </p:cNvPr>
          <p:cNvSpPr/>
          <p:nvPr/>
        </p:nvSpPr>
        <p:spPr>
          <a:xfrm>
            <a:off x="4437530" y="5448075"/>
            <a:ext cx="258183" cy="177503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342900"/>
            <a:endParaRPr lang="fa-IR" sz="1350">
              <a:solidFill>
                <a:prstClr val="black"/>
              </a:solidFill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4001843" y="5448076"/>
            <a:ext cx="282390" cy="177502"/>
          </a:xfrm>
          <a:prstGeom prst="actionButtonBackPreviou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342900"/>
            <a:endParaRPr lang="fa-IR" sz="1350">
              <a:solidFill>
                <a:prstClr val="black"/>
              </a:solidFill>
              <a:latin typeface="Trebuchet MS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6189583" cy="949569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a-IR" sz="6600" b="1" dirty="0" smtClean="0">
                <a:ln/>
                <a:solidFill>
                  <a:schemeClr val="accent3"/>
                </a:solidFill>
                <a:cs typeface="B Nazanin" pitchFamily="2" charset="-78"/>
              </a:rPr>
              <a:t>نگاهمان را بپاییم</a:t>
            </a:r>
            <a:endParaRPr lang="en-US" sz="6600" b="1" dirty="0">
              <a:ln/>
              <a:solidFill>
                <a:schemeClr val="accent3"/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38" y="1266907"/>
            <a:ext cx="2052014" cy="1365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Arrow Connector 8"/>
          <p:cNvCxnSpPr/>
          <p:nvPr/>
        </p:nvCxnSpPr>
        <p:spPr>
          <a:xfrm flipH="1">
            <a:off x="4876800" y="1949668"/>
            <a:ext cx="1981200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24400" y="1973316"/>
            <a:ext cx="2133600" cy="10221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724400" y="1973316"/>
            <a:ext cx="2133600" cy="206528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86400" y="1973316"/>
            <a:ext cx="1371600" cy="290348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172200" y="1973316"/>
            <a:ext cx="685800" cy="3665484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94786" y="1949668"/>
            <a:ext cx="838200" cy="31557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30466" y="1524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خودمان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3246" y="2621863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دیگران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2200" y="3715434"/>
            <a:ext cx="233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محیط زیست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4008" y="4648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کارمان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30111" y="5649310"/>
            <a:ext cx="1923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سازمانمان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5268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زندگی مان</a:t>
            </a:r>
            <a:endParaRPr lang="en-US" sz="3600" b="1" dirty="0">
              <a:solidFill>
                <a:prstClr val="white"/>
              </a:solidFill>
              <a:latin typeface="Arial" charset="0"/>
              <a:cs typeface="B Nazanin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65022" y="0"/>
            <a:ext cx="8382000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591454" y="2226823"/>
            <a:ext cx="606127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7200" b="1" dirty="0">
                <a:ln w="900" cmpd="sng">
                  <a:solidFill>
                    <a:srgbClr val="4E67C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E67C8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E67C8">
                      <a:satMod val="190000"/>
                      <a:tint val="100000"/>
                      <a:alpha val="74000"/>
                    </a:srgbClr>
                  </a:innerShdw>
                </a:effectLst>
                <a:latin typeface="Arial" charset="0"/>
                <a:cs typeface="B Nazanin" pitchFamily="2" charset="-78"/>
              </a:rPr>
              <a:t>نگاه ما به 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7200" b="1" dirty="0">
                <a:ln w="900" cmpd="sng">
                  <a:solidFill>
                    <a:srgbClr val="4E67C8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E67C8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E67C8">
                      <a:satMod val="190000"/>
                      <a:tint val="100000"/>
                      <a:alpha val="74000"/>
                    </a:srgbClr>
                  </a:innerShdw>
                </a:effectLst>
                <a:latin typeface="Arial" charset="0"/>
                <a:cs typeface="B Nazanin" pitchFamily="2" charset="-78"/>
              </a:rPr>
              <a:t>انگاره دیگران از ما</a:t>
            </a:r>
            <a:endParaRPr lang="en-US" sz="7200" b="1" dirty="0">
              <a:ln w="900" cmpd="sng">
                <a:solidFill>
                  <a:srgbClr val="4E67C8">
                    <a:satMod val="190000"/>
                    <a:alpha val="55000"/>
                  </a:srgbClr>
                </a:solidFill>
                <a:prstDash val="solid"/>
              </a:ln>
              <a:solidFill>
                <a:srgbClr val="4E67C8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E67C8">
                    <a:satMod val="190000"/>
                    <a:tint val="100000"/>
                    <a:alpha val="74000"/>
                  </a:srgbClr>
                </a:innerShdw>
              </a:effectLst>
              <a:latin typeface="Arial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38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91892 0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55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90643 -0.004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3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274638"/>
            <a:ext cx="9289032" cy="1143000"/>
          </a:xfrm>
        </p:spPr>
        <p:txBody>
          <a:bodyPr/>
          <a:lstStyle/>
          <a:p>
            <a:pPr rtl="1"/>
            <a:r>
              <a:rPr lang="fa-IR" b="1" dirty="0" smtClean="0">
                <a:cs typeface="B Nazanin" panose="00000400000000000000" pitchFamily="2" charset="-78"/>
              </a:rPr>
              <a:t>نگاه دانش‌آموز به ما    </a:t>
            </a:r>
            <a:r>
              <a:rPr lang="en-US" b="1" dirty="0" smtClean="0">
                <a:cs typeface="B Nazanin" panose="00000400000000000000" pitchFamily="2" charset="-78"/>
              </a:rPr>
              <a:t>  </a:t>
            </a:r>
            <a:r>
              <a:rPr lang="fa-IR" b="1" dirty="0" smtClean="0">
                <a:cs typeface="B Nazanin" panose="00000400000000000000" pitchFamily="2" charset="-78"/>
              </a:rPr>
              <a:t> </a:t>
            </a:r>
            <a:r>
              <a:rPr lang="en-US" b="1" dirty="0" smtClean="0">
                <a:cs typeface="B Nazanin" panose="00000400000000000000" pitchFamily="2" charset="-78"/>
              </a:rPr>
              <a:t>   </a:t>
            </a:r>
            <a:r>
              <a:rPr lang="fa-IR" b="1" dirty="0" smtClean="0">
                <a:cs typeface="B Nazanin" panose="00000400000000000000" pitchFamily="2" charset="-78"/>
              </a:rPr>
              <a:t> رفتار دانش‌آموز با ما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مقدس انگاری</a:t>
            </a:r>
          </a:p>
          <a:p>
            <a:pPr algn="r" rtl="1"/>
            <a:r>
              <a:rPr lang="fa-IR" sz="4800" dirty="0">
                <a:solidFill>
                  <a:schemeClr val="bg1"/>
                </a:solidFill>
                <a:cs typeface="B Nazanin" panose="00000400000000000000" pitchFamily="2" charset="-78"/>
              </a:rPr>
              <a:t>دوست </a:t>
            </a:r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انگاری</a:t>
            </a:r>
          </a:p>
          <a:p>
            <a:pPr algn="r" rtl="1"/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پلیس انگاری</a:t>
            </a:r>
          </a:p>
          <a:p>
            <a:pPr algn="r" rtl="1"/>
            <a:r>
              <a:rPr lang="fa-IR" sz="4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فریبکار انگاری</a:t>
            </a:r>
          </a:p>
          <a:p>
            <a:pPr algn="r" rtl="1"/>
            <a:endParaRPr lang="fa-IR" sz="48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2EE399-890F-4150-A0C1-1278F684D533}" type="slidenum">
              <a:rPr lang="en-US" altLang="zh-CN" smtClean="0"/>
              <a:pPr>
                <a:defRPr/>
              </a:pPr>
              <a:t>72</a:t>
            </a:fld>
            <a:endParaRPr lang="en-US" altLang="zh-CN"/>
          </a:p>
        </p:txBody>
      </p:sp>
      <p:sp>
        <p:nvSpPr>
          <p:cNvPr id="5" name="Left Arrow 4"/>
          <p:cNvSpPr/>
          <p:nvPr/>
        </p:nvSpPr>
        <p:spPr>
          <a:xfrm>
            <a:off x="4139952" y="620688"/>
            <a:ext cx="1080120" cy="50405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55504" y="1001688"/>
            <a:ext cx="2057400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schemeClr val="tx1"/>
                </a:solidFill>
                <a:cs typeface="B Lotus" pitchFamily="2" charset="-78"/>
              </a:rPr>
              <a:t>دشمن‌انگاری</a:t>
            </a:r>
            <a:endParaRPr lang="en-US" sz="2800" b="1" dirty="0">
              <a:solidFill>
                <a:schemeClr val="tx1"/>
              </a:solidFill>
              <a:cs typeface="B Lotus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55504" y="2449488"/>
            <a:ext cx="2057400" cy="838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schemeClr val="tx1"/>
                </a:solidFill>
                <a:cs typeface="B Lotus" pitchFamily="2" charset="-78"/>
              </a:rPr>
              <a:t>شریک‌انگاری</a:t>
            </a:r>
            <a:endParaRPr lang="en-US" sz="2800" b="1" dirty="0">
              <a:solidFill>
                <a:schemeClr val="tx1"/>
              </a:solidFill>
              <a:cs typeface="B Lotus" pitchFamily="2" charset="-78"/>
            </a:endParaRPr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2164904" y="2449488"/>
            <a:ext cx="914400" cy="762000"/>
          </a:xfrm>
          <a:prstGeom prst="bentConnector3">
            <a:avLst>
              <a:gd name="adj1" fmla="val 13637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>
            <a:off x="2164904" y="1001688"/>
            <a:ext cx="914400" cy="762000"/>
          </a:xfrm>
          <a:prstGeom prst="bentConnector3">
            <a:avLst>
              <a:gd name="adj1" fmla="val 12121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7504" y="620688"/>
            <a:ext cx="1676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B Lotus" pitchFamily="2" charset="-78"/>
              </a:rPr>
              <a:t>بُرد و باخت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B Lotus" pitchFamily="2" charset="-7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3704" y="2982888"/>
            <a:ext cx="1676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B Lotus" pitchFamily="2" charset="-78"/>
              </a:rPr>
              <a:t>بُرد و بُرد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B Lotus" pitchFamily="2" charset="-78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831904" y="1494388"/>
            <a:ext cx="2362200" cy="1385888"/>
            <a:chOff x="4800600" y="5334000"/>
            <a:chExt cx="1905000" cy="1142521"/>
          </a:xfrm>
        </p:grpSpPr>
        <p:sp>
          <p:nvSpPr>
            <p:cNvPr id="38" name="Left Arrow 37"/>
            <p:cNvSpPr/>
            <p:nvPr/>
          </p:nvSpPr>
          <p:spPr>
            <a:xfrm>
              <a:off x="4800600" y="5334000"/>
              <a:ext cx="1828185" cy="1142521"/>
            </a:xfrm>
            <a:prstGeom prst="leftArrow">
              <a:avLst>
                <a:gd name="adj1" fmla="val 50000"/>
                <a:gd name="adj2" fmla="val 5727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00600" y="5638934"/>
              <a:ext cx="1905000" cy="4820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a-IR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cs typeface="B Lotus" pitchFamily="2" charset="-78"/>
                </a:rPr>
                <a:t>رقیب انگاری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B Lotus" pitchFamily="2" charset="-78"/>
              </a:endParaRPr>
            </a:p>
          </p:txBody>
        </p:sp>
      </p:grpSp>
      <p:sp>
        <p:nvSpPr>
          <p:cNvPr id="62473" name="Slide Number Placeholder 3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74270-F43E-4E55-9F56-B57405860C87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73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74" name="TextBox 11"/>
          <p:cNvSpPr txBox="1">
            <a:spLocks noChangeArrowheads="1"/>
          </p:cNvSpPr>
          <p:nvPr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b="1">
                <a:solidFill>
                  <a:srgbClr val="CC3300"/>
                </a:solidFill>
                <a:latin typeface="Arial" charset="0"/>
              </a:rPr>
              <a:t>2031</a:t>
            </a:r>
            <a:endParaRPr lang="en-US" b="1">
              <a:solidFill>
                <a:srgbClr val="CC33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722589" y="4207707"/>
            <a:ext cx="2376264" cy="1385888"/>
            <a:chOff x="4642310" y="5810865"/>
            <a:chExt cx="1916342" cy="1142521"/>
          </a:xfrm>
        </p:grpSpPr>
        <p:sp>
          <p:nvSpPr>
            <p:cNvPr id="14" name="Left Arrow 13"/>
            <p:cNvSpPr/>
            <p:nvPr/>
          </p:nvSpPr>
          <p:spPr>
            <a:xfrm>
              <a:off x="4730467" y="5810865"/>
              <a:ext cx="1828185" cy="1142521"/>
            </a:xfrm>
            <a:prstGeom prst="leftArrow">
              <a:avLst>
                <a:gd name="adj1" fmla="val 50000"/>
                <a:gd name="adj2" fmla="val 5727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2310" y="6141082"/>
              <a:ext cx="1905000" cy="4820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a-IR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cs typeface="B Lotus" pitchFamily="2" charset="-78"/>
                </a:rPr>
                <a:t>دوست انگاری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B Lotus" pitchFamily="2" charset="-7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77051" y="2868588"/>
            <a:ext cx="2362200" cy="1385888"/>
            <a:chOff x="6877051" y="2868588"/>
            <a:chExt cx="2362200" cy="1385888"/>
          </a:xfrm>
        </p:grpSpPr>
        <p:sp>
          <p:nvSpPr>
            <p:cNvPr id="18" name="Left Arrow 17"/>
            <p:cNvSpPr/>
            <p:nvPr/>
          </p:nvSpPr>
          <p:spPr bwMode="auto">
            <a:xfrm>
              <a:off x="6877051" y="2868588"/>
              <a:ext cx="2266949" cy="1385888"/>
            </a:xfrm>
            <a:prstGeom prst="leftArrow">
              <a:avLst>
                <a:gd name="adj1" fmla="val 50000"/>
                <a:gd name="adj2" fmla="val 5727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6877051" y="3211489"/>
              <a:ext cx="23622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a-IR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  <a:cs typeface="B Lotus" pitchFamily="2" charset="-78"/>
                </a:rPr>
                <a:t>تلقی از همکار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B Lotus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6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4" grpId="0"/>
      <p:bldP spid="3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82000" cy="4419600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5400" dirty="0" smtClean="0">
                <a:solidFill>
                  <a:srgbClr val="FF0000"/>
                </a:solidFill>
                <a:cs typeface="B Nazanin" pitchFamily="2" charset="-78"/>
              </a:rPr>
              <a:t>مولوی</a:t>
            </a:r>
            <a:endParaRPr lang="fa-IR" sz="3200" dirty="0" smtClean="0">
              <a:solidFill>
                <a:srgbClr val="FF0000"/>
              </a:solidFill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4000" dirty="0" smtClean="0">
              <a:cs typeface="B Nazanin" pitchFamily="2" charset="-78"/>
            </a:endParaRPr>
          </a:p>
          <a:p>
            <a:pPr marL="0" indent="0" algn="r" rtl="1">
              <a:buNone/>
            </a:pPr>
            <a:r>
              <a:rPr lang="fa-IR" sz="4000" dirty="0" smtClean="0">
                <a:solidFill>
                  <a:schemeClr val="bg1"/>
                </a:solidFill>
                <a:cs typeface="B Nazanin" pitchFamily="2" charset="-78"/>
              </a:rPr>
              <a:t>تصویرهای </a:t>
            </a:r>
            <a:r>
              <a:rPr lang="fa-IR" sz="4000" dirty="0">
                <a:solidFill>
                  <a:schemeClr val="bg1"/>
                </a:solidFill>
                <a:cs typeface="B Nazanin" pitchFamily="2" charset="-78"/>
              </a:rPr>
              <a:t>ناخوش و اندیشه </a:t>
            </a:r>
            <a:r>
              <a:rPr lang="fa-IR" sz="4000" dirty="0" smtClean="0">
                <a:solidFill>
                  <a:schemeClr val="bg1"/>
                </a:solidFill>
                <a:cs typeface="B Nazanin" pitchFamily="2" charset="-78"/>
              </a:rPr>
              <a:t>رکیک</a:t>
            </a:r>
            <a:endParaRPr lang="fa-IR" sz="4000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 algn="r" rtl="1">
              <a:buNone/>
            </a:pPr>
            <a:r>
              <a:rPr lang="fa-IR" sz="4000" dirty="0" smtClean="0">
                <a:solidFill>
                  <a:schemeClr val="bg1"/>
                </a:solidFill>
                <a:cs typeface="B Nazanin" pitchFamily="2" charset="-78"/>
              </a:rPr>
              <a:t>          از </a:t>
            </a:r>
            <a:r>
              <a:rPr lang="fa-IR" sz="4000" dirty="0">
                <a:solidFill>
                  <a:schemeClr val="bg1"/>
                </a:solidFill>
                <a:cs typeface="B Nazanin" pitchFamily="2" charset="-78"/>
              </a:rPr>
              <a:t>طبع سست باشد و این نیست سوی دوست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602672" y="13069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74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04800" y="1021140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منم که شهره شهرم به عشق ورزیدن	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</a:t>
            </a: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                        </a:t>
            </a: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منـم کـه دیـده نیـالودم به بـد دیدن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FA02A3-D1E7-4271-B3C1-BF12596F9706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76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6743700" y="1222802"/>
            <a:ext cx="685800" cy="19050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2518202"/>
            <a:ext cx="15240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توصیف</a:t>
            </a:r>
            <a:endParaRPr lang="ar-SA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2819400" y="2718549"/>
            <a:ext cx="685800" cy="19050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0300" y="4231957"/>
            <a:ext cx="15240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تبیین</a:t>
            </a:r>
            <a:endParaRPr lang="ar-SA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2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2000250" y="1285875"/>
            <a:ext cx="357188" cy="642938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 rot="252512">
            <a:off x="477838" y="2144713"/>
            <a:ext cx="8534400" cy="4167187"/>
            <a:chOff x="-216" y="1138"/>
            <a:chExt cx="6801" cy="3153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 rot="19618823">
              <a:off x="5252" y="2078"/>
              <a:ext cx="1332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گاوی است </a:t>
              </a:r>
            </a:p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که باید آن را دوشید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1092" y="1631"/>
              <a:ext cx="849" cy="857"/>
              <a:chOff x="1092" y="1631"/>
              <a:chExt cx="849" cy="857"/>
            </a:xfrm>
          </p:grpSpPr>
          <p:sp>
            <p:nvSpPr>
              <p:cNvPr id="43" name="Rectangle 5"/>
              <p:cNvSpPr>
                <a:spLocks noChangeArrowheads="1"/>
              </p:cNvSpPr>
              <p:nvPr/>
            </p:nvSpPr>
            <p:spPr bwMode="gray">
              <a:xfrm rot="3419336">
                <a:off x="1321" y="1875"/>
                <a:ext cx="581" cy="629"/>
              </a:xfrm>
              <a:prstGeom prst="rect">
                <a:avLst/>
              </a:prstGeom>
              <a:gradFill rotWithShape="1">
                <a:gsLst>
                  <a:gs pos="0">
                    <a:srgbClr val="A18537"/>
                  </a:gs>
                  <a:gs pos="100000">
                    <a:srgbClr val="A1853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44" name="Text Box 6"/>
              <p:cNvSpPr txBox="1">
                <a:spLocks noChangeArrowheads="1"/>
              </p:cNvSpPr>
              <p:nvPr/>
            </p:nvSpPr>
            <p:spPr bwMode="gray">
              <a:xfrm>
                <a:off x="1079" y="1621"/>
                <a:ext cx="148" cy="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996" y="2831"/>
              <a:ext cx="893" cy="838"/>
              <a:chOff x="1996" y="2831"/>
              <a:chExt cx="893" cy="838"/>
            </a:xfrm>
          </p:grpSpPr>
          <p:sp>
            <p:nvSpPr>
              <p:cNvPr id="41" name="Rectangle 7"/>
              <p:cNvSpPr>
                <a:spLocks noChangeArrowheads="1"/>
              </p:cNvSpPr>
              <p:nvPr/>
            </p:nvSpPr>
            <p:spPr bwMode="gray">
              <a:xfrm rot="3419336">
                <a:off x="2263" y="3056"/>
                <a:ext cx="581" cy="625"/>
              </a:xfrm>
              <a:prstGeom prst="rect">
                <a:avLst/>
              </a:prstGeom>
              <a:gradFill rotWithShape="1">
                <a:gsLst>
                  <a:gs pos="0">
                    <a:srgbClr val="518D47"/>
                  </a:gs>
                  <a:gs pos="100000">
                    <a:srgbClr val="518D4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42" name="Text Box 8"/>
              <p:cNvSpPr txBox="1">
                <a:spLocks noChangeArrowheads="1"/>
              </p:cNvSpPr>
              <p:nvPr/>
            </p:nvSpPr>
            <p:spPr bwMode="gray">
              <a:xfrm>
                <a:off x="1986" y="2816"/>
                <a:ext cx="148" cy="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300" y="2105"/>
              <a:ext cx="1072" cy="810"/>
              <a:chOff x="3300" y="2105"/>
              <a:chExt cx="1072" cy="810"/>
            </a:xfrm>
          </p:grpSpPr>
          <p:sp>
            <p:nvSpPr>
              <p:cNvPr id="39" name="Rectangle 9"/>
              <p:cNvSpPr>
                <a:spLocks noChangeArrowheads="1"/>
              </p:cNvSpPr>
              <p:nvPr/>
            </p:nvSpPr>
            <p:spPr bwMode="gray">
              <a:xfrm rot="3419336">
                <a:off x="3754" y="2295"/>
                <a:ext cx="583" cy="635"/>
              </a:xfrm>
              <a:prstGeom prst="rect">
                <a:avLst/>
              </a:prstGeom>
              <a:gradFill rotWithShape="1">
                <a:gsLst>
                  <a:gs pos="0">
                    <a:srgbClr val="844B91"/>
                  </a:gs>
                  <a:gs pos="100000">
                    <a:srgbClr val="844B91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40" name="Text Box 10"/>
              <p:cNvSpPr txBox="1">
                <a:spLocks noChangeArrowheads="1"/>
              </p:cNvSpPr>
              <p:nvPr/>
            </p:nvSpPr>
            <p:spPr bwMode="gray">
              <a:xfrm>
                <a:off x="3283" y="2095"/>
                <a:ext cx="149" cy="27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780" y="1185"/>
              <a:ext cx="1341" cy="719"/>
              <a:chOff x="4780" y="1185"/>
              <a:chExt cx="1341" cy="719"/>
            </a:xfrm>
          </p:grpSpPr>
          <p:sp>
            <p:nvSpPr>
              <p:cNvPr id="37" name="Rectangle 3"/>
              <p:cNvSpPr>
                <a:spLocks noChangeArrowheads="1"/>
              </p:cNvSpPr>
              <p:nvPr/>
            </p:nvSpPr>
            <p:spPr bwMode="gray">
              <a:xfrm rot="3419336">
                <a:off x="5497" y="1290"/>
                <a:ext cx="587" cy="635"/>
              </a:xfrm>
              <a:prstGeom prst="rect">
                <a:avLst/>
              </a:prstGeom>
              <a:gradFill rotWithShape="1">
                <a:gsLst>
                  <a:gs pos="0">
                    <a:srgbClr val="90A8B0"/>
                  </a:gs>
                  <a:gs pos="100000">
                    <a:srgbClr val="90A8B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79605" dir="487806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r" rtl="1">
                  <a:defRPr/>
                </a:pPr>
                <a:endParaRPr lang="zh-CN" altLang="en-US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gray">
              <a:xfrm>
                <a:off x="4765" y="1176"/>
                <a:ext cx="148" cy="2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1429" tIns="45715" rIns="91429" bIns="45715">
                <a:spAutoFit/>
              </a:bodyPr>
              <a:lstStyle/>
              <a:p>
                <a:pPr algn="ctr" rtl="1" eaLnBrk="0" hangingPunct="0">
                  <a:defRPr/>
                </a:pPr>
                <a:endParaRPr lang="en-US" altLang="zh-CN" b="1" kern="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>
              <a:off x="1897" y="2477"/>
              <a:ext cx="482" cy="675"/>
            </a:xfrm>
            <a:prstGeom prst="line">
              <a:avLst/>
            </a:prstGeom>
            <a:noFill/>
            <a:ln w="5715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flipV="1">
              <a:off x="2931" y="2774"/>
              <a:ext cx="840" cy="444"/>
            </a:xfrm>
            <a:prstGeom prst="line">
              <a:avLst/>
            </a:prstGeom>
            <a:noFill/>
            <a:ln w="5715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flipV="1">
              <a:off x="4411" y="1787"/>
              <a:ext cx="1145" cy="621"/>
            </a:xfrm>
            <a:prstGeom prst="line">
              <a:avLst/>
            </a:prstGeom>
            <a:noFill/>
            <a:ln w="5715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rtl="1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1580" y="1138"/>
              <a:ext cx="2592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endParaRPr lang="en-US" altLang="zh-CN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1957" y="3802"/>
              <a:ext cx="1499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ببری تیز دندان که باید </a:t>
              </a:r>
            </a:p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از آن دوری جست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 rot="19769526">
              <a:off x="3854" y="2890"/>
              <a:ext cx="1309" cy="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خرسی است که اگر یک مو هم از آن بکنی غنیمت است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 rot="597580">
              <a:off x="-218" y="1590"/>
              <a:ext cx="1385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29" tIns="45715" rIns="91429" bIns="45715">
              <a:spAutoFit/>
            </a:bodyPr>
            <a:lstStyle/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کشتی است که با آن </a:t>
              </a:r>
            </a:p>
            <a:p>
              <a:pPr algn="ctr" rtl="1" eaLnBrk="0" hangingPunct="0">
                <a:defRPr/>
              </a:pPr>
              <a:r>
                <a:rPr lang="fa-IR" altLang="zh-CN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Arial"/>
                  <a:cs typeface="B Lotus" pitchFamily="2" charset="-78"/>
                </a:rPr>
                <a:t>به مقصد می رویم</a:t>
              </a:r>
              <a:endParaRPr lang="en-US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endParaRPr>
            </a:p>
          </p:txBody>
        </p:sp>
      </p:grpSp>
      <p:pic>
        <p:nvPicPr>
          <p:cNvPr id="10244" name="Picture 25" descr="21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4557713" y="423863"/>
            <a:ext cx="321468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7"/>
          <p:cNvSpPr>
            <a:spLocks noChangeArrowheads="1"/>
          </p:cNvSpPr>
          <p:nvPr/>
        </p:nvSpPr>
        <p:spPr bwMode="gray">
          <a:xfrm rot="3603025">
            <a:off x="2151063" y="1849437"/>
            <a:ext cx="769938" cy="792163"/>
          </a:xfrm>
          <a:prstGeom prst="rect">
            <a:avLst/>
          </a:prstGeom>
          <a:gradFill rotWithShape="1">
            <a:gsLst>
              <a:gs pos="0">
                <a:srgbClr val="518D47"/>
              </a:gs>
              <a:gs pos="100000">
                <a:srgbClr val="518D47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zh-CN" alt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2500313" y="2286000"/>
            <a:ext cx="428625" cy="714375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>
              <a:defRPr/>
            </a:pPr>
            <a:endParaRPr lang="zh-CN" altLang="en-US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46" name="Picture 45" descr="CA05Y74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2667000"/>
            <a:ext cx="70167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 descr="mej3h73fsibq3msoypa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3886200"/>
            <a:ext cx="823913" cy="56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 descr="CA91OV7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3048000"/>
            <a:ext cx="857250" cy="6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 descr="CAI7WPQ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1905000"/>
            <a:ext cx="903288" cy="68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 Box 18"/>
          <p:cNvSpPr txBox="1">
            <a:spLocks noChangeArrowheads="1"/>
          </p:cNvSpPr>
          <p:nvPr/>
        </p:nvSpPr>
        <p:spPr bwMode="auto">
          <a:xfrm rot="713637">
            <a:off x="1647825" y="3930650"/>
            <a:ext cx="1501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5" rIns="91429" bIns="45715">
            <a:spAutoFit/>
          </a:bodyPr>
          <a:lstStyle/>
          <a:p>
            <a:pPr algn="ctr" rtl="1" eaLnBrk="0" hangingPunct="0">
              <a:defRPr/>
            </a:pPr>
            <a:r>
              <a:rPr lang="fa-IR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rPr>
              <a:t>پلی است که باید </a:t>
            </a:r>
          </a:p>
          <a:p>
            <a:pPr algn="ctr" rtl="1" eaLnBrk="0" hangingPunct="0">
              <a:defRPr/>
            </a:pPr>
            <a:r>
              <a:rPr lang="fa-IR" altLang="zh-CN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rPr>
              <a:t>از آن عبور کرد</a:t>
            </a:r>
            <a:endParaRPr lang="en-US" altLang="zh-CN" b="1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B Lotus" pitchFamily="2" charset="-78"/>
            </a:endParaRP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gray">
          <a:xfrm rot="3603025">
            <a:off x="1579563" y="777875"/>
            <a:ext cx="769937" cy="792163"/>
          </a:xfrm>
          <a:prstGeom prst="rect">
            <a:avLst/>
          </a:prstGeom>
          <a:gradFill rotWithShape="1">
            <a:gsLst>
              <a:gs pos="0">
                <a:srgbClr val="518D47"/>
              </a:gs>
              <a:gs pos="100000">
                <a:srgbClr val="518D47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zh-CN" altLang="en-US">
              <a:solidFill>
                <a:srgbClr val="000000"/>
              </a:solidFill>
              <a:cs typeface="Arial"/>
            </a:endParaRPr>
          </a:p>
        </p:txBody>
      </p:sp>
      <p:pic>
        <p:nvPicPr>
          <p:cNvPr id="10253" name="Picture 54" descr="KHANEVADEH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63" y="928688"/>
            <a:ext cx="6477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 Box 18"/>
          <p:cNvSpPr txBox="1">
            <a:spLocks noChangeArrowheads="1"/>
          </p:cNvSpPr>
          <p:nvPr/>
        </p:nvSpPr>
        <p:spPr bwMode="auto">
          <a:xfrm rot="252512">
            <a:off x="25400" y="1235075"/>
            <a:ext cx="17192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>
            <a:spAutoFit/>
          </a:bodyPr>
          <a:lstStyle/>
          <a:p>
            <a:pPr algn="ctr" rtl="1" eaLnBrk="0" hangingPunct="0">
              <a:defRPr/>
            </a:pPr>
            <a:r>
              <a:rPr lang="fa-IR" altLang="zh-CN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B Lotus" pitchFamily="2" charset="-78"/>
              </a:rPr>
              <a:t>به منزله یک خانواده است که جملگی عضو این خانواده‌ایم</a:t>
            </a:r>
            <a:endParaRPr lang="en-US" altLang="zh-CN" sz="1600" b="1" kern="0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cs typeface="B Lotus" pitchFamily="2" charset="-78"/>
            </a:endParaRPr>
          </a:p>
        </p:txBody>
      </p:sp>
      <p:pic>
        <p:nvPicPr>
          <p:cNvPr id="10255" name="Picture 3" descr="C:\Documents and Settings\ici\My Documents\My Pictures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648200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Slide Number Placeholder 5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0FBD4A-CB21-4042-9F3A-7BE5D1CC16AB}" type="slidenum">
              <a:rPr lang="zh-CN" altLang="en-US" smtClean="0">
                <a:latin typeface="Arial" pitchFamily="34" charset="0"/>
                <a:cs typeface="B Lotus" pitchFamily="2" charset="-78"/>
              </a:rPr>
              <a:pPr/>
              <a:t>77</a:t>
            </a:fld>
            <a:endParaRPr lang="zh-CN" altLang="en-US" smtClean="0">
              <a:latin typeface="Arial" pitchFamily="34" charset="0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4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" y="1629932"/>
            <a:ext cx="9144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منم که شهره شهرم به عشق ورزیدن	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</a:t>
            </a: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                              </a:t>
            </a:r>
            <a:r>
              <a:rPr lang="fa-IR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anose="00000400000000000000" pitchFamily="2" charset="-78"/>
              </a:rPr>
              <a:t>منـم کـه دیـده نیـالودم به بـد دیدن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FA02A3-D1E7-4271-B3C1-BF12596F9706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78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0" y="64881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a-IR" b="1">
                <a:solidFill>
                  <a:srgbClr val="CC3300"/>
                </a:solidFill>
                <a:latin typeface="Arial"/>
              </a:rPr>
              <a:t>2031</a:t>
            </a:r>
            <a:endParaRPr lang="en-US" b="1" dirty="0">
              <a:solidFill>
                <a:srgbClr val="CC33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838200"/>
            <a:ext cx="2895600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600" b="1" dirty="0">
                <a:solidFill>
                  <a:schemeClr val="bg1"/>
                </a:solidFill>
                <a:latin typeface="Arial"/>
                <a:cs typeface="B Compset" pitchFamily="2" charset="-78"/>
              </a:rPr>
              <a:t>تأملی دیگر در بیت حافظ</a:t>
            </a:r>
            <a:endParaRPr lang="ar-SA" sz="2600" b="1" dirty="0">
              <a:solidFill>
                <a:schemeClr val="bg1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0" y="3893656"/>
            <a:ext cx="6858000" cy="15927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600" b="1" dirty="0">
                <a:solidFill>
                  <a:prstClr val="white"/>
                </a:solidFill>
                <a:latin typeface="Arial"/>
                <a:cs typeface="B Compset" pitchFamily="2" charset="-78"/>
              </a:rPr>
              <a:t>1- دیده آلوده </a:t>
            </a:r>
            <a:endParaRPr lang="en-US" sz="2600" b="1" dirty="0">
              <a:solidFill>
                <a:prstClr val="white"/>
              </a:solidFill>
              <a:latin typeface="Arial"/>
              <a:cs typeface="B Compset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fa-IR" sz="2600" b="1" dirty="0">
                <a:solidFill>
                  <a:prstClr val="white"/>
                </a:solidFill>
                <a:latin typeface="Arial"/>
                <a:cs typeface="B Compset" pitchFamily="2" charset="-78"/>
              </a:rPr>
              <a:t>2- برنامه پیشگیری و درمان</a:t>
            </a:r>
            <a:endParaRPr lang="ar-SA" sz="2600" b="1" dirty="0">
              <a:solidFill>
                <a:prstClr val="white"/>
              </a:solidFill>
              <a:latin typeface="Arial"/>
              <a:cs typeface="B Compset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14905"/>
            <a:ext cx="2687216" cy="1782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48" y="4597425"/>
            <a:ext cx="2857500" cy="18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458200" cy="1143000"/>
          </a:xfrm>
        </p:spPr>
        <p:txBody>
          <a:bodyPr/>
          <a:lstStyle/>
          <a:p>
            <a:pPr algn="r" rtl="1"/>
            <a:r>
              <a:rPr lang="fa-IR" sz="4000" b="1" dirty="0" smtClean="0">
                <a:cs typeface="B Compset" pitchFamily="2" charset="-78"/>
              </a:rPr>
              <a:t>نمونه‌هایی از برنامه‌های پیشگیری از آلودگی نگاه در اخلاق اسلامی</a:t>
            </a:r>
            <a:endParaRPr lang="ar-SA" sz="4000" b="1" dirty="0">
              <a:cs typeface="B Compse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srgbClr val="000000"/>
                </a:solidFill>
              </a:rPr>
              <a:pPr/>
              <a:t>79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1905000"/>
            <a:ext cx="54864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1- گناه‌انگاری شنیدن غیبت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2- پرهیز دادن از پیرویِ ظن و گمان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3- رحمت الهی دانستن مراجعات مردم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4- حبیب خدا دانستن مهمان</a:t>
            </a:r>
            <a:endParaRPr lang="ar-SA" sz="3000" dirty="0">
              <a:solidFill>
                <a:prstClr val="white"/>
              </a:solidFill>
              <a:latin typeface="Arial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11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5181600" y="0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304800" y="326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2808514" y="2852057"/>
          <a:ext cx="3352800" cy="281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02275" y="3436938"/>
            <a:ext cx="2914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 b="1">
                <a:cs typeface="B Nazanin" panose="00000400000000000000" pitchFamily="2" charset="-78"/>
              </a:rPr>
              <a:t>سطوح بالاتر رفتار نزد روان‌شناسان</a:t>
            </a:r>
            <a:endParaRPr lang="en-US" alt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98500" y="3443288"/>
            <a:ext cx="2554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 b="1">
                <a:cs typeface="B Nazanin" panose="00000400000000000000" pitchFamily="2" charset="-78"/>
              </a:rPr>
              <a:t>سطوح بالاتر رفتار نزد ملاصدرا</a:t>
            </a:r>
            <a:endParaRPr lang="en-US" altLang="en-US" sz="18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38400" y="6324600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1800" b="1">
                <a:cs typeface="B Nazanin" panose="00000400000000000000" pitchFamily="2" charset="-78"/>
              </a:rPr>
              <a:t>سطوح بالاتر رفتار با استفاده از آموزه‌های اسلامی</a:t>
            </a:r>
            <a:endParaRPr lang="en-US" altLang="en-US" sz="1800"/>
          </a:p>
        </p:txBody>
      </p:sp>
      <p:sp>
        <p:nvSpPr>
          <p:cNvPr id="13" name="Freeform 12"/>
          <p:cNvSpPr/>
          <p:nvPr/>
        </p:nvSpPr>
        <p:spPr>
          <a:xfrm>
            <a:off x="347663" y="2852738"/>
            <a:ext cx="3255962" cy="576262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257800" y="2830513"/>
            <a:ext cx="3254375" cy="576262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95600" y="5638800"/>
            <a:ext cx="3254375" cy="576263"/>
          </a:xfrm>
          <a:custGeom>
            <a:avLst/>
            <a:gdLst>
              <a:gd name="connsiteX0" fmla="*/ 0 w 3254828"/>
              <a:gd name="connsiteY0" fmla="*/ 0 h 576943"/>
              <a:gd name="connsiteX1" fmla="*/ 54428 w 3254828"/>
              <a:gd name="connsiteY1" fmla="*/ 32657 h 576943"/>
              <a:gd name="connsiteX2" fmla="*/ 87086 w 3254828"/>
              <a:gd name="connsiteY2" fmla="*/ 43543 h 576943"/>
              <a:gd name="connsiteX3" fmla="*/ 108857 w 3254828"/>
              <a:gd name="connsiteY3" fmla="*/ 76200 h 576943"/>
              <a:gd name="connsiteX4" fmla="*/ 152400 w 3254828"/>
              <a:gd name="connsiteY4" fmla="*/ 119743 h 576943"/>
              <a:gd name="connsiteX5" fmla="*/ 206828 w 3254828"/>
              <a:gd name="connsiteY5" fmla="*/ 163286 h 576943"/>
              <a:gd name="connsiteX6" fmla="*/ 239486 w 3254828"/>
              <a:gd name="connsiteY6" fmla="*/ 185057 h 576943"/>
              <a:gd name="connsiteX7" fmla="*/ 293914 w 3254828"/>
              <a:gd name="connsiteY7" fmla="*/ 228600 h 576943"/>
              <a:gd name="connsiteX8" fmla="*/ 348343 w 3254828"/>
              <a:gd name="connsiteY8" fmla="*/ 283029 h 576943"/>
              <a:gd name="connsiteX9" fmla="*/ 413657 w 3254828"/>
              <a:gd name="connsiteY9" fmla="*/ 304800 h 576943"/>
              <a:gd name="connsiteX10" fmla="*/ 544286 w 3254828"/>
              <a:gd name="connsiteY10" fmla="*/ 370114 h 576943"/>
              <a:gd name="connsiteX11" fmla="*/ 587828 w 3254828"/>
              <a:gd name="connsiteY11" fmla="*/ 391886 h 576943"/>
              <a:gd name="connsiteX12" fmla="*/ 620486 w 3254828"/>
              <a:gd name="connsiteY12" fmla="*/ 413657 h 576943"/>
              <a:gd name="connsiteX13" fmla="*/ 674914 w 3254828"/>
              <a:gd name="connsiteY13" fmla="*/ 424543 h 576943"/>
              <a:gd name="connsiteX14" fmla="*/ 751114 w 3254828"/>
              <a:gd name="connsiteY14" fmla="*/ 457200 h 576943"/>
              <a:gd name="connsiteX15" fmla="*/ 870857 w 3254828"/>
              <a:gd name="connsiteY15" fmla="*/ 489857 h 576943"/>
              <a:gd name="connsiteX16" fmla="*/ 914400 w 3254828"/>
              <a:gd name="connsiteY16" fmla="*/ 500743 h 576943"/>
              <a:gd name="connsiteX17" fmla="*/ 979714 w 3254828"/>
              <a:gd name="connsiteY17" fmla="*/ 522514 h 576943"/>
              <a:gd name="connsiteX18" fmla="*/ 1110343 w 3254828"/>
              <a:gd name="connsiteY18" fmla="*/ 533400 h 576943"/>
              <a:gd name="connsiteX19" fmla="*/ 1230086 w 3254828"/>
              <a:gd name="connsiteY19" fmla="*/ 555172 h 576943"/>
              <a:gd name="connsiteX20" fmla="*/ 1371600 w 3254828"/>
              <a:gd name="connsiteY20" fmla="*/ 576943 h 576943"/>
              <a:gd name="connsiteX21" fmla="*/ 1861457 w 3254828"/>
              <a:gd name="connsiteY21" fmla="*/ 566057 h 576943"/>
              <a:gd name="connsiteX22" fmla="*/ 1981200 w 3254828"/>
              <a:gd name="connsiteY22" fmla="*/ 544286 h 576943"/>
              <a:gd name="connsiteX23" fmla="*/ 2057400 w 3254828"/>
              <a:gd name="connsiteY23" fmla="*/ 533400 h 576943"/>
              <a:gd name="connsiteX24" fmla="*/ 2111828 w 3254828"/>
              <a:gd name="connsiteY24" fmla="*/ 522514 h 576943"/>
              <a:gd name="connsiteX25" fmla="*/ 2188028 w 3254828"/>
              <a:gd name="connsiteY25" fmla="*/ 511629 h 576943"/>
              <a:gd name="connsiteX26" fmla="*/ 2231571 w 3254828"/>
              <a:gd name="connsiteY26" fmla="*/ 500743 h 576943"/>
              <a:gd name="connsiteX27" fmla="*/ 2340428 w 3254828"/>
              <a:gd name="connsiteY27" fmla="*/ 489857 h 576943"/>
              <a:gd name="connsiteX28" fmla="*/ 2405743 w 3254828"/>
              <a:gd name="connsiteY28" fmla="*/ 468086 h 576943"/>
              <a:gd name="connsiteX29" fmla="*/ 2438400 w 3254828"/>
              <a:gd name="connsiteY29" fmla="*/ 446314 h 576943"/>
              <a:gd name="connsiteX30" fmla="*/ 2525486 w 3254828"/>
              <a:gd name="connsiteY30" fmla="*/ 424543 h 576943"/>
              <a:gd name="connsiteX31" fmla="*/ 2558143 w 3254828"/>
              <a:gd name="connsiteY31" fmla="*/ 402772 h 576943"/>
              <a:gd name="connsiteX32" fmla="*/ 2667000 w 3254828"/>
              <a:gd name="connsiteY32" fmla="*/ 359229 h 576943"/>
              <a:gd name="connsiteX33" fmla="*/ 2732314 w 3254828"/>
              <a:gd name="connsiteY33" fmla="*/ 304800 h 576943"/>
              <a:gd name="connsiteX34" fmla="*/ 2764971 w 3254828"/>
              <a:gd name="connsiteY34" fmla="*/ 293914 h 576943"/>
              <a:gd name="connsiteX35" fmla="*/ 2862943 w 3254828"/>
              <a:gd name="connsiteY35" fmla="*/ 228600 h 576943"/>
              <a:gd name="connsiteX36" fmla="*/ 2895600 w 3254828"/>
              <a:gd name="connsiteY36" fmla="*/ 206829 h 576943"/>
              <a:gd name="connsiteX37" fmla="*/ 2939143 w 3254828"/>
              <a:gd name="connsiteY37" fmla="*/ 195943 h 576943"/>
              <a:gd name="connsiteX38" fmla="*/ 2971800 w 3254828"/>
              <a:gd name="connsiteY38" fmla="*/ 174172 h 576943"/>
              <a:gd name="connsiteX39" fmla="*/ 2993571 w 3254828"/>
              <a:gd name="connsiteY39" fmla="*/ 152400 h 576943"/>
              <a:gd name="connsiteX40" fmla="*/ 3026228 w 3254828"/>
              <a:gd name="connsiteY40" fmla="*/ 141514 h 576943"/>
              <a:gd name="connsiteX41" fmla="*/ 3058886 w 3254828"/>
              <a:gd name="connsiteY41" fmla="*/ 119743 h 576943"/>
              <a:gd name="connsiteX42" fmla="*/ 3091543 w 3254828"/>
              <a:gd name="connsiteY42" fmla="*/ 108857 h 576943"/>
              <a:gd name="connsiteX43" fmla="*/ 3156857 w 3254828"/>
              <a:gd name="connsiteY43" fmla="*/ 76200 h 576943"/>
              <a:gd name="connsiteX44" fmla="*/ 3222171 w 3254828"/>
              <a:gd name="connsiteY44" fmla="*/ 32657 h 576943"/>
              <a:gd name="connsiteX45" fmla="*/ 3254828 w 3254828"/>
              <a:gd name="connsiteY45" fmla="*/ 10886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254828" h="576943">
                <a:moveTo>
                  <a:pt x="0" y="0"/>
                </a:moveTo>
                <a:cubicBezTo>
                  <a:pt x="18143" y="10886"/>
                  <a:pt x="35504" y="23195"/>
                  <a:pt x="54428" y="32657"/>
                </a:cubicBezTo>
                <a:cubicBezTo>
                  <a:pt x="64691" y="37789"/>
                  <a:pt x="78126" y="36375"/>
                  <a:pt x="87086" y="43543"/>
                </a:cubicBezTo>
                <a:cubicBezTo>
                  <a:pt x="97302" y="51716"/>
                  <a:pt x="100343" y="66267"/>
                  <a:pt x="108857" y="76200"/>
                </a:cubicBezTo>
                <a:cubicBezTo>
                  <a:pt x="122215" y="91785"/>
                  <a:pt x="135321" y="108357"/>
                  <a:pt x="152400" y="119743"/>
                </a:cubicBezTo>
                <a:cubicBezTo>
                  <a:pt x="252925" y="186759"/>
                  <a:pt x="129264" y="101235"/>
                  <a:pt x="206828" y="163286"/>
                </a:cubicBezTo>
                <a:cubicBezTo>
                  <a:pt x="217044" y="171459"/>
                  <a:pt x="229270" y="176884"/>
                  <a:pt x="239486" y="185057"/>
                </a:cubicBezTo>
                <a:cubicBezTo>
                  <a:pt x="317050" y="247108"/>
                  <a:pt x="193389" y="161584"/>
                  <a:pt x="293914" y="228600"/>
                </a:cubicBezTo>
                <a:cubicBezTo>
                  <a:pt x="313775" y="258391"/>
                  <a:pt x="313968" y="267751"/>
                  <a:pt x="348343" y="283029"/>
                </a:cubicBezTo>
                <a:cubicBezTo>
                  <a:pt x="369314" y="292350"/>
                  <a:pt x="394562" y="292070"/>
                  <a:pt x="413657" y="304800"/>
                </a:cubicBezTo>
                <a:cubicBezTo>
                  <a:pt x="600870" y="429609"/>
                  <a:pt x="363982" y="279958"/>
                  <a:pt x="544286" y="370114"/>
                </a:cubicBezTo>
                <a:cubicBezTo>
                  <a:pt x="558800" y="377371"/>
                  <a:pt x="573739" y="383835"/>
                  <a:pt x="587828" y="391886"/>
                </a:cubicBezTo>
                <a:cubicBezTo>
                  <a:pt x="599187" y="398377"/>
                  <a:pt x="608236" y="409063"/>
                  <a:pt x="620486" y="413657"/>
                </a:cubicBezTo>
                <a:cubicBezTo>
                  <a:pt x="637810" y="420153"/>
                  <a:pt x="656771" y="420914"/>
                  <a:pt x="674914" y="424543"/>
                </a:cubicBezTo>
                <a:cubicBezTo>
                  <a:pt x="726726" y="459084"/>
                  <a:pt x="687210" y="438028"/>
                  <a:pt x="751114" y="457200"/>
                </a:cubicBezTo>
                <a:cubicBezTo>
                  <a:pt x="896760" y="500895"/>
                  <a:pt x="743310" y="461514"/>
                  <a:pt x="870857" y="489857"/>
                </a:cubicBezTo>
                <a:cubicBezTo>
                  <a:pt x="885462" y="493102"/>
                  <a:pt x="900070" y="496444"/>
                  <a:pt x="914400" y="500743"/>
                </a:cubicBezTo>
                <a:cubicBezTo>
                  <a:pt x="936381" y="507337"/>
                  <a:pt x="956844" y="520608"/>
                  <a:pt x="979714" y="522514"/>
                </a:cubicBezTo>
                <a:lnTo>
                  <a:pt x="1110343" y="533400"/>
                </a:lnTo>
                <a:cubicBezTo>
                  <a:pt x="1193935" y="554298"/>
                  <a:pt x="1113082" y="535672"/>
                  <a:pt x="1230086" y="555172"/>
                </a:cubicBezTo>
                <a:cubicBezTo>
                  <a:pt x="1379684" y="580105"/>
                  <a:pt x="1161034" y="550622"/>
                  <a:pt x="1371600" y="576943"/>
                </a:cubicBezTo>
                <a:lnTo>
                  <a:pt x="1861457" y="566057"/>
                </a:lnTo>
                <a:cubicBezTo>
                  <a:pt x="1885199" y="565126"/>
                  <a:pt x="1955276" y="548607"/>
                  <a:pt x="1981200" y="544286"/>
                </a:cubicBezTo>
                <a:cubicBezTo>
                  <a:pt x="2006509" y="540068"/>
                  <a:pt x="2032091" y="537618"/>
                  <a:pt x="2057400" y="533400"/>
                </a:cubicBezTo>
                <a:cubicBezTo>
                  <a:pt x="2075650" y="530358"/>
                  <a:pt x="2093578" y="525556"/>
                  <a:pt x="2111828" y="522514"/>
                </a:cubicBezTo>
                <a:cubicBezTo>
                  <a:pt x="2137137" y="518296"/>
                  <a:pt x="2162784" y="516219"/>
                  <a:pt x="2188028" y="511629"/>
                </a:cubicBezTo>
                <a:cubicBezTo>
                  <a:pt x="2202748" y="508953"/>
                  <a:pt x="2216760" y="502859"/>
                  <a:pt x="2231571" y="500743"/>
                </a:cubicBezTo>
                <a:cubicBezTo>
                  <a:pt x="2267671" y="495586"/>
                  <a:pt x="2304142" y="493486"/>
                  <a:pt x="2340428" y="489857"/>
                </a:cubicBezTo>
                <a:cubicBezTo>
                  <a:pt x="2362200" y="482600"/>
                  <a:pt x="2386648" y="480816"/>
                  <a:pt x="2405743" y="468086"/>
                </a:cubicBezTo>
                <a:cubicBezTo>
                  <a:pt x="2416629" y="460829"/>
                  <a:pt x="2426105" y="450785"/>
                  <a:pt x="2438400" y="446314"/>
                </a:cubicBezTo>
                <a:cubicBezTo>
                  <a:pt x="2466521" y="436088"/>
                  <a:pt x="2525486" y="424543"/>
                  <a:pt x="2525486" y="424543"/>
                </a:cubicBezTo>
                <a:cubicBezTo>
                  <a:pt x="2536372" y="417286"/>
                  <a:pt x="2546188" y="408085"/>
                  <a:pt x="2558143" y="402772"/>
                </a:cubicBezTo>
                <a:cubicBezTo>
                  <a:pt x="2658491" y="358172"/>
                  <a:pt x="2589043" y="403776"/>
                  <a:pt x="2667000" y="359229"/>
                </a:cubicBezTo>
                <a:cubicBezTo>
                  <a:pt x="2791640" y="288006"/>
                  <a:pt x="2597242" y="394848"/>
                  <a:pt x="2732314" y="304800"/>
                </a:cubicBezTo>
                <a:cubicBezTo>
                  <a:pt x="2741861" y="298435"/>
                  <a:pt x="2754940" y="299486"/>
                  <a:pt x="2764971" y="293914"/>
                </a:cubicBezTo>
                <a:cubicBezTo>
                  <a:pt x="2765003" y="293896"/>
                  <a:pt x="2846599" y="239496"/>
                  <a:pt x="2862943" y="228600"/>
                </a:cubicBezTo>
                <a:cubicBezTo>
                  <a:pt x="2873829" y="221343"/>
                  <a:pt x="2882908" y="210002"/>
                  <a:pt x="2895600" y="206829"/>
                </a:cubicBezTo>
                <a:lnTo>
                  <a:pt x="2939143" y="195943"/>
                </a:lnTo>
                <a:cubicBezTo>
                  <a:pt x="2950029" y="188686"/>
                  <a:pt x="2961584" y="182345"/>
                  <a:pt x="2971800" y="174172"/>
                </a:cubicBezTo>
                <a:cubicBezTo>
                  <a:pt x="2979814" y="167761"/>
                  <a:pt x="2984770" y="157681"/>
                  <a:pt x="2993571" y="152400"/>
                </a:cubicBezTo>
                <a:cubicBezTo>
                  <a:pt x="3003410" y="146496"/>
                  <a:pt x="3015965" y="146646"/>
                  <a:pt x="3026228" y="141514"/>
                </a:cubicBezTo>
                <a:cubicBezTo>
                  <a:pt x="3037930" y="135663"/>
                  <a:pt x="3047184" y="125594"/>
                  <a:pt x="3058886" y="119743"/>
                </a:cubicBezTo>
                <a:cubicBezTo>
                  <a:pt x="3069149" y="114611"/>
                  <a:pt x="3081280" y="113989"/>
                  <a:pt x="3091543" y="108857"/>
                </a:cubicBezTo>
                <a:cubicBezTo>
                  <a:pt x="3175952" y="66653"/>
                  <a:pt x="3074773" y="103562"/>
                  <a:pt x="3156857" y="76200"/>
                </a:cubicBezTo>
                <a:cubicBezTo>
                  <a:pt x="3239896" y="-6839"/>
                  <a:pt x="3143404" y="79916"/>
                  <a:pt x="3222171" y="32657"/>
                </a:cubicBezTo>
                <a:cubicBezTo>
                  <a:pt x="3262732" y="8320"/>
                  <a:pt x="3227944" y="10886"/>
                  <a:pt x="3254828" y="10886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578600" y="2852738"/>
            <a:ext cx="706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b="1">
                <a:cs typeface="B Nazanin" panose="00000400000000000000" pitchFamily="2" charset="-78"/>
              </a:rPr>
              <a:t>رفتار</a:t>
            </a:r>
            <a:endParaRPr lang="en-US" altLang="en-US" sz="1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622425" y="2887663"/>
            <a:ext cx="70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b="1">
                <a:cs typeface="B Nazanin" panose="00000400000000000000" pitchFamily="2" charset="-78"/>
              </a:rPr>
              <a:t>رفتار</a:t>
            </a:r>
            <a:endParaRPr lang="en-US" altLang="en-US" sz="1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170363" y="5695950"/>
            <a:ext cx="70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b="1">
                <a:cs typeface="B Nazanin" panose="00000400000000000000" pitchFamily="2" charset="-78"/>
              </a:rPr>
              <a:t>رفتار</a:t>
            </a:r>
            <a:endParaRPr lang="en-US" altLang="en-US" sz="1800"/>
          </a:p>
        </p:txBody>
      </p:sp>
      <p:sp>
        <p:nvSpPr>
          <p:cNvPr id="19" name="Rectangle 18"/>
          <p:cNvSpPr/>
          <p:nvPr/>
        </p:nvSpPr>
        <p:spPr>
          <a:xfrm>
            <a:off x="381000" y="6292850"/>
            <a:ext cx="838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/>
              <a:t>F4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402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6" grpId="0">
        <p:bldAsOne/>
      </p:bldGraphic>
      <p:bldP spid="7" grpId="0"/>
      <p:bldP spid="8" grpId="0"/>
      <p:bldP spid="9" grpId="0"/>
      <p:bldP spid="16" grpId="0"/>
      <p:bldP spid="17" grpId="0"/>
      <p:bldP spid="1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458200" cy="1143000"/>
          </a:xfrm>
        </p:spPr>
        <p:txBody>
          <a:bodyPr/>
          <a:lstStyle/>
          <a:p>
            <a:pPr algn="r" rtl="1"/>
            <a:r>
              <a:rPr lang="fa-IR" sz="4000" b="1" dirty="0" smtClean="0">
                <a:cs typeface="B Compset" pitchFamily="2" charset="-78"/>
              </a:rPr>
              <a:t>نمونه‌هایی از برنامه‌های درمان آلودگی نگاه در اخلاق اسلامی</a:t>
            </a:r>
            <a:endParaRPr lang="ar-SA" sz="4000" b="1" dirty="0">
              <a:cs typeface="B Compse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82D3-58F1-468C-958E-F67D397E4E16}" type="slidenum">
              <a:rPr lang="ar-SA" smtClean="0">
                <a:solidFill>
                  <a:srgbClr val="000000"/>
                </a:solidFill>
              </a:rPr>
              <a:pPr/>
              <a:t>80</a:t>
            </a:fld>
            <a:endParaRPr lang="ar-SA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600200"/>
            <a:ext cx="70866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1-موجه انگاری خطای برادر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2-عفو و بخشودن دیگران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3- جدا کردن حکم رفتار از حکم شخصیت</a:t>
            </a:r>
          </a:p>
          <a:p>
            <a:pPr algn="r" rtl="1">
              <a:lnSpc>
                <a:spcPct val="200000"/>
              </a:lnSpc>
            </a:pPr>
            <a:r>
              <a:rPr lang="fa-IR" sz="3000" dirty="0">
                <a:solidFill>
                  <a:prstClr val="white"/>
                </a:solidFill>
                <a:latin typeface="Arial"/>
                <a:cs typeface="B Nazanin" panose="00000400000000000000" pitchFamily="2" charset="-78"/>
              </a:rPr>
              <a:t>4- توجه به مسئولیت اخلاقی ارزش داوری دربارۀ کسان</a:t>
            </a:r>
          </a:p>
        </p:txBody>
      </p:sp>
    </p:spTree>
    <p:extLst>
      <p:ext uri="{BB962C8B-B14F-4D97-AF65-F5344CB8AC3E}">
        <p14:creationId xmlns:p14="http://schemas.microsoft.com/office/powerpoint/2010/main" val="38538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bldLvl="5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746031" y="816757"/>
            <a:ext cx="8229600" cy="1143000"/>
          </a:xfrm>
        </p:spPr>
        <p:txBody>
          <a:bodyPr/>
          <a:lstStyle/>
          <a:p>
            <a:pPr algn="ctr" rtl="1"/>
            <a:r>
              <a:rPr lang="fa-IR" sz="6000" dirty="0" smtClean="0">
                <a:solidFill>
                  <a:srgbClr val="00B0F0"/>
                </a:solidFill>
                <a:cs typeface="B Nazanin" pitchFamily="2" charset="-78"/>
              </a:rPr>
              <a:t>شناخت</a:t>
            </a:r>
            <a:r>
              <a:rPr lang="fa-IR" sz="3500" dirty="0" smtClean="0">
                <a:solidFill>
                  <a:srgbClr val="00B0F0"/>
                </a:solidFill>
                <a:cs typeface="B Nazanin" pitchFamily="2" charset="-78"/>
              </a:rPr>
              <a:t/>
            </a:r>
            <a:br>
              <a:rPr lang="fa-IR" sz="3500" dirty="0" smtClean="0">
                <a:solidFill>
                  <a:srgbClr val="00B0F0"/>
                </a:solidFill>
                <a:cs typeface="B Nazanin" pitchFamily="2" charset="-78"/>
              </a:rPr>
            </a:br>
            <a:r>
              <a:rPr lang="fa-IR" sz="3500" dirty="0" smtClean="0">
                <a:solidFill>
                  <a:srgbClr val="00B0F0"/>
                </a:solidFill>
                <a:cs typeface="B Nazanin" pitchFamily="2" charset="-78"/>
              </a:rPr>
              <a:t> شایستگی ها و مسئولیت‌های اخلاقی</a:t>
            </a:r>
          </a:p>
        </p:txBody>
      </p:sp>
      <p:sp>
        <p:nvSpPr>
          <p:cNvPr id="675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98B3AB-2DF0-4421-B992-9AA86773B8C1}" type="slidenum">
              <a:rPr lang="zh-CN" altLang="en-US" smtClean="0">
                <a:latin typeface="Arial" pitchFamily="34" charset="0"/>
                <a:cs typeface="Arial" pitchFamily="34" charset="0"/>
              </a:rPr>
              <a:pPr/>
              <a:t>81</a:t>
            </a:fld>
            <a:endParaRPr lang="zh-CN" alt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-1219200" y="2832538"/>
            <a:ext cx="9525001" cy="371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Clr>
                <a:srgbClr val="008000"/>
              </a:buClr>
              <a:buFontTx/>
              <a:buBlip>
                <a:blip r:embed="rId3"/>
              </a:buBlip>
            </a:pP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لازم </a:t>
            </a:r>
            <a:r>
              <a:rPr lang="fa-IR" sz="4400" dirty="0">
                <a:solidFill>
                  <a:srgbClr val="FF0000"/>
                </a:solidFill>
                <a:latin typeface="Arial"/>
                <a:cs typeface="B Nazanin" pitchFamily="2" charset="-78"/>
              </a:rPr>
              <a:t>نه</a:t>
            </a:r>
            <a:r>
              <a:rPr lang="fa-IR" sz="44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کافی</a:t>
            </a:r>
          </a:p>
          <a:p>
            <a:pPr algn="r" rtl="1">
              <a:lnSpc>
                <a:spcPct val="150000"/>
              </a:lnSpc>
              <a:buClr>
                <a:srgbClr val="008000"/>
              </a:buClr>
              <a:buFontTx/>
              <a:buBlip>
                <a:blip r:embed="rId3"/>
              </a:buBlip>
            </a:pP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تفصیلی </a:t>
            </a:r>
            <a:r>
              <a:rPr lang="fa-IR" sz="4400" dirty="0">
                <a:solidFill>
                  <a:srgbClr val="FF0000"/>
                </a:solidFill>
                <a:latin typeface="Arial"/>
                <a:cs typeface="B Nazanin" pitchFamily="2" charset="-78"/>
              </a:rPr>
              <a:t>نه</a:t>
            </a:r>
            <a:r>
              <a:rPr lang="fa-IR" sz="44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اجمالی</a:t>
            </a:r>
          </a:p>
          <a:p>
            <a:pPr algn="r" rtl="1">
              <a:lnSpc>
                <a:spcPct val="150000"/>
              </a:lnSpc>
              <a:buClr>
                <a:srgbClr val="008000"/>
              </a:buClr>
            </a:pPr>
            <a:endParaRPr lang="fa-IR" sz="360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>
                <a:srgbClr val="008000"/>
              </a:buClr>
            </a:pPr>
            <a:endParaRPr lang="fa-IR" sz="360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09600"/>
            <a:ext cx="16002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B Nazanin" pitchFamily="2" charset="-78"/>
              </a:rPr>
              <a:t>گام دوم</a:t>
            </a:r>
            <a:endParaRPr lang="ar-SA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04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5" grpId="0" animBg="1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CA24534-5E9E-4C27-A208-204779A5F87D}" type="slidenum">
              <a:rPr lang="zh-CN" altLang="en-US" smtClean="0">
                <a:solidFill>
                  <a:srgbClr val="000000"/>
                </a:solidFill>
                <a:cs typeface="B Nazanin" pitchFamily="2" charset="-78"/>
              </a:rPr>
              <a:pPr eaLnBrk="1" hangingPunct="1"/>
              <a:t>82</a:t>
            </a:fld>
            <a:endParaRPr lang="zh-CN" altLang="en-US" smtClean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7543800" y="3124200"/>
            <a:ext cx="160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 smtClean="0">
                <a:solidFill>
                  <a:prstClr val="black"/>
                </a:solidFill>
                <a:cs typeface="B Nazanin" pitchFamily="2" charset="-78"/>
              </a:rPr>
              <a:t>اخلاق در</a:t>
            </a:r>
            <a:endParaRPr lang="en-US" sz="2800" b="1" dirty="0" smtClean="0">
              <a:solidFill>
                <a:prstClr val="black"/>
              </a:solidFill>
              <a:cs typeface="B Nazanin" pitchFamily="2" charset="-78"/>
            </a:endParaRPr>
          </a:p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b="1" dirty="0" smtClean="0">
                <a:solidFill>
                  <a:prstClr val="black"/>
                </a:solidFill>
                <a:cs typeface="B Nazanin" pitchFamily="2" charset="-78"/>
              </a:rPr>
              <a:t> حرفه</a:t>
            </a:r>
          </a:p>
        </p:txBody>
      </p:sp>
      <p:sp>
        <p:nvSpPr>
          <p:cNvPr id="61444" name="TextBox 4"/>
          <p:cNvSpPr txBox="1">
            <a:spLocks noChangeArrowheads="1"/>
          </p:cNvSpPr>
          <p:nvPr/>
        </p:nvSpPr>
        <p:spPr bwMode="auto">
          <a:xfrm>
            <a:off x="4876800" y="3200400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 smtClean="0">
                <a:solidFill>
                  <a:prstClr val="black"/>
                </a:solidFill>
                <a:cs typeface="B Nazanin" pitchFamily="2" charset="-78"/>
              </a:rPr>
              <a:t>اخلاق </a:t>
            </a:r>
            <a:r>
              <a:rPr lang="fa-IR" sz="2000" b="1" dirty="0" err="1" smtClean="0">
                <a:solidFill>
                  <a:prstClr val="black"/>
                </a:solidFill>
                <a:cs typeface="B Nazanin" pitchFamily="2" charset="-78"/>
              </a:rPr>
              <a:t>فرایندها</a:t>
            </a:r>
            <a:endParaRPr lang="en-US" sz="2000" b="1" dirty="0" smtClean="0">
              <a:solidFill>
                <a:prstClr val="black"/>
              </a:solidFill>
              <a:cs typeface="B Nazanin" pitchFamily="2" charset="-78"/>
            </a:endParaRPr>
          </a:p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 smtClean="0">
                <a:solidFill>
                  <a:prstClr val="black"/>
                </a:solidFill>
                <a:cs typeface="B Nazanin" pitchFamily="2" charset="-78"/>
              </a:rPr>
              <a:t>و نظام های حرفه ای </a:t>
            </a:r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4953000" y="152400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 smtClean="0">
                <a:solidFill>
                  <a:prstClr val="black"/>
                </a:solidFill>
                <a:cs typeface="B Nazanin" pitchFamily="2" charset="-78"/>
              </a:rPr>
              <a:t>اخلاق منابع انسانی</a:t>
            </a:r>
          </a:p>
        </p:txBody>
      </p:sp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304800" y="152400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سنجش شایستگی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304800" y="99060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بیان شایستگی</a:t>
            </a:r>
          </a:p>
        </p:txBody>
      </p:sp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2667000" y="11430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 err="1" smtClean="0">
                <a:solidFill>
                  <a:prstClr val="black"/>
                </a:solidFill>
                <a:cs typeface="B Nazanin" pitchFamily="2" charset="-78"/>
              </a:rPr>
              <a:t>شایستگی‌های</a:t>
            </a:r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 اخلاقی افراد در این حرفه (منش)</a:t>
            </a:r>
          </a:p>
        </p:txBody>
      </p:sp>
      <p:sp>
        <p:nvSpPr>
          <p:cNvPr id="61449" name="TextBox 9"/>
          <p:cNvSpPr txBox="1">
            <a:spLocks noChangeArrowheads="1"/>
          </p:cNvSpPr>
          <p:nvPr/>
        </p:nvSpPr>
        <p:spPr bwMode="auto">
          <a:xfrm>
            <a:off x="76200" y="2057400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مسئولیت‌های اخلاقی این افراد در این حرفه (</a:t>
            </a:r>
            <a:r>
              <a:rPr lang="fa-IR" sz="2000" b="1" smtClean="0">
                <a:solidFill>
                  <a:prstClr val="black"/>
                </a:solidFill>
                <a:cs typeface="B Nazanin" pitchFamily="2" charset="-78"/>
              </a:rPr>
              <a:t>عهدنامۀ اخلاقی</a:t>
            </a: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)</a:t>
            </a:r>
          </a:p>
        </p:txBody>
      </p:sp>
      <p:sp>
        <p:nvSpPr>
          <p:cNvPr id="61450" name="TextBox 10"/>
          <p:cNvSpPr txBox="1">
            <a:spLocks noChangeArrowheads="1"/>
          </p:cNvSpPr>
          <p:nvPr/>
        </p:nvSpPr>
        <p:spPr bwMode="auto">
          <a:xfrm>
            <a:off x="1524000" y="2952750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فرایندهای اخلاقی / اخلاقی‌سازی فرایندها</a:t>
            </a:r>
          </a:p>
        </p:txBody>
      </p:sp>
      <p:sp>
        <p:nvSpPr>
          <p:cNvPr id="61451" name="TextBox 11"/>
          <p:cNvSpPr txBox="1">
            <a:spLocks noChangeArrowheads="1"/>
          </p:cNvSpPr>
          <p:nvPr/>
        </p:nvSpPr>
        <p:spPr bwMode="auto">
          <a:xfrm>
            <a:off x="1828800" y="348615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مسایل اخلاقی در فرایندهای عملیاتی</a:t>
            </a:r>
          </a:p>
        </p:txBody>
      </p:sp>
      <p:sp>
        <p:nvSpPr>
          <p:cNvPr id="61452" name="TextBox 12"/>
          <p:cNvSpPr txBox="1">
            <a:spLocks noChangeArrowheads="1"/>
          </p:cNvSpPr>
          <p:nvPr/>
        </p:nvSpPr>
        <p:spPr bwMode="auto">
          <a:xfrm>
            <a:off x="1828800" y="554355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آموزش و ترویج اخلاق</a:t>
            </a:r>
          </a:p>
        </p:txBody>
      </p:sp>
      <p:sp>
        <p:nvSpPr>
          <p:cNvPr id="61454" name="TextBox 14"/>
          <p:cNvSpPr txBox="1">
            <a:spLocks noChangeArrowheads="1"/>
          </p:cNvSpPr>
          <p:nvPr/>
        </p:nvSpPr>
        <p:spPr bwMode="auto">
          <a:xfrm>
            <a:off x="2743200" y="607695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رهبری اخلاقی سازمان</a:t>
            </a:r>
          </a:p>
        </p:txBody>
      </p:sp>
      <p:sp>
        <p:nvSpPr>
          <p:cNvPr id="61455" name="TextBox 15"/>
          <p:cNvSpPr txBox="1">
            <a:spLocks noChangeArrowheads="1"/>
          </p:cNvSpPr>
          <p:nvPr/>
        </p:nvSpPr>
        <p:spPr bwMode="auto">
          <a:xfrm>
            <a:off x="228600" y="4800600"/>
            <a:ext cx="487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مسئولیت‌های اخلاقی سازمان در قبال حقوق محیط درونی و بیرونی (</a:t>
            </a:r>
            <a:r>
              <a:rPr lang="fa-IR" sz="2000" b="1" dirty="0" smtClean="0">
                <a:solidFill>
                  <a:prstClr val="black"/>
                </a:solidFill>
                <a:cs typeface="B Nazanin" pitchFamily="2" charset="-78"/>
              </a:rPr>
              <a:t>منشور اخلاقی</a:t>
            </a:r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)</a:t>
            </a:r>
          </a:p>
        </p:txBody>
      </p:sp>
      <p:sp>
        <p:nvSpPr>
          <p:cNvPr id="61456" name="TextBox 16"/>
          <p:cNvSpPr txBox="1">
            <a:spLocks noChangeArrowheads="1"/>
          </p:cNvSpPr>
          <p:nvPr/>
        </p:nvSpPr>
        <p:spPr bwMode="auto">
          <a:xfrm>
            <a:off x="1676400" y="426720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smtClean="0">
                <a:solidFill>
                  <a:prstClr val="black"/>
                </a:solidFill>
                <a:cs typeface="B Nazanin" pitchFamily="2" charset="-78"/>
              </a:rPr>
              <a:t>سازمان اخلاقی چه ویژگی‌هایی دارد؟</a:t>
            </a:r>
          </a:p>
        </p:txBody>
      </p:sp>
      <p:sp>
        <p:nvSpPr>
          <p:cNvPr id="61457" name="TextBox 17"/>
          <p:cNvSpPr txBox="1">
            <a:spLocks noChangeArrowheads="1"/>
          </p:cNvSpPr>
          <p:nvPr/>
        </p:nvSpPr>
        <p:spPr bwMode="auto">
          <a:xfrm>
            <a:off x="4876800" y="49530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 smtClean="0">
                <a:solidFill>
                  <a:prstClr val="black"/>
                </a:solidFill>
                <a:cs typeface="B Nazanin" pitchFamily="2" charset="-78"/>
              </a:rPr>
              <a:t>اخلاقِ</a:t>
            </a:r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 </a:t>
            </a:r>
            <a:r>
              <a:rPr lang="fa-IR" sz="2000" b="1" dirty="0" smtClean="0">
                <a:solidFill>
                  <a:prstClr val="black"/>
                </a:solidFill>
                <a:cs typeface="B Nazanin" pitchFamily="2" charset="-78"/>
              </a:rPr>
              <a:t>سازمانی</a:t>
            </a:r>
          </a:p>
        </p:txBody>
      </p:sp>
      <p:sp>
        <p:nvSpPr>
          <p:cNvPr id="61458" name="TextBox 18"/>
          <p:cNvSpPr txBox="1">
            <a:spLocks noChangeArrowheads="1"/>
          </p:cNvSpPr>
          <p:nvPr/>
        </p:nvSpPr>
        <p:spPr bwMode="auto">
          <a:xfrm>
            <a:off x="2133600" y="228600"/>
            <a:ext cx="4953000" cy="523875"/>
          </a:xfrm>
          <a:prstGeom prst="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2800" b="1" dirty="0" smtClean="0">
                <a:solidFill>
                  <a:srgbClr val="006600"/>
                </a:solidFill>
                <a:cs typeface="B Nazanin" pitchFamily="2" charset="-78"/>
              </a:rPr>
              <a:t>نقشه راه ترویج  اخلاق حرفه‌ای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934200" y="1828800"/>
            <a:ext cx="609600" cy="1581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781800" y="34671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781800" y="3467100"/>
            <a:ext cx="762000" cy="148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ight Brace 30"/>
          <p:cNvSpPr/>
          <p:nvPr/>
        </p:nvSpPr>
        <p:spPr>
          <a:xfrm>
            <a:off x="5105400" y="1143000"/>
            <a:ext cx="152400" cy="14478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2667000" y="990600"/>
            <a:ext cx="152400" cy="9906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38" name="Right Brace 37"/>
          <p:cNvSpPr/>
          <p:nvPr/>
        </p:nvSpPr>
        <p:spPr>
          <a:xfrm>
            <a:off x="5105400" y="2819400"/>
            <a:ext cx="152400" cy="12954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42" name="Right Brace 41"/>
          <p:cNvSpPr/>
          <p:nvPr/>
        </p:nvSpPr>
        <p:spPr>
          <a:xfrm>
            <a:off x="5105400" y="4267200"/>
            <a:ext cx="152400" cy="22098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550">
            <a:off x="6113995" y="1115980"/>
            <a:ext cx="3092059" cy="712500"/>
          </a:xfrm>
          <a:prstGeom prst="rect">
            <a:avLst/>
          </a:prstGeom>
        </p:spPr>
      </p:pic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2743200" y="554355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مدیریت اخلاق:</a:t>
            </a:r>
          </a:p>
        </p:txBody>
      </p:sp>
      <p:sp>
        <p:nvSpPr>
          <p:cNvPr id="29" name="Right Brace 28"/>
          <p:cNvSpPr/>
          <p:nvPr/>
        </p:nvSpPr>
        <p:spPr>
          <a:xfrm>
            <a:off x="2971800" y="5943600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fa-IR">
              <a:solidFill>
                <a:prstClr val="black"/>
              </a:solidFill>
              <a:cs typeface="B Nazanin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86000" y="5842337"/>
            <a:ext cx="7377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هدایت</a:t>
            </a:r>
          </a:p>
          <a:p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حمایت</a:t>
            </a:r>
          </a:p>
          <a:p>
            <a:r>
              <a:rPr lang="fa-IR" sz="2000" dirty="0" smtClean="0">
                <a:solidFill>
                  <a:prstClr val="black"/>
                </a:solidFill>
                <a:cs typeface="B Nazanin" pitchFamily="2" charset="-78"/>
              </a:rPr>
              <a:t>نظارت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152408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  <p:bldP spid="61444" grpId="0"/>
      <p:bldP spid="61445" grpId="0"/>
      <p:bldP spid="61446" grpId="0"/>
      <p:bldP spid="61447" grpId="0"/>
      <p:bldP spid="61448" grpId="0"/>
      <p:bldP spid="61449" grpId="0"/>
      <p:bldP spid="61450" grpId="0"/>
      <p:bldP spid="61451" grpId="0"/>
      <p:bldP spid="61452" grpId="0"/>
      <p:bldP spid="61454" grpId="0"/>
      <p:bldP spid="61455" grpId="0"/>
      <p:bldP spid="61456" grpId="0"/>
      <p:bldP spid="61457" grpId="0"/>
      <p:bldP spid="61458" grpId="0"/>
      <p:bldP spid="31" grpId="0" animBg="1"/>
      <p:bldP spid="35" grpId="0" animBg="1"/>
      <p:bldP spid="38" grpId="0" animBg="1"/>
      <p:bldP spid="42" grpId="0" animBg="1"/>
      <p:bldP spid="28" grpId="0"/>
      <p:bldP spid="29" grpId="0" animBg="1"/>
      <p:bldP spid="30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19200"/>
            <a:ext cx="8610600" cy="2819400"/>
          </a:xfrm>
        </p:spPr>
        <p:txBody>
          <a:bodyPr anchor="t">
            <a:noAutofit/>
          </a:bodyPr>
          <a:lstStyle/>
          <a:p>
            <a:pPr algn="r"/>
            <a: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  <a:t>در حرفه تعلیم و تربیت چه ویژگی های اخلاقی لازم است؟ با چه آستانه ای؟</a:t>
            </a:r>
            <a:b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</a:br>
            <a: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  <a:t/>
            </a:r>
            <a:b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</a:br>
            <a: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  <a:t>چه تعریفی از این ویژگیها دارید؟ مثلاً امانتدار بودن چیست؟ ملاک آن کدام است؟</a:t>
            </a:r>
            <a:b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</a:br>
            <a: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  <a:t/>
            </a:r>
            <a:br>
              <a:rPr lang="fa-IR" sz="3200" dirty="0" smtClean="0">
                <a:solidFill>
                  <a:schemeClr val="bg1"/>
                </a:solidFill>
                <a:cs typeface="B Nazanin" pitchFamily="2" charset="-78"/>
              </a:rPr>
            </a:br>
            <a:endParaRPr lang="ar-SA" sz="3200" dirty="0">
              <a:solidFill>
                <a:schemeClr val="bg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58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1171475" flipV="1">
            <a:off x="1414552" y="466987"/>
            <a:ext cx="5903384" cy="5103308"/>
          </a:xfrm>
          <a:prstGeom prst="arc">
            <a:avLst>
              <a:gd name="adj1" fmla="val 14339171"/>
              <a:gd name="adj2" fmla="val 20670209"/>
            </a:avLst>
          </a:prstGeom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DAEDEF">
                  <a:lumMod val="50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 rot="5400000" flipH="1" flipV="1">
            <a:off x="1329086" y="1378553"/>
            <a:ext cx="4316668" cy="2321563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3543300" y="1485900"/>
            <a:ext cx="4343400" cy="213360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1171475" flipV="1">
            <a:off x="1521263" y="-684236"/>
            <a:ext cx="5903384" cy="5103308"/>
          </a:xfrm>
          <a:prstGeom prst="arc">
            <a:avLst>
              <a:gd name="adj1" fmla="val 15019250"/>
              <a:gd name="adj2" fmla="val 19909661"/>
            </a:avLst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Arc 19"/>
          <p:cNvSpPr/>
          <p:nvPr/>
        </p:nvSpPr>
        <p:spPr>
          <a:xfrm rot="1171475" flipV="1">
            <a:off x="1597464" y="-1674836"/>
            <a:ext cx="5903384" cy="5103308"/>
          </a:xfrm>
          <a:prstGeom prst="arc">
            <a:avLst>
              <a:gd name="adj1" fmla="val 15568262"/>
              <a:gd name="adj2" fmla="val 19265098"/>
            </a:avLst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DAEDEF">
                  <a:lumMod val="50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Arc 20"/>
          <p:cNvSpPr/>
          <p:nvPr/>
        </p:nvSpPr>
        <p:spPr>
          <a:xfrm rot="1171475" flipV="1">
            <a:off x="1521294" y="-2818015"/>
            <a:ext cx="5902313" cy="5103308"/>
          </a:xfrm>
          <a:prstGeom prst="arc">
            <a:avLst>
              <a:gd name="adj1" fmla="val 16373505"/>
              <a:gd name="adj2" fmla="val 18807333"/>
            </a:avLst>
          </a:prstGeom>
          <a:ln w="762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/>
            <a:endParaRPr lang="ar-SA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1524000"/>
            <a:ext cx="9906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 rtl="1"/>
            <a:r>
              <a:rPr lang="fa-IR" sz="28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تعریف</a:t>
            </a:r>
            <a:endParaRPr lang="ar-SA" sz="28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0" y="2590800"/>
            <a:ext cx="1447800" cy="52322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 rtl="1"/>
            <a:r>
              <a:rPr lang="fa-IR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ملاک </a:t>
            </a:r>
            <a:r>
              <a:rPr lang="fa-IR" sz="2800" b="1" cap="all" dirty="0">
                <a:ln w="0"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ها</a:t>
            </a:r>
            <a:endParaRPr lang="ar-SA" sz="2800" b="1" cap="all" dirty="0">
              <a:ln w="0"/>
              <a:solidFill>
                <a:srgbClr val="FF0000"/>
              </a:solidFill>
              <a:effectLst>
                <a:innerShdw blurRad="114300">
                  <a:prstClr val="black"/>
                </a:innerShdw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05200" y="3657600"/>
            <a:ext cx="1981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زیر ملاک ها</a:t>
            </a:r>
            <a:endParaRPr lang="ar-SA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62400" y="4648200"/>
            <a:ext cx="1295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نشانگرها</a:t>
            </a:r>
            <a:endParaRPr lang="ar-SA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1200" y="5867400"/>
            <a:ext cx="3352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رفتار</a:t>
            </a:r>
            <a:endParaRPr lang="ar-SA" sz="2800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7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08" y="1484784"/>
            <a:ext cx="7848600" cy="4873752"/>
          </a:xfrm>
        </p:spPr>
        <p:txBody>
          <a:bodyPr>
            <a:normAutofit fontScale="92500" lnSpcReduction="20000"/>
          </a:bodyPr>
          <a:lstStyle/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حفظ و نگهداری بدون تصرف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محدود به ودیعه است در بابهای دیگر امانتداری را چگونه تفسیر می کنیم.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مرز تصرف امانتدارانه (ید امانی) و ید ضمانی چیست؟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بدون آسیب زدن و تعدی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با اعتدال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در چارچوب قانون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در چارچوب توافق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بهینه</a:t>
            </a:r>
          </a:p>
          <a:p>
            <a:pPr marL="514350" indent="-514350" algn="r" rtl="1">
              <a:buFont typeface="Wingdings" pitchFamily="2" charset="2"/>
              <a:buChar char="ü"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تصرف با کمترین هزینه و بیشترین نتیجه</a:t>
            </a:r>
          </a:p>
          <a:p>
            <a:pPr marL="514350" indent="-514350" algn="r" rtl="1">
              <a:buFont typeface="Wingdings" pitchFamily="2" charset="2"/>
              <a:buChar char="ü"/>
            </a:pP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84730" y="304800"/>
            <a:ext cx="48590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/>
            <a:r>
              <a:rPr lang="fa-IR" sz="5400" b="1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B Nazanin" pitchFamily="2" charset="-78"/>
              </a:rPr>
              <a:t>امانت داری چیست؟</a:t>
            </a:r>
            <a:endParaRPr lang="ar-SA" sz="54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33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4873752"/>
          </a:xfrm>
        </p:spPr>
        <p:txBody>
          <a:bodyPr/>
          <a:lstStyle/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1. مسؤلیتهای اخلاقی مدیران در قبال معلمان</a:t>
            </a:r>
          </a:p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2. مسؤلیت اخلاقی معلمان در قبال دانش آموزان</a:t>
            </a:r>
          </a:p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3. مسؤلیت اخلاقی مدیران و دانش آموزان و معلمان در قبال مدرسه</a:t>
            </a:r>
          </a:p>
          <a:p>
            <a:pPr marL="514350" indent="-514350" algn="r" rtl="1">
              <a:lnSpc>
                <a:spcPct val="150000"/>
              </a:lnSpc>
              <a:buNone/>
            </a:pPr>
            <a:r>
              <a:rPr lang="fa-I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 </a:t>
            </a:r>
            <a:r>
              <a:rPr lang="fa-I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و ....</a:t>
            </a: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1"/>
            <a:r>
              <a:rPr lang="fa-IR" sz="2800" b="1" dirty="0">
                <a:ln/>
                <a:solidFill>
                  <a:srgbClr val="A7EA52"/>
                </a:solidFill>
                <a:latin typeface="Arial"/>
                <a:cs typeface="B Nazanin" pitchFamily="2" charset="-78"/>
              </a:rPr>
              <a:t>آیا مسؤلیتهای اخلاقی خود و همکاران را در قبال افراد مدون کردیم؟</a:t>
            </a:r>
            <a:endParaRPr lang="ar-SA" sz="2800" b="1" dirty="0">
              <a:ln/>
              <a:solidFill>
                <a:srgbClr val="A7EA5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467600" cy="4800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  <a:buFontTx/>
              <a:buNone/>
            </a:pPr>
            <a:r>
              <a:rPr lang="fa-IR" sz="3600" b="1" dirty="0" smtClean="0">
                <a:solidFill>
                  <a:srgbClr val="FF5050"/>
                </a:solidFill>
                <a:cs typeface="B Nazanin" pitchFamily="2" charset="-78"/>
              </a:rPr>
              <a:t>فراگیرترین بیانیه رسمی سازمان در تدوین مسئولیت‌های اخلاقی آن در قبال حقوق محیط درونی و بیرونی</a:t>
            </a:r>
          </a:p>
          <a:p>
            <a:pPr algn="ctr" rtl="1">
              <a:lnSpc>
                <a:spcPct val="150000"/>
              </a:lnSpc>
              <a:buFontTx/>
              <a:buNone/>
            </a:pPr>
            <a:r>
              <a:rPr lang="fa-IR" sz="3600" b="1" dirty="0" smtClean="0">
                <a:solidFill>
                  <a:srgbClr val="FF5050"/>
                </a:solidFill>
                <a:cs typeface="B Nazanin" pitchFamily="2" charset="-78"/>
              </a:rPr>
              <a:t>و</a:t>
            </a:r>
          </a:p>
          <a:p>
            <a:pPr algn="ctr" rtl="1">
              <a:lnSpc>
                <a:spcPct val="150000"/>
              </a:lnSpc>
              <a:buFontTx/>
              <a:buNone/>
            </a:pPr>
            <a:r>
              <a:rPr lang="fa-IR" sz="3600" b="1" dirty="0" smtClean="0">
                <a:solidFill>
                  <a:srgbClr val="FF5050"/>
                </a:solidFill>
                <a:cs typeface="B Nazanin" pitchFamily="2" charset="-78"/>
              </a:rPr>
              <a:t>وظایف اخلاقی منابع انسانی</a:t>
            </a:r>
            <a:endParaRPr lang="ar-SA" sz="3600" b="1" dirty="0" smtClean="0">
              <a:solidFill>
                <a:srgbClr val="FF5050"/>
              </a:solidFill>
              <a:cs typeface="B Nazanin" pitchFamily="2" charset="-7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594497-B226-4C60-8C17-CD79EB9BAE8C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87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7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304800"/>
            <a:ext cx="36166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4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B Nazanin" pitchFamily="2" charset="-78"/>
              </a:rPr>
              <a:t>سند جامع اخلاقی</a:t>
            </a:r>
            <a:endParaRPr lang="ar-SA" sz="4400" b="1" cap="all" dirty="0">
              <a:ln w="9000" cmpd="sng">
                <a:solidFill>
                  <a:srgbClr val="5DCEA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5DCEAF">
                      <a:shade val="20000"/>
                      <a:satMod val="245000"/>
                    </a:srgbClr>
                  </a:gs>
                  <a:gs pos="43000">
                    <a:srgbClr val="5DCEAF">
                      <a:satMod val="255000"/>
                    </a:srgbClr>
                  </a:gs>
                  <a:gs pos="48000">
                    <a:srgbClr val="5DCEAF">
                      <a:shade val="85000"/>
                      <a:satMod val="255000"/>
                    </a:srgbClr>
                  </a:gs>
                  <a:gs pos="100000">
                    <a:srgbClr val="5DCEA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24000" y="457200"/>
            <a:ext cx="6400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fa-IR" sz="4800" b="1" dirty="0">
                <a:solidFill>
                  <a:srgbClr val="FF5050"/>
                </a:solidFill>
                <a:latin typeface="Times New Roman" pitchFamily="18" charset="0"/>
                <a:cs typeface="B Nazanin" pitchFamily="2" charset="-78"/>
              </a:rPr>
              <a:t>ساختار سند جامع اخلاقی</a:t>
            </a:r>
            <a:endParaRPr lang="en-US" sz="4800" b="1" dirty="0">
              <a:solidFill>
                <a:srgbClr val="FF505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34000" y="15240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1- مقدمه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114800" y="217805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2- اصول اخلاقی سازمان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-381000" y="2862929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3- منشور اخلاقی سازمان: خط مشی های اخلاقی 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سازمان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 </a:t>
            </a: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در قبال حقوق محیط درونی و بیرونی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-457200" y="4340257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4- عهدنامه های اخلاقی منابع انسانی </a:t>
            </a:r>
          </a:p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(کارکنان و مدیران)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024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B5DEEB-5142-4398-A36A-05CA29BA91A4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88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/>
      <p:bldP spid="38916" grpId="0"/>
      <p:bldP spid="38917" grpId="0"/>
      <p:bldP spid="3891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j01494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412875"/>
            <a:ext cx="3348038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f-dptos-inv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962400"/>
            <a:ext cx="23320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0" name="AutoShape 6"/>
          <p:cNvSpPr>
            <a:spLocks noChangeArrowheads="1"/>
          </p:cNvSpPr>
          <p:nvPr/>
        </p:nvSpPr>
        <p:spPr bwMode="auto">
          <a:xfrm>
            <a:off x="5076825" y="404813"/>
            <a:ext cx="3311525" cy="1008062"/>
          </a:xfrm>
          <a:prstGeom prst="downArrowCallout">
            <a:avLst>
              <a:gd name="adj1" fmla="val 82126"/>
              <a:gd name="adj2" fmla="val 82126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>
              <a:spcBef>
                <a:spcPct val="50000"/>
              </a:spcBef>
            </a:pPr>
            <a:r>
              <a:rPr lang="fa-I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عهد نامه اخلاقي فرد در حرفه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8" name="AutoShape 9"/>
          <p:cNvSpPr>
            <a:spLocks noChangeArrowheads="1"/>
          </p:cNvSpPr>
          <p:nvPr/>
        </p:nvSpPr>
        <p:spPr bwMode="auto">
          <a:xfrm>
            <a:off x="539750" y="2708275"/>
            <a:ext cx="2952750" cy="936625"/>
          </a:xfrm>
          <a:prstGeom prst="upArrowCallout">
            <a:avLst>
              <a:gd name="adj1" fmla="val 78814"/>
              <a:gd name="adj2" fmla="val 78814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>
              <a:spcBef>
                <a:spcPct val="50000"/>
              </a:spcBef>
            </a:pPr>
            <a:r>
              <a:rPr lang="fa-I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منشور اخلاقي سازمان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6" name="AutoShape 12"/>
          <p:cNvSpPr>
            <a:spLocks noChangeArrowheads="1"/>
          </p:cNvSpPr>
          <p:nvPr/>
        </p:nvSpPr>
        <p:spPr bwMode="auto">
          <a:xfrm rot="10800000" flipV="1">
            <a:off x="5724527" y="5013325"/>
            <a:ext cx="2808288" cy="1223963"/>
          </a:xfrm>
          <a:prstGeom prst="rightArrow">
            <a:avLst>
              <a:gd name="adj1" fmla="val 50000"/>
              <a:gd name="adj2" fmla="val 5736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1">
              <a:spcBef>
                <a:spcPct val="50000"/>
              </a:spcBef>
            </a:pPr>
            <a:r>
              <a:rPr lang="fa-IR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اصول اخلاقي سازمان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0825" y="260350"/>
            <a:ext cx="3168650" cy="2349500"/>
            <a:chOff x="158" y="164"/>
            <a:chExt cx="1996" cy="1480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158" y="164"/>
              <a:ext cx="1996" cy="1480"/>
              <a:chOff x="1519" y="1434"/>
              <a:chExt cx="1996" cy="1480"/>
            </a:xfrm>
          </p:grpSpPr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 flipV="1">
                <a:off x="1519" y="1434"/>
                <a:ext cx="1996" cy="1480"/>
                <a:chOff x="2496" y="298"/>
                <a:chExt cx="3073" cy="2199"/>
              </a:xfrm>
            </p:grpSpPr>
            <p:sp>
              <p:nvSpPr>
                <p:cNvPr id="11278" name="Freeform 17"/>
                <p:cNvSpPr>
                  <a:spLocks/>
                </p:cNvSpPr>
                <p:nvPr/>
              </p:nvSpPr>
              <p:spPr bwMode="auto">
                <a:xfrm>
                  <a:off x="2496" y="1035"/>
                  <a:ext cx="1019" cy="907"/>
                </a:xfrm>
                <a:custGeom>
                  <a:avLst/>
                  <a:gdLst>
                    <a:gd name="T0" fmla="*/ 0 w 1019"/>
                    <a:gd name="T1" fmla="*/ 566 h 907"/>
                    <a:gd name="T2" fmla="*/ 0 w 1019"/>
                    <a:gd name="T3" fmla="*/ 906 h 907"/>
                    <a:gd name="T4" fmla="*/ 1014 w 1019"/>
                    <a:gd name="T5" fmla="*/ 283 h 907"/>
                    <a:gd name="T6" fmla="*/ 1018 w 1019"/>
                    <a:gd name="T7" fmla="*/ 307 h 907"/>
                    <a:gd name="T8" fmla="*/ 869 w 1019"/>
                    <a:gd name="T9" fmla="*/ 0 h 907"/>
                    <a:gd name="T10" fmla="*/ 0 w 1019"/>
                    <a:gd name="T11" fmla="*/ 566 h 9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19"/>
                    <a:gd name="T19" fmla="*/ 0 h 907"/>
                    <a:gd name="T20" fmla="*/ 1019 w 1019"/>
                    <a:gd name="T21" fmla="*/ 907 h 9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19" h="907">
                      <a:moveTo>
                        <a:pt x="0" y="566"/>
                      </a:moveTo>
                      <a:lnTo>
                        <a:pt x="0" y="906"/>
                      </a:lnTo>
                      <a:lnTo>
                        <a:pt x="1014" y="283"/>
                      </a:lnTo>
                      <a:lnTo>
                        <a:pt x="1018" y="307"/>
                      </a:lnTo>
                      <a:lnTo>
                        <a:pt x="869" y="0"/>
                      </a:lnTo>
                      <a:lnTo>
                        <a:pt x="0" y="566"/>
                      </a:lnTo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r" rtl="1"/>
                  <a:endParaRPr lang="fa-IR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279" name="Freeform 18"/>
                <p:cNvSpPr>
                  <a:spLocks/>
                </p:cNvSpPr>
                <p:nvPr/>
              </p:nvSpPr>
              <p:spPr bwMode="auto">
                <a:xfrm>
                  <a:off x="4550" y="1035"/>
                  <a:ext cx="1019" cy="907"/>
                </a:xfrm>
                <a:custGeom>
                  <a:avLst/>
                  <a:gdLst>
                    <a:gd name="T0" fmla="*/ 1018 w 1019"/>
                    <a:gd name="T1" fmla="*/ 566 h 907"/>
                    <a:gd name="T2" fmla="*/ 1018 w 1019"/>
                    <a:gd name="T3" fmla="*/ 906 h 907"/>
                    <a:gd name="T4" fmla="*/ 3 w 1019"/>
                    <a:gd name="T5" fmla="*/ 283 h 907"/>
                    <a:gd name="T6" fmla="*/ 0 w 1019"/>
                    <a:gd name="T7" fmla="*/ 307 h 907"/>
                    <a:gd name="T8" fmla="*/ 148 w 1019"/>
                    <a:gd name="T9" fmla="*/ 0 h 907"/>
                    <a:gd name="T10" fmla="*/ 1018 w 1019"/>
                    <a:gd name="T11" fmla="*/ 566 h 9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19"/>
                    <a:gd name="T19" fmla="*/ 0 h 907"/>
                    <a:gd name="T20" fmla="*/ 1019 w 1019"/>
                    <a:gd name="T21" fmla="*/ 907 h 9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19" h="907">
                      <a:moveTo>
                        <a:pt x="1018" y="566"/>
                      </a:moveTo>
                      <a:lnTo>
                        <a:pt x="1018" y="906"/>
                      </a:lnTo>
                      <a:lnTo>
                        <a:pt x="3" y="283"/>
                      </a:lnTo>
                      <a:lnTo>
                        <a:pt x="0" y="307"/>
                      </a:lnTo>
                      <a:lnTo>
                        <a:pt x="148" y="0"/>
                      </a:lnTo>
                      <a:lnTo>
                        <a:pt x="1018" y="566"/>
                      </a:lnTo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n w="9525">
                  <a:noFill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algn="r" rtl="1"/>
                  <a:endParaRPr lang="fa-IR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8" name="Group 19"/>
                <p:cNvGrpSpPr>
                  <a:grpSpLocks/>
                </p:cNvGrpSpPr>
                <p:nvPr/>
              </p:nvGrpSpPr>
              <p:grpSpPr bwMode="auto">
                <a:xfrm>
                  <a:off x="2723" y="298"/>
                  <a:ext cx="2632" cy="2199"/>
                  <a:chOff x="2723" y="298"/>
                  <a:chExt cx="2632" cy="2199"/>
                </a:xfrm>
              </p:grpSpPr>
              <p:sp>
                <p:nvSpPr>
                  <p:cNvPr id="11282" name="AutoShape 20" descr="Green marble"/>
                  <p:cNvSpPr>
                    <a:spLocks noChangeArrowheads="1"/>
                  </p:cNvSpPr>
                  <p:nvPr/>
                </p:nvSpPr>
                <p:spPr bwMode="auto">
                  <a:xfrm rot="10800000" flipH="1">
                    <a:off x="2723" y="298"/>
                    <a:ext cx="2631" cy="2198"/>
                  </a:xfrm>
                  <a:prstGeom prst="triangle">
                    <a:avLst>
                      <a:gd name="adj" fmla="val 49995"/>
                    </a:avLst>
                  </a:prstGeom>
                  <a:blipFill dpi="0" rotWithShape="0">
                    <a:blip r:embed="rId4" cstate="print"/>
                    <a:srcRect/>
                    <a:tile tx="0" ty="0" sx="100000" sy="100000" flip="none" algn="tl"/>
                  </a:blipFill>
                  <a:ln w="12700" cap="sq">
                    <a:solidFill>
                      <a:srgbClr val="00663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r" rtl="1"/>
                    <a:endParaRPr lang="ar-SA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283" name="Freeform 21"/>
                  <p:cNvSpPr>
                    <a:spLocks/>
                  </p:cNvSpPr>
                  <p:nvPr/>
                </p:nvSpPr>
                <p:spPr bwMode="auto">
                  <a:xfrm>
                    <a:off x="2723" y="298"/>
                    <a:ext cx="1316" cy="2199"/>
                  </a:xfrm>
                  <a:custGeom>
                    <a:avLst/>
                    <a:gdLst>
                      <a:gd name="T0" fmla="*/ 1315 w 1316"/>
                      <a:gd name="T1" fmla="*/ 2198 h 2199"/>
                      <a:gd name="T2" fmla="*/ 1315 w 1316"/>
                      <a:gd name="T3" fmla="*/ 1815 h 2199"/>
                      <a:gd name="T4" fmla="*/ 409 w 1316"/>
                      <a:gd name="T5" fmla="*/ 214 h 2199"/>
                      <a:gd name="T6" fmla="*/ 0 w 1316"/>
                      <a:gd name="T7" fmla="*/ 0 h 2199"/>
                      <a:gd name="T8" fmla="*/ 1315 w 1316"/>
                      <a:gd name="T9" fmla="*/ 2198 h 219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16"/>
                      <a:gd name="T16" fmla="*/ 0 h 2199"/>
                      <a:gd name="T17" fmla="*/ 1316 w 1316"/>
                      <a:gd name="T18" fmla="*/ 2199 h 219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16" h="2199">
                        <a:moveTo>
                          <a:pt x="1315" y="2198"/>
                        </a:moveTo>
                        <a:lnTo>
                          <a:pt x="1315" y="1815"/>
                        </a:lnTo>
                        <a:lnTo>
                          <a:pt x="409" y="214"/>
                        </a:lnTo>
                        <a:lnTo>
                          <a:pt x="0" y="0"/>
                        </a:lnTo>
                        <a:lnTo>
                          <a:pt x="1315" y="2198"/>
                        </a:lnTo>
                      </a:path>
                    </a:pathLst>
                  </a:custGeom>
                  <a:solidFill>
                    <a:srgbClr val="002010">
                      <a:alpha val="50195"/>
                    </a:srgbClr>
                  </a:solidFill>
                  <a:ln w="12700" cap="sq">
                    <a:solidFill>
                      <a:srgbClr val="006633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algn="r" rtl="1"/>
                    <a:endParaRPr lang="fa-IR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284" name="Freeform 22"/>
                  <p:cNvSpPr>
                    <a:spLocks/>
                  </p:cNvSpPr>
                  <p:nvPr/>
                </p:nvSpPr>
                <p:spPr bwMode="auto">
                  <a:xfrm>
                    <a:off x="2723" y="298"/>
                    <a:ext cx="2632" cy="217"/>
                  </a:xfrm>
                  <a:custGeom>
                    <a:avLst/>
                    <a:gdLst>
                      <a:gd name="T0" fmla="*/ 0 w 2632"/>
                      <a:gd name="T1" fmla="*/ 0 h 217"/>
                      <a:gd name="T2" fmla="*/ 409 w 2632"/>
                      <a:gd name="T3" fmla="*/ 216 h 217"/>
                      <a:gd name="T4" fmla="*/ 2279 w 2632"/>
                      <a:gd name="T5" fmla="*/ 216 h 217"/>
                      <a:gd name="T6" fmla="*/ 2631 w 2632"/>
                      <a:gd name="T7" fmla="*/ 0 h 217"/>
                      <a:gd name="T8" fmla="*/ 0 w 2632"/>
                      <a:gd name="T9" fmla="*/ 0 h 2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32"/>
                      <a:gd name="T16" fmla="*/ 0 h 217"/>
                      <a:gd name="T17" fmla="*/ 2632 w 2632"/>
                      <a:gd name="T18" fmla="*/ 217 h 2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32" h="217">
                        <a:moveTo>
                          <a:pt x="0" y="0"/>
                        </a:moveTo>
                        <a:lnTo>
                          <a:pt x="409" y="216"/>
                        </a:lnTo>
                        <a:lnTo>
                          <a:pt x="2279" y="216"/>
                        </a:lnTo>
                        <a:lnTo>
                          <a:pt x="2631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71BB96">
                      <a:alpha val="50195"/>
                    </a:srgbClr>
                  </a:solidFill>
                  <a:ln w="12700" cap="sq">
                    <a:solidFill>
                      <a:srgbClr val="006633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algn="r" rtl="1"/>
                    <a:endParaRPr lang="fa-IR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285" name="Freeform 23"/>
                  <p:cNvSpPr>
                    <a:spLocks/>
                  </p:cNvSpPr>
                  <p:nvPr/>
                </p:nvSpPr>
                <p:spPr bwMode="auto">
                  <a:xfrm>
                    <a:off x="4038" y="298"/>
                    <a:ext cx="1317" cy="2199"/>
                  </a:xfrm>
                  <a:custGeom>
                    <a:avLst/>
                    <a:gdLst>
                      <a:gd name="T0" fmla="*/ 0 w 1317"/>
                      <a:gd name="T1" fmla="*/ 2198 h 2199"/>
                      <a:gd name="T2" fmla="*/ 0 w 1317"/>
                      <a:gd name="T3" fmla="*/ 1815 h 2199"/>
                      <a:gd name="T4" fmla="*/ 906 w 1317"/>
                      <a:gd name="T5" fmla="*/ 214 h 2199"/>
                      <a:gd name="T6" fmla="*/ 1316 w 1317"/>
                      <a:gd name="T7" fmla="*/ 0 h 2199"/>
                      <a:gd name="T8" fmla="*/ 0 w 1317"/>
                      <a:gd name="T9" fmla="*/ 2198 h 219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17"/>
                      <a:gd name="T16" fmla="*/ 0 h 2199"/>
                      <a:gd name="T17" fmla="*/ 1317 w 1317"/>
                      <a:gd name="T18" fmla="*/ 2199 h 219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17" h="2199">
                        <a:moveTo>
                          <a:pt x="0" y="2198"/>
                        </a:moveTo>
                        <a:lnTo>
                          <a:pt x="0" y="1815"/>
                        </a:lnTo>
                        <a:lnTo>
                          <a:pt x="906" y="214"/>
                        </a:lnTo>
                        <a:lnTo>
                          <a:pt x="1316" y="0"/>
                        </a:lnTo>
                        <a:lnTo>
                          <a:pt x="0" y="2198"/>
                        </a:lnTo>
                      </a:path>
                    </a:pathLst>
                  </a:custGeom>
                  <a:solidFill>
                    <a:srgbClr val="006633">
                      <a:alpha val="50195"/>
                    </a:srgbClr>
                  </a:solidFill>
                  <a:ln w="12700" cap="sq">
                    <a:solidFill>
                      <a:srgbClr val="006633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algn="r" rtl="1"/>
                    <a:endParaRPr lang="fa-IR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37912" name="Rectangle 24"/>
                <p:cNvSpPr>
                  <a:spLocks noChangeArrowheads="1"/>
                </p:cNvSpPr>
                <p:nvPr/>
              </p:nvSpPr>
              <p:spPr bwMode="auto">
                <a:xfrm>
                  <a:off x="2496" y="1631"/>
                  <a:ext cx="3068" cy="311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2"/>
                    </a:gs>
                    <a:gs pos="50000">
                      <a:schemeClr val="folHlink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r" rtl="1">
                    <a:defRPr/>
                  </a:pPr>
                  <a:endParaRPr lang="en-US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1277" name="Text Box 25"/>
              <p:cNvSpPr txBox="1">
                <a:spLocks noChangeArrowheads="1"/>
              </p:cNvSpPr>
              <p:nvPr/>
            </p:nvSpPr>
            <p:spPr bwMode="auto">
              <a:xfrm>
                <a:off x="1791" y="1752"/>
                <a:ext cx="158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lang="fa-IR" sz="2400" dirty="0">
                    <a:solidFill>
                      <a:srgbClr val="FFFF66"/>
                    </a:solidFill>
                    <a:latin typeface="Times New Roman" pitchFamily="18" charset="0"/>
                    <a:cs typeface="Times New Roman" pitchFamily="18" charset="0"/>
                  </a:rPr>
                  <a:t>منشور اخلاقي سازمان</a:t>
                </a:r>
                <a:endParaRPr lang="en-US" sz="2400" dirty="0">
                  <a:solidFill>
                    <a:srgbClr val="FFFF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1275" name="Picture 26" descr="polit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3" y="974"/>
              <a:ext cx="771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3" name="Slide Number Placeholder 2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FB4409-C3F3-4839-BE17-49D4AC407524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89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 smtClean="0">
                <a:solidFill>
                  <a:schemeClr val="tx1"/>
                </a:solidFill>
              </a:rPr>
              <a:t>علوم اخلاق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solidFill>
                  <a:schemeClr val="tx1"/>
                </a:solidFill>
              </a:rPr>
              <a:t>فرا اخلاق</a:t>
            </a:r>
          </a:p>
          <a:p>
            <a:pPr algn="r" rtl="1"/>
            <a:r>
              <a:rPr lang="fa-IR" sz="3600" dirty="0" smtClean="0">
                <a:solidFill>
                  <a:schemeClr val="tx1"/>
                </a:solidFill>
              </a:rPr>
              <a:t>اخلاق هنجاری ( نظری)</a:t>
            </a:r>
          </a:p>
          <a:p>
            <a:pPr algn="r" rtl="1"/>
            <a:r>
              <a:rPr lang="fa-IR" sz="3600" dirty="0" smtClean="0">
                <a:solidFill>
                  <a:schemeClr val="tx1"/>
                </a:solidFill>
              </a:rPr>
              <a:t>اخلاق (هنجاری) کاربردی</a:t>
            </a:r>
          </a:p>
          <a:p>
            <a:pPr algn="r" rtl="1"/>
            <a:r>
              <a:rPr lang="fa-IR" sz="3600" dirty="0" smtClean="0">
                <a:solidFill>
                  <a:schemeClr val="tx1"/>
                </a:solidFill>
              </a:rPr>
              <a:t>اخلاق توصیفی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0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609600"/>
            <a:ext cx="6172200" cy="701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fa-IR" sz="40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B Nazanin" pitchFamily="2" charset="-78"/>
              </a:rPr>
              <a:t>نقش سند اخلاقی در سازمانها</a:t>
            </a:r>
            <a:endParaRPr lang="en-US" sz="4000" b="1" cap="all" dirty="0">
              <a:ln w="9000" cmpd="sng">
                <a:solidFill>
                  <a:srgbClr val="5DCEAF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5DCEAF">
                      <a:shade val="20000"/>
                      <a:satMod val="245000"/>
                    </a:srgbClr>
                  </a:gs>
                  <a:gs pos="43000">
                    <a:srgbClr val="5DCEAF">
                      <a:satMod val="255000"/>
                    </a:srgbClr>
                  </a:gs>
                  <a:gs pos="48000">
                    <a:srgbClr val="5DCEAF">
                      <a:shade val="85000"/>
                      <a:satMod val="255000"/>
                    </a:srgbClr>
                  </a:gs>
                  <a:gs pos="100000">
                    <a:srgbClr val="5DCEAF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76400" y="1634946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Nazanin" pitchFamily="2" charset="-78"/>
              </a:rPr>
              <a:t>1- عنصر زیرساختی جهان بینی سازمان   </a:t>
            </a:r>
            <a:endParaRPr lang="en-US" sz="36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048000" y="2514600"/>
            <a:ext cx="541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5ECCF3">
                    <a:lumMod val="40000"/>
                    <a:lumOff val="60000"/>
                  </a:srgbClr>
                </a:solidFill>
                <a:latin typeface="Times New Roman" pitchFamily="18" charset="0"/>
                <a:cs typeface="B Nazanin" pitchFamily="2" charset="-78"/>
              </a:rPr>
              <a:t>2- آرمان فرهنگ سازمانی</a:t>
            </a:r>
            <a:endParaRPr lang="en-US" sz="3600" b="1" dirty="0">
              <a:solidFill>
                <a:srgbClr val="5ECCF3">
                  <a:lumMod val="40000"/>
                  <a:lumOff val="6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974428" y="3962400"/>
            <a:ext cx="548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5ECCF3">
                    <a:lumMod val="40000"/>
                    <a:lumOff val="60000"/>
                  </a:srgbClr>
                </a:solidFill>
                <a:latin typeface="Times New Roman" pitchFamily="18" charset="0"/>
                <a:cs typeface="B Nazanin" pitchFamily="2" charset="-78"/>
              </a:rPr>
              <a:t>4- ممیزی اخلاقی تصمیم سازی </a:t>
            </a:r>
            <a:endParaRPr lang="en-US" sz="3600" b="1" dirty="0">
              <a:solidFill>
                <a:srgbClr val="5ECCF3">
                  <a:lumMod val="40000"/>
                  <a:lumOff val="6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409497" y="4648200"/>
            <a:ext cx="601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Nazanin" pitchFamily="2" charset="-78"/>
              </a:rPr>
              <a:t>5- ارزیابی عملکرد اخلاقی سازمان</a:t>
            </a:r>
            <a:endParaRPr lang="en-US" sz="36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364828" y="3276600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srgbClr val="A7EA52">
                    <a:lumMod val="20000"/>
                    <a:lumOff val="80000"/>
                  </a:srgbClr>
                </a:solidFill>
                <a:latin typeface="Times New Roman" pitchFamily="18" charset="0"/>
                <a:cs typeface="B Nazanin" pitchFamily="2" charset="-78"/>
              </a:rPr>
              <a:t>3- اخلاقی سازی اهداف و برنامه ها</a:t>
            </a:r>
            <a:endParaRPr lang="en-US" sz="3600" b="1" dirty="0">
              <a:solidFill>
                <a:srgbClr val="A7EA52">
                  <a:lumMod val="20000"/>
                  <a:lumOff val="80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3321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DAC4AA-B1DF-41DD-B465-A486AA56160F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90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39939" grpId="0"/>
      <p:bldP spid="39940" grpId="0"/>
      <p:bldP spid="39941" grpId="0"/>
      <p:bldP spid="39942" grpId="0"/>
      <p:bldP spid="3994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 descr="pwrgif05"/>
          <p:cNvSpPr>
            <a:spLocks noChangeArrowheads="1" noChangeShapeType="1" noTextEdit="1"/>
          </p:cNvSpPr>
          <p:nvPr/>
        </p:nvSpPr>
        <p:spPr bwMode="auto">
          <a:xfrm>
            <a:off x="2179208" y="533400"/>
            <a:ext cx="5060950" cy="762000"/>
          </a:xfrm>
          <a:prstGeom prst="rect">
            <a:avLst/>
          </a:prstGeom>
        </p:spPr>
        <p:txBody>
          <a:bodyPr wrap="none" fromWordArt="1"/>
          <a:lstStyle/>
          <a:p>
            <a:pPr algn="ctr" rtl="1"/>
            <a:r>
              <a:rPr lang="fa-IR" sz="3600" b="1" kern="10" dirty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cs typeface="B Nazanin" pitchFamily="2" charset="-78"/>
              </a:rPr>
              <a:t>ویژگی‌های سند اخلاقی  سازمان 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733800" y="18288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endParaRPr lang="ar-SA">
              <a:solidFill>
                <a:srgbClr val="B4DCFA">
                  <a:lumMod val="10000"/>
                </a:srgbClr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-76200" y="1752600"/>
            <a:ext cx="891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4000" b="1" dirty="0">
                <a:solidFill>
                  <a:srgbClr val="FFC000"/>
                </a:solidFill>
                <a:latin typeface="Times New Roman" pitchFamily="18" charset="0"/>
                <a:cs typeface="B Nazanin" pitchFamily="2" charset="-78"/>
              </a:rPr>
              <a:t>1.</a:t>
            </a:r>
            <a:r>
              <a:rPr lang="fa-IR" sz="2800" b="1" dirty="0">
                <a:solidFill>
                  <a:srgbClr val="FFC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4000" b="1" dirty="0">
                <a:solidFill>
                  <a:srgbClr val="FFC000"/>
                </a:solidFill>
                <a:latin typeface="Times New Roman" pitchFamily="18" charset="0"/>
                <a:cs typeface="B Nazanin" pitchFamily="2" charset="-78"/>
              </a:rPr>
              <a:t>فراگير</a:t>
            </a:r>
            <a:endParaRPr lang="en-US" sz="4000" b="1" dirty="0">
              <a:solidFill>
                <a:srgbClr val="FFC00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endParaRPr lang="ar-SA">
              <a:solidFill>
                <a:srgbClr val="B4DCFA">
                  <a:lumMod val="10000"/>
                </a:srgbClr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419600" y="2438400"/>
            <a:ext cx="43434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>
              <a:lnSpc>
                <a:spcPct val="18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2. قابل تحقق واجرا</a:t>
            </a:r>
            <a:endParaRPr lang="ar-SA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  <a:p>
            <a:pPr marL="342900" indent="-342900" algn="r" rtl="1">
              <a:spcBef>
                <a:spcPct val="50000"/>
              </a:spcBef>
            </a:pPr>
            <a:endParaRPr lang="en-US" dirty="0">
              <a:solidFill>
                <a:prstClr val="white"/>
              </a:solidFill>
              <a:latin typeface="Arial"/>
              <a:cs typeface="B Nazanin" pitchFamily="2" charset="-78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81000" y="370205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3.</a:t>
            </a:r>
            <a:r>
              <a:rPr lang="fa-IR" sz="2400" b="1" dirty="0">
                <a:solidFill>
                  <a:prstClr val="white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عاری از ابهام در سه سطح زبان، مفاهیم،  ساختار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590800" y="4252913"/>
            <a:ext cx="61722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>
              <a:lnSpc>
                <a:spcPct val="18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4.</a:t>
            </a:r>
            <a:r>
              <a:rPr lang="fa-IR" sz="2400" b="1" dirty="0">
                <a:solidFill>
                  <a:prstClr val="white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اولويت بندي در مسؤليتها</a:t>
            </a:r>
            <a:endParaRPr lang="ar-SA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5734778" y="5181600"/>
            <a:ext cx="301076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r" rtl="1">
              <a:lnSpc>
                <a:spcPct val="18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fa-IR" sz="3600" b="1" dirty="0">
                <a:solidFill>
                  <a:prstClr val="white"/>
                </a:solidFill>
                <a:latin typeface="Times New Roman" pitchFamily="18" charset="0"/>
                <a:cs typeface="B Nazanin" pitchFamily="2" charset="-78"/>
              </a:rPr>
              <a:t>5. متلائم و سازگار</a:t>
            </a:r>
            <a:endParaRPr lang="fa-IR" altLang="en-US" sz="3600" b="1" dirty="0">
              <a:solidFill>
                <a:prstClr val="white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5371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FA3183-564C-487D-99EF-E22FB916263A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91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90" grpId="0"/>
      <p:bldP spid="41991" grpId="0"/>
      <p:bldP spid="41992" grpId="0"/>
      <p:bldP spid="4199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7490B0-8D62-4977-8A65-8855D35454C4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92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918225476"/>
              </p:ext>
            </p:extLst>
          </p:nvPr>
        </p:nvGraphicFramePr>
        <p:xfrm>
          <a:off x="838200" y="152400"/>
          <a:ext cx="78486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99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>
                                            <p:graphicEl>
                                              <a:dgm id="{712135A2-103E-457E-A707-D1B99AF89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">
                                            <p:graphicEl>
                                              <a:dgm id="{81ABB281-AE87-44A2-A043-2CB6D50F99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">
                                            <p:graphicEl>
                                              <a:dgm id="{C35A7AB5-679C-42D5-A354-9840DF01F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0">
                                            <p:graphicEl>
                                              <a:dgm id="{DDCF478F-BB8B-409F-A201-4CDDC9B1E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>
                                            <p:graphicEl>
                                              <a:dgm id="{B7407200-EFCB-40A4-82BE-774749537A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0">
                                            <p:graphicEl>
                                              <a:dgm id="{350A550B-7CC3-407F-94F1-B7159B9F40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0">
                                            <p:graphicEl>
                                              <a:dgm id="{2890869C-CE6F-44FA-A373-88039B5E0A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0">
                                            <p:graphicEl>
                                              <a:dgm id="{0E1AC710-6691-452A-A024-B1B80BD2B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0">
                                            <p:graphicEl>
                                              <a:dgm id="{3C5C7AC7-A069-4905-B5C8-AAD7CA0D0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0">
                                            <p:graphicEl>
                                              <a:dgm id="{9DFD8AF8-4C59-490D-B5EE-7BDFC56C4C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0">
                                            <p:graphicEl>
                                              <a:dgm id="{7C5AE79F-5C4E-4DA1-B70A-B261A81F8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0">
                                            <p:graphicEl>
                                              <a:dgm id="{AA61DAC0-F9D5-4F01-8B1A-175E0269F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20">
                                            <p:graphicEl>
                                              <a:dgm id="{C7D80C08-CEC4-47A9-8D12-EB0E4E282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0">
                                            <p:graphicEl>
                                              <a:dgm id="{144CDA23-455F-45BE-B376-5DFCE32321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7CC880E3-AA77-4CD7-9BFF-14E8D3EB1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20">
                                            <p:graphicEl>
                                              <a:dgm id="{5B16AEB5-63F6-4087-A822-0CA6E7C14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20">
                                            <p:graphicEl>
                                              <a:dgm id="{E47C6A67-A947-490E-BA87-2E25B3608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20">
                                            <p:graphicEl>
                                              <a:dgm id="{F6B14D04-A94D-45CE-99D2-E3BF77781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0">
                                            <p:graphicEl>
                                              <a:dgm id="{44E541B3-DA33-40F6-8557-F31537446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20">
                                            <p:graphicEl>
                                              <a:dgm id="{4293454B-9AF9-41F3-8AEC-CE9740CAF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20">
                                            <p:graphicEl>
                                              <a:dgm id="{B6CCFDCA-91B6-476E-B41D-48A1EBDA9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Dgm bld="one"/>
        </p:bldSub>
      </p:bldGraphic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141" y="2133600"/>
            <a:ext cx="6892859" cy="1049954"/>
          </a:xfrm>
        </p:spPr>
        <p:txBody>
          <a:bodyPr/>
          <a:lstStyle/>
          <a:p>
            <a:pPr algn="ctr" rtl="1"/>
            <a:r>
              <a:rPr lang="fa-IR" sz="6000" b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گاهی</a:t>
            </a:r>
            <a:br>
              <a:rPr lang="fa-IR" sz="6000" b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</a:br>
            <a:r>
              <a:rPr lang="fa-IR" sz="6000" b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اخلاق ورزی</a:t>
            </a:r>
            <a:br>
              <a:rPr lang="fa-IR" sz="6000" b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</a:br>
            <a:r>
              <a:rPr lang="fa-IR" sz="6000" b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</a:t>
            </a:r>
            <a:r>
              <a:rPr lang="fa-IR" sz="6000" dirty="0" smtClean="0">
                <a:ln>
                  <a:noFill/>
                </a:ln>
                <a:solidFill>
                  <a:srgbClr val="FF0000"/>
                </a:solidFill>
                <a:effectLst/>
                <a:cs typeface="B Nazanin" pitchFamily="2" charset="-78"/>
              </a:rPr>
              <a:t>هزینه</a:t>
            </a:r>
            <a:r>
              <a:rPr lang="fa-IR" sz="6000" b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 </a:t>
            </a:r>
            <a:r>
              <a:rPr lang="fa-IR" sz="5400" b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itchFamily="2" charset="-78"/>
              </a:rPr>
              <a:t>دارد</a:t>
            </a:r>
            <a:endParaRPr lang="ar-SA" sz="6600" b="0" dirty="0">
              <a:ln>
                <a:noFill/>
              </a:ln>
              <a:solidFill>
                <a:schemeClr val="tx1"/>
              </a:solidFill>
              <a:effectLst/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93</a:t>
            </a:fld>
            <a:endParaRPr lang="zh-CN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57299" y="3557853"/>
            <a:ext cx="6952252" cy="144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b="1" kern="0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Nazanin" pitchFamily="2" charset="-78"/>
              </a:rPr>
              <a:t>دانستن </a:t>
            </a:r>
            <a:r>
              <a:rPr lang="fa-IR" sz="44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B Nazanin" pitchFamily="2" charset="-78"/>
              </a:rPr>
              <a:t>را باید به </a:t>
            </a:r>
            <a:r>
              <a:rPr lang="fa-IR" sz="4400" b="1" kern="0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5DCEAF">
                        <a:shade val="20000"/>
                        <a:satMod val="245000"/>
                      </a:srgbClr>
                    </a:gs>
                    <a:gs pos="43000">
                      <a:srgbClr val="5DCEAF">
                        <a:satMod val="255000"/>
                      </a:srgbClr>
                    </a:gs>
                    <a:gs pos="48000">
                      <a:srgbClr val="5DCEAF">
                        <a:shade val="85000"/>
                        <a:satMod val="255000"/>
                      </a:srgbClr>
                    </a:gs>
                    <a:gs pos="100000">
                      <a:srgbClr val="5DCEA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Nazanin" pitchFamily="2" charset="-78"/>
              </a:rPr>
              <a:t>خواستن </a:t>
            </a:r>
            <a:r>
              <a:rPr lang="fa-IR" sz="44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B Nazanin" pitchFamily="2" charset="-78"/>
              </a:rPr>
              <a:t>برسانیم</a:t>
            </a:r>
            <a:endParaRPr lang="ar-SA" sz="4400" b="1" kern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-1546577"/>
            <a:ext cx="8592207" cy="15465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5400" b="1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B Nazanin" pitchFamily="2" charset="-78"/>
              </a:rPr>
              <a:t>چگونه ؟</a:t>
            </a:r>
            <a:endParaRPr lang="fa-IR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cs typeface="B Nazanin" pitchFamily="2" charset="-78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سوم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33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74 0.00694 C -0.10313 0.10555 -0.0191 0.19259 0.08664 0.19606 C 0.17032 0.20417 0.23907 0.15694 0.24063 0.09745 C 0.24063 0.03842 0.17327 -0.01713 0.08803 -0.0206 C 0.04532 -0.0206 0.00677 -0.01296 -0.02066 0.00694 C -0.06042 0.03426 -0.08386 0.07824 -0.08386 0.1294 C -0.08386 0.15694 -0.07691 0.18426 -0.06459 0.20833 C -0.03594 0.25972 0.02066 0.29467 0.08507 0.29884 C 0.16077 0.30694 0.22257 0.26319 0.22257 0.2125 C 0.22414 0.15694 0.16233 0.10949 0.08664 0.10139 C 0.0481 0.10139 0.01372 0.10949 -0.0125 0.12523 C -0.04688 0.15278 -0.06874 0.19606 -0.06874 0.23981 C -0.06874 0.26319 -0.06198 0.28727 -0.05087 0.31111 C -0.02466 0.3544 0.02483 0.39004 0.08403 0.39352 C 0.15278 0.39745 0.20764 0.35856 0.20764 0.31111 C 0.20903 0.26319 0.15382 0.21991 0.08507 0.21574 C 0.0507 0.2125 0.01927 0.21991 -0.00416 0.23565 C -0.03594 0.25972 -0.05348 0.29467 -0.05348 0.33866 C -0.05348 0.35856 -0.0481 0.38171 -0.03855 0.40162 C -0.01511 0.44143 0.0302 0.47292 0.08247 0.47639 C 0.14428 0.47639 0.19376 0.44491 0.19376 0.40162 C 0.19376 0.35856 0.14584 0.31875 0.08403 0.31458 C 0.05365 0.31458 0.02483 0.32292 0.00416 0.33449 C -0.02466 0.3544 -0.04132 0.39004 -0.04254 0.42569 C -0.04254 0.44491 -0.03594 0.46481 -0.02761 0.48055 C -0.00694 0.52037 0.03437 0.54768 0.08108 0.54768 C 0.13594 0.55185 0.1816 0.5243 0.1816 0.48472 C 0.18282 0.44491 0.13751 0.40995 0.08247 0.40579 C 0.05503 0.40579 0.02882 0.40995 0.01093 0.42569 C -0.01511 0.44143 -0.03021 0.47292 -0.03021 0.50463 C -0.03021 0.5243 -0.02605 0.54028 -0.01806 0.55602 C 0.00138 0.59097 0.03715 0.61481 0.07969 0.61898 C 0.13056 0.61898 0.17032 0.59514 0.17032 0.55949 C 0.17188 0.5243 0.13195 0.49213 0.08108 0.48866 C 0.05625 0.48866 0.03437 0.49213 0.01788 0.50463 C -0.00555 0.52037 -0.0191 0.54768 -0.0191 0.57917 C -0.0191 0.59514 -0.01511 0.60741 -0.00815 0.62315 C 0.00833 0.65463 0.04115 0.67384 0.07969 0.67801 C 0.12501 0.68217 0.16077 0.6581 0.16077 0.62315 C 0.16077 0.59514 0.12639 0.56342 0.08108 0.56342 C 0.05764 0.55949 0.03715 0.56759 0.02188 0.57523 C 0.00138 0.59097 -0.01112 0.61481 -0.01112 0.64236 C -0.01112 0.6581 -0.00694 0.67037 5E-6 0.68217 C 0.01527 0.70949 0.04532 0.7294 0.07848 0.73356 C 0.11945 0.73773 0.15278 0.71366 0.15278 0.68634 C 0.15278 0.65463 0.11945 0.63079 0.07969 0.62662 C 0.0606 0.62662 0.04115 0.63079 0.02743 0.64236 C 0.00833 0.65463 -0.00278 0.67384 -0.00278 0.70208 C -0.00278 0.71366 0.00138 0.72523 0.00677 0.73773 C 0.02066 0.76088 0.04671 0.78079 0.07848 0.78079 C 0.11407 0.78495 0.14428 0.76504 0.14428 0.73773 C 0.14428 0.71366 0.11546 0.68958 0.07848 0.68958 C 0.06181 0.68634 0.0441 0.68958 0.0316 0.69792 C 0.01527 0.71366 0.00538 0.73356 0.00538 0.75347 C 0.00538 0.76504 0.00833 0.77685 0.01372 0.78495 C 0.02622 0.80833 0.04966 0.82407 0.07848 0.82824 C 0.11146 0.82824 0.13751 0.80833 0.13751 0.78842 C 0.13751 0.76504 0.11146 0.74097 0.07848 0.74097 C 0.06181 0.74097 0.04671 0.74514 0.03715 0.75347 C 0.02066 0.76088 0.01232 0.78079 0.01232 0.80069 C 0.01232 0.80833 0.01527 0.8206 0.01927 0.82824 C 0.0302 0.85208 0.05225 0.86389 0.07709 0.86805 C 0.1073 0.86805 0.13056 0.85208 0.13056 0.83217 C 0.13056 0.80833 0.1073 0.79259 0.07848 0.78842 C 0.0632 0.78842 0.04966 0.79259 0.03976 0.80069 C 0.02622 0.80833 0.01788 0.82407 0.01788 0.84398 C 0.01788 0.85208 0.02066 0.85972 0.02483 0.86805 " pathEditMode="relative" rAng="0" ptsTypes="fffffffffffffffffffffffffffffffffffffffffffffffffffffffffffffffffff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4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853148"/>
            <a:ext cx="84582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از انگیزش بیرونی تا انگیزش درونی</a:t>
            </a:r>
          </a:p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تسلیم شدن		درگیر شدن و اقبال</a:t>
            </a:r>
          </a:p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الزام بیرونی		جوشش درونی</a:t>
            </a:r>
          </a:p>
          <a:p>
            <a:pPr algn="ctr" rtl="1">
              <a:lnSpc>
                <a:spcPct val="200000"/>
              </a:lnSpc>
            </a:pPr>
            <a:r>
              <a:rPr lang="fa-IR" sz="3000" b="1" dirty="0">
                <a:solidFill>
                  <a:prstClr val="white"/>
                </a:solidFill>
                <a:latin typeface="Arial"/>
                <a:cs typeface="B Lotus" pitchFamily="2" charset="-78"/>
              </a:rPr>
              <a:t>  به سر جوشـم که جویای تو باشم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333703"/>
            <a:ext cx="307327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B Lotus" pitchFamily="2" charset="-78"/>
              </a:rPr>
              <a:t>خود انگیختگی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2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mi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8850" y="228600"/>
            <a:ext cx="3867150" cy="58240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6211669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cs typeface="Arial"/>
                <a:hlinkClick r:id="rId3"/>
              </a:rPr>
              <a:t>A Whole New Mind: Why Right-Brainers Will Rule the Future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309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E23D0-763A-427C-B4D1-8EEB3F5CE57A}" type="slidenum">
              <a:rPr lang="ar-SA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0999" y="1143000"/>
            <a:ext cx="8382000" cy="501675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299" y="1143000"/>
            <a:ext cx="8153399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>
              <a:lnSpc>
                <a:spcPct val="200000"/>
              </a:lnSpc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فرد سیگاری هم خود را دوست دارد و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 </a:t>
            </a: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هم مضرات سیگار را می‌شناسد وهم انگیزه قوی ترک سیگار را دارد. او به چه چیزی نیاز دارد؟</a:t>
            </a:r>
          </a:p>
          <a:p>
            <a:pPr algn="justLow" rtl="1">
              <a:lnSpc>
                <a:spcPct val="200000"/>
              </a:lnSpc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1- نصیحت وپند؟</a:t>
            </a:r>
          </a:p>
          <a:p>
            <a:pPr algn="justLow" rtl="1">
              <a:lnSpc>
                <a:spcPct val="200000"/>
              </a:lnSpc>
            </a:pPr>
            <a:r>
              <a:rPr lang="fa-IR" sz="32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2- </a:t>
            </a:r>
            <a:r>
              <a:rPr lang="fa-IR" sz="4000" b="1" dirty="0">
                <a:solidFill>
                  <a:srgbClr val="000000"/>
                </a:solidFill>
                <a:latin typeface="Arial"/>
                <a:cs typeface="B Nazanin" pitchFamily="2" charset="-78"/>
              </a:rPr>
              <a:t>؟</a:t>
            </a:r>
            <a:endParaRPr lang="fa-IR" sz="3200" b="1" dirty="0">
              <a:solidFill>
                <a:srgbClr val="000000"/>
              </a:solidFill>
              <a:latin typeface="Arial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48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971800"/>
            <a:ext cx="8458200" cy="1143000"/>
          </a:xfrm>
          <a:noFill/>
        </p:spPr>
        <p:txBody>
          <a:bodyPr/>
          <a:lstStyle/>
          <a:p>
            <a:pPr algn="ctr" rtl="1"/>
            <a:r>
              <a:rPr lang="fa-IR" b="1" dirty="0" smtClean="0">
                <a:solidFill>
                  <a:srgbClr val="002060"/>
                </a:solidFill>
                <a:cs typeface="B Nazanin" pitchFamily="2" charset="-78"/>
              </a:rPr>
              <a:t>اخلاق ورزی </a:t>
            </a:r>
            <a:br>
              <a:rPr lang="fa-IR" b="1" dirty="0" smtClean="0">
                <a:solidFill>
                  <a:srgbClr val="002060"/>
                </a:solidFill>
                <a:cs typeface="B Nazanin" pitchFamily="2" charset="-78"/>
              </a:rPr>
            </a:br>
            <a:r>
              <a:rPr lang="fa-IR" sz="4800" b="1" dirty="0" smtClean="0">
                <a:solidFill>
                  <a:srgbClr val="002060"/>
                </a:solidFill>
                <a:cs typeface="B Nazanin" pitchFamily="2" charset="-78"/>
              </a:rPr>
              <a:t>در </a:t>
            </a:r>
            <a:r>
              <a:rPr lang="fa-IR" sz="3600" b="1" dirty="0" smtClean="0">
                <a:solidFill>
                  <a:srgbClr val="002060"/>
                </a:solidFill>
                <a:cs typeface="B Nazanin" pitchFamily="2" charset="-78"/>
              </a:rPr>
              <a:t>شرایط</a:t>
            </a:r>
            <a:r>
              <a:rPr lang="fa-IR" b="1" dirty="0" smtClean="0">
                <a:solidFill>
                  <a:srgbClr val="002060"/>
                </a:solidFill>
                <a:cs typeface="B Nazanin" pitchFamily="2" charset="-78"/>
              </a:rPr>
              <a:t> </a:t>
            </a:r>
            <a:r>
              <a:rPr lang="fa-IR" b="1" dirty="0" smtClean="0">
                <a:solidFill>
                  <a:srgbClr val="FF0000"/>
                </a:solidFill>
                <a:cs typeface="B Nazanin" pitchFamily="2" charset="-78"/>
              </a:rPr>
              <a:t>بحرانی</a:t>
            </a:r>
            <a:r>
              <a:rPr lang="fa-IR" b="1" dirty="0" smtClean="0">
                <a:solidFill>
                  <a:srgbClr val="002060"/>
                </a:solidFill>
                <a:cs typeface="B Nazanin" pitchFamily="2" charset="-78"/>
              </a:rPr>
              <a:t> مهارت می‌خواهد</a:t>
            </a:r>
            <a:endParaRPr lang="ar-SA" b="1" dirty="0">
              <a:solidFill>
                <a:srgbClr val="002060"/>
              </a:solidFill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2D53E3-C3E7-4313-96B7-36B3C2B5FF17}" type="slidenum">
              <a:rPr lang="zh-CN" altLang="en-US" smtClean="0"/>
              <a:pPr>
                <a:defRPr/>
              </a:pPr>
              <a:t>97</a:t>
            </a:fld>
            <a:endParaRPr lang="zh-CN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49469" y="48387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a-IR" sz="4400" b="1" kern="0" dirty="0">
                <a:solidFill>
                  <a:srgbClr val="C00000"/>
                </a:solidFill>
                <a:latin typeface="Arial"/>
                <a:cs typeface="B Compset" pitchFamily="2" charset="-78"/>
              </a:rPr>
              <a:t>مهارتهای رفتار اخلاقی قابل یادگیری هستند</a:t>
            </a:r>
            <a:endParaRPr lang="ar-SA" sz="4400" b="1" kern="0" dirty="0">
              <a:solidFill>
                <a:srgbClr val="C00000"/>
              </a:solidFill>
              <a:latin typeface="Arial"/>
              <a:cs typeface="B Compset" pitchFamily="2" charset="-78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چهارم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69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an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88125"/>
            <a:ext cx="4283005" cy="633721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B0D85F-4463-4434-9A68-274920266C37}" type="slidenum">
              <a:rPr lang="ar-SA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98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914400"/>
            <a:ext cx="6096000" cy="914400"/>
          </a:xfrm>
        </p:spPr>
        <p:txBody>
          <a:bodyPr>
            <a:noAutofit/>
          </a:bodyPr>
          <a:lstStyle/>
          <a:p>
            <a:pPr marL="514350" indent="-514350" algn="r" rtl="1">
              <a:lnSpc>
                <a:spcPct val="150000"/>
              </a:lnSpc>
              <a:buNone/>
            </a:pPr>
            <a:r>
              <a:rPr lang="fa-IR" sz="2800" dirty="0" smtClean="0">
                <a:solidFill>
                  <a:schemeClr val="bg1"/>
                </a:solidFill>
                <a:cs typeface="B Nazanin" pitchFamily="2" charset="-78"/>
              </a:rPr>
              <a:t>پرسش یک روزنامه نگار از دو سیاستمدار</a:t>
            </a:r>
            <a:endParaRPr lang="fa-IR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D37AD-606E-4703-BFC6-5C09BEFB9238}" type="slidenum">
              <a:rPr lang="ar-SA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81400" y="533400"/>
            <a:ext cx="3440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 rtl="1"/>
            <a:r>
              <a:rPr lang="fa-IR" sz="5400" b="1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  <a:cs typeface="B Nazanin" pitchFamily="2" charset="-78"/>
              </a:rPr>
              <a:t>مطالعه موردی</a:t>
            </a:r>
            <a:endParaRPr lang="ar-SA" sz="54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1269" y="2590800"/>
            <a:ext cx="30925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تقویت نظارت و نهادهای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نظارتی و بازرسی</a:t>
            </a:r>
            <a:endParaRPr lang="ar-SA" sz="28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717" y="2590800"/>
            <a:ext cx="16049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بهینه سازی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white"/>
                </a:solidFill>
                <a:latin typeface="Arial" charset="0"/>
                <a:cs typeface="B Nazanin" pitchFamily="2" charset="-78"/>
              </a:rPr>
              <a:t> فرآیندها</a:t>
            </a:r>
            <a:endParaRPr lang="ar-SA" sz="28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9" name="Picture 8" descr="J007875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2667000"/>
            <a:ext cx="2057400" cy="3647612"/>
          </a:xfrm>
          <a:prstGeom prst="rect">
            <a:avLst/>
          </a:prstGeom>
        </p:spPr>
      </p:pic>
      <p:pic>
        <p:nvPicPr>
          <p:cNvPr id="11" name="Picture 10" descr="J0078750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962400" y="2667000"/>
            <a:ext cx="2057400" cy="3647612"/>
          </a:xfrm>
          <a:prstGeom prst="rect">
            <a:avLst/>
          </a:prstGeom>
        </p:spPr>
      </p:pic>
      <p:sp>
        <p:nvSpPr>
          <p:cNvPr id="10" name="Notched Right Arrow 9"/>
          <p:cNvSpPr/>
          <p:nvPr/>
        </p:nvSpPr>
        <p:spPr>
          <a:xfrm>
            <a:off x="381000" y="0"/>
            <a:ext cx="2667000" cy="1828800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fa-I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 pitchFamily="2" charset="-78"/>
              </a:rPr>
              <a:t>گام پنجم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96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 animBg="1"/>
    </p:bld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esentation10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2_Apothecary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Slipstream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2790</Words>
  <Application>Microsoft Office PowerPoint</Application>
  <PresentationFormat>On-screen Show (4:3)</PresentationFormat>
  <Paragraphs>812</Paragraphs>
  <Slides>113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113</vt:i4>
      </vt:variant>
    </vt:vector>
  </HeadingPairs>
  <TitlesOfParts>
    <vt:vector size="153" baseType="lpstr">
      <vt:lpstr>Gulim</vt:lpstr>
      <vt:lpstr>Gulim</vt:lpstr>
      <vt:lpstr>SimSun</vt:lpstr>
      <vt:lpstr>SimSun</vt:lpstr>
      <vt:lpstr>2  Nazanin</vt:lpstr>
      <vt:lpstr>Arial</vt:lpstr>
      <vt:lpstr>B Compset</vt:lpstr>
      <vt:lpstr>B Davat</vt:lpstr>
      <vt:lpstr>B Homa</vt:lpstr>
      <vt:lpstr>B Lotus</vt:lpstr>
      <vt:lpstr>B Majid Shadow</vt:lpstr>
      <vt:lpstr>B Morvarid</vt:lpstr>
      <vt:lpstr>B Nazanin</vt:lpstr>
      <vt:lpstr>B Sahar</vt:lpstr>
      <vt:lpstr>B Titr</vt:lpstr>
      <vt:lpstr>Book Antiqua</vt:lpstr>
      <vt:lpstr>Calibri</vt:lpstr>
      <vt:lpstr>Century Gothic</vt:lpstr>
      <vt:lpstr>Constantia</vt:lpstr>
      <vt:lpstr>方正姚体</vt:lpstr>
      <vt:lpstr>Georgia</vt:lpstr>
      <vt:lpstr>Majiid Shaded Mazar</vt:lpstr>
      <vt:lpstr>华文新魏</vt:lpstr>
      <vt:lpstr>Tahoma</vt:lpstr>
      <vt:lpstr>Times New Roman</vt:lpstr>
      <vt:lpstr>Trebuchet MS</vt:lpstr>
      <vt:lpstr>Webdings</vt:lpstr>
      <vt:lpstr>Wingdings</vt:lpstr>
      <vt:lpstr>Wingdings 3</vt:lpstr>
      <vt:lpstr>幼圆</vt:lpstr>
      <vt:lpstr>Presentation10</vt:lpstr>
      <vt:lpstr>1_Presentation10</vt:lpstr>
      <vt:lpstr>2_Presentation10</vt:lpstr>
      <vt:lpstr>3_Presentation10</vt:lpstr>
      <vt:lpstr>Facet</vt:lpstr>
      <vt:lpstr>1_Facet</vt:lpstr>
      <vt:lpstr>2_Apothecary</vt:lpstr>
      <vt:lpstr>2_Facet</vt:lpstr>
      <vt:lpstr>Slipstream</vt:lpstr>
      <vt:lpstr>3_Facet</vt:lpstr>
      <vt:lpstr>PowerPoint Presentation</vt:lpstr>
      <vt:lpstr>نگاهی کوتاه برکارنامه استاد</vt:lpstr>
      <vt:lpstr>PowerPoint Presentation</vt:lpstr>
      <vt:lpstr>PowerPoint Presentation</vt:lpstr>
      <vt:lpstr>PowerPoint Presentation</vt:lpstr>
      <vt:lpstr>PowerPoint Presentation</vt:lpstr>
      <vt:lpstr>اشتراک لفظ دائم رهزن است</vt:lpstr>
      <vt:lpstr>PowerPoint Presentation</vt:lpstr>
      <vt:lpstr>علوم اخلاق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عصر سلطه سازمانها</vt:lpstr>
      <vt:lpstr>PowerPoint Presentation</vt:lpstr>
      <vt:lpstr>مسوولیت اخلاقی مدرسه در قبال حقوق دانش‌‌آموزان براساس رساله الحقوق امام سجاد علیه السلام </vt:lpstr>
      <vt:lpstr> سازمان اخلاقی</vt:lpstr>
      <vt:lpstr>نقش رفتار ارتباطی همکاران غیرآموزشی</vt:lpstr>
      <vt:lpstr>PowerPoint Presentation</vt:lpstr>
      <vt:lpstr>PowerPoint Presentation</vt:lpstr>
      <vt:lpstr>مطالعه موردی</vt:lpstr>
      <vt:lpstr>مواجهه با تقلب </vt:lpstr>
      <vt:lpstr>PowerPoint Presentation</vt:lpstr>
      <vt:lpstr>آیا می‌توان اقدامی کرد؟</vt:lpstr>
      <vt:lpstr>PowerPoint Presentation</vt:lpstr>
      <vt:lpstr>PowerPoint Presentation</vt:lpstr>
      <vt:lpstr>فرایند آفرینش انگاره به وسیله تخیّل </vt:lpstr>
      <vt:lpstr>PowerPoint Presentation</vt:lpstr>
      <vt:lpstr>نگاه دانش‌آموز به ما           رفتار دانش‌آموز با ما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نمونه‌هایی از برنامه‌های پیشگیری از آلودگی نگاه در اخلاق اسلامی</vt:lpstr>
      <vt:lpstr>نمونه‌هایی از برنامه‌های درمان آلودگی نگاه در اخلاق اسلامی</vt:lpstr>
      <vt:lpstr>شناخت  شایستگی ها و مسئولیت‌های اخلاقی</vt:lpstr>
      <vt:lpstr>PowerPoint Presentation</vt:lpstr>
      <vt:lpstr>در حرفه تعلیم و تربیت چه ویژگی های اخلاقی لازم است؟ با چه آستانه ای؟  چه تعریفی از این ویژگیها دارید؟ مثلاً امانتدار بودن چیست؟ ملاک آن کدام است؟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گاهی  اخلاق ورزی  هزینه دارد</vt:lpstr>
      <vt:lpstr>PowerPoint Presentation</vt:lpstr>
      <vt:lpstr>PowerPoint Presentation</vt:lpstr>
      <vt:lpstr>PowerPoint Presentation</vt:lpstr>
      <vt:lpstr>اخلاق ورزی  در شرایط بحرانی مهارت می‌خواهد</vt:lpstr>
      <vt:lpstr>PowerPoint Presentation</vt:lpstr>
      <vt:lpstr>PowerPoint Presentation</vt:lpstr>
      <vt:lpstr>اصل آسان سازی اخلاق  و دشوار سازی بی اخلاقی</vt:lpstr>
      <vt:lpstr>PowerPoint Presentation</vt:lpstr>
      <vt:lpstr>چوب لای چرخ اخلاق سازمان</vt:lpstr>
      <vt:lpstr>حمایت قانونی (الزام بیرونی) از اخلاق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akhlagh herfeee</dc:creator>
  <cp:lastModifiedBy>Asus</cp:lastModifiedBy>
  <cp:revision>87</cp:revision>
  <dcterms:created xsi:type="dcterms:W3CDTF">2014-08-27T09:07:43Z</dcterms:created>
  <dcterms:modified xsi:type="dcterms:W3CDTF">2017-09-01T19:02:56Z</dcterms:modified>
</cp:coreProperties>
</file>