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92" r:id="rId3"/>
    <p:sldId id="257" r:id="rId4"/>
    <p:sldId id="261" r:id="rId5"/>
    <p:sldId id="258" r:id="rId6"/>
    <p:sldId id="259" r:id="rId7"/>
    <p:sldId id="260" r:id="rId8"/>
    <p:sldId id="289" r:id="rId9"/>
    <p:sldId id="269" r:id="rId10"/>
    <p:sldId id="263" r:id="rId11"/>
    <p:sldId id="264" r:id="rId12"/>
    <p:sldId id="265" r:id="rId13"/>
    <p:sldId id="266" r:id="rId14"/>
    <p:sldId id="267" r:id="rId15"/>
    <p:sldId id="268" r:id="rId16"/>
    <p:sldId id="262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7" r:id="rId34"/>
    <p:sldId id="285" r:id="rId35"/>
    <p:sldId id="288" r:id="rId36"/>
    <p:sldId id="290" r:id="rId37"/>
    <p:sldId id="291" r:id="rId38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24" autoAdjust="0"/>
    <p:restoredTop sz="94660"/>
  </p:normalViewPr>
  <p:slideViewPr>
    <p:cSldViewPr snapToGrid="0">
      <p:cViewPr>
        <p:scale>
          <a:sx n="64" d="100"/>
          <a:sy n="64" d="100"/>
        </p:scale>
        <p:origin x="4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239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873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677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4755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85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9032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779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191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98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564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555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0F56-4AE3-4220-BFFA-77BDE8897572}" type="datetimeFigureOut">
              <a:rPr lang="fa-IR" smtClean="0"/>
              <a:t>06/28/1443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8DFB-FB84-4823-B094-B4E9449A5D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863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6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661738"/>
            <a:ext cx="5085347" cy="289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9453" y="945563"/>
            <a:ext cx="64827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دیدن این تصاویر و تیترها </a:t>
            </a:r>
          </a:p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چه جمله ای در ذهن شما تداعی می شود؟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05" y="2016041"/>
            <a:ext cx="1700212" cy="2825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7031" y="4994552"/>
            <a:ext cx="4504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حادثه هیچ گاه خبر </a:t>
            </a:r>
            <a:r>
              <a:rPr lang="fa-IR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نمی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کند.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49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4006" y="961606"/>
            <a:ext cx="10408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در هنگام حوادث مردم حادثه دیده چه انتظاری از دیگران دارند؟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2065420" y="1968758"/>
            <a:ext cx="8061159" cy="1750738"/>
          </a:xfrm>
          <a:prstGeom prst="doubleWav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همدلی: 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خود را به جای فرد حادثه دیده بگذاریم و احساس و شرایط او را درک کنیم.</a:t>
            </a:r>
            <a:endParaRPr lang="fa-IR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065419" y="4141873"/>
            <a:ext cx="8061159" cy="1750738"/>
          </a:xfrm>
          <a:prstGeom prst="doubleWav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همیاری: 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پس از درک احساس فرد حادثه دیده به کمک او بشتابیم.</a:t>
            </a:r>
            <a:endParaRPr lang="fa-IR" sz="32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7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6796" y="1859340"/>
            <a:ext cx="49584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کس جان یک نفر را نجات دهد،</a:t>
            </a:r>
          </a:p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مانند این است که </a:t>
            </a:r>
          </a:p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جان همه مردم را نجات داده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4510" y="4558724"/>
            <a:ext cx="28616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سوره مائده، آیه 32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74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2240" y="2833045"/>
            <a:ext cx="7425430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کس اندوهی را از </a:t>
            </a:r>
            <a:r>
              <a:rPr lang="fa-IR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مؤمنی</a:t>
            </a:r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برطرف کند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خداوند در روز قیامت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اندوهش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را برطرف خواهد کرد.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0261" y="2248270"/>
            <a:ext cx="3135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امام رضا (ع) فرمودند: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303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6718" y="869039"/>
            <a:ext cx="9738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خداوند همدلی و انسان دوستی را در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سرشت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ما انسان ها قرار داده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94634" y="2005640"/>
            <a:ext cx="9921543" cy="1106524"/>
            <a:chOff x="1194634" y="2005640"/>
            <a:chExt cx="9921543" cy="1106524"/>
          </a:xfrm>
        </p:grpSpPr>
        <p:sp>
          <p:nvSpPr>
            <p:cNvPr id="4" name="Rectangle 3"/>
            <p:cNvSpPr/>
            <p:nvPr/>
          </p:nvSpPr>
          <p:spPr>
            <a:xfrm>
              <a:off x="2151658" y="2322853"/>
              <a:ext cx="788869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به نظر شما آیا همدلی فقط مربوط به حوادث بزرگ است؟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634" y="2005640"/>
              <a:ext cx="1157047" cy="10587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9130" y="2053385"/>
              <a:ext cx="1157047" cy="1058779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4707690" y="3327401"/>
            <a:ext cx="787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خیر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9947" y="4580774"/>
            <a:ext cx="84721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ما می توانیم در همه حوادث مانند بیماری یا مشکلات مالی هم 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همسایگان و دوستان و ... کمک کنیم.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8172" y="3327401"/>
            <a:ext cx="6030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بله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87440" y="3307758"/>
            <a:ext cx="669865" cy="646331"/>
            <a:chOff x="6187440" y="3307758"/>
            <a:chExt cx="669865" cy="64633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187440" y="3327401"/>
              <a:ext cx="624840" cy="62668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6231541" y="3306834"/>
              <a:ext cx="624840" cy="62668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187441" y="3327402"/>
              <a:ext cx="624840" cy="62668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6231542" y="3306835"/>
              <a:ext cx="624840" cy="626687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7301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8456" y="798853"/>
            <a:ext cx="8335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آیا همدلی فقط مربوط به هموطنان خودمان است؟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52" y="1138000"/>
            <a:ext cx="2017295" cy="2310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2725" y="3598951"/>
            <a:ext cx="7873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خیر</a:t>
            </a:r>
            <a:endParaRPr lang="en-US" sz="36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149" y="4396171"/>
            <a:ext cx="11224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ما می توانیم با همه انسان های مظلوم و آسیب دیده در هر جای جهان همدلی کنیم.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07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9"/>
            <a:ext cx="12192000" cy="67369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00303" y="329616"/>
            <a:ext cx="47916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کمک های ایران در قحطی سومالی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6606" y="1068943"/>
            <a:ext cx="10759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هنگام وقوع حوادث چه کسانی زودتر از دیگران می توانند به ما کمک کنند؟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99" y="191572"/>
            <a:ext cx="685800" cy="68580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3027947" y="1923808"/>
            <a:ext cx="6136105" cy="931688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کسانی که زودتر از حال ما با خبر شوند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10-Point Star 9"/>
          <p:cNvSpPr/>
          <p:nvPr/>
        </p:nvSpPr>
        <p:spPr>
          <a:xfrm>
            <a:off x="9314187" y="3688370"/>
            <a:ext cx="2322096" cy="2264561"/>
          </a:xfrm>
          <a:prstGeom prst="star10">
            <a:avLst>
              <a:gd name="adj" fmla="val 32615"/>
              <a:gd name="hf" fmla="val 105146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خانواده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3735110" y="3724466"/>
            <a:ext cx="2322096" cy="2264561"/>
          </a:xfrm>
          <a:prstGeom prst="star10">
            <a:avLst>
              <a:gd name="adj" fmla="val 32615"/>
              <a:gd name="hf" fmla="val 105146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همسایه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944094" y="3724466"/>
            <a:ext cx="2322096" cy="2264561"/>
          </a:xfrm>
          <a:prstGeom prst="star10">
            <a:avLst>
              <a:gd name="adj" fmla="val 32615"/>
              <a:gd name="hf" fmla="val 105146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دوست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6526126" y="3688371"/>
            <a:ext cx="2322096" cy="2264561"/>
          </a:xfrm>
          <a:prstGeom prst="star10">
            <a:avLst>
              <a:gd name="adj" fmla="val 32615"/>
              <a:gd name="hf" fmla="val 105146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فامیل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3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111" y="858302"/>
            <a:ext cx="114537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گسترش وسایل ارتباطی و حمل و نقل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باعث شده انسان ها به سرعت از اخبار حوادث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در مناطق مختلف جهان آگاه شوند و کمک های خود را به محل حادثه برسانند.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051" y="3095764"/>
            <a:ext cx="272415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03" y="3286264"/>
            <a:ext cx="333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8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3057" y="613749"/>
            <a:ext cx="7726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کدام مؤسسات اجتماعی در حوادث به ما کمک می کنند؟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77" y="1475874"/>
            <a:ext cx="2384969" cy="1953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81" y="2346158"/>
            <a:ext cx="2772358" cy="2177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8" y="2775724"/>
            <a:ext cx="2571750" cy="250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" y="4166936"/>
            <a:ext cx="279663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0829" y="1831253"/>
            <a:ext cx="7499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تهیه کننده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:</a:t>
            </a:r>
            <a:r>
              <a:rPr lang="en-US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6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</a:t>
            </a:r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فاطمه سیل سفور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4643" y="2782668"/>
            <a:ext cx="7271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دبیر مطالعات اجتماعی دبیرستان شهید سید آقا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02" y="3734083"/>
            <a:ext cx="5500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منطقه 15 آموزش و پرورش تهران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232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78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2652" y="1736696"/>
            <a:ext cx="6432885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جمعیت هلال احمر یکی از مؤسساتی است که در زمان وقوع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حوادث طبیعی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یا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جنگ ها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 کمک مردم می شتابد.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359542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87623" y="613749"/>
            <a:ext cx="4137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وظایف </a:t>
            </a:r>
            <a:r>
              <a:rPr lang="fa-IR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امدادگران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هلال احمر: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44379" y="2093529"/>
            <a:ext cx="11935326" cy="1219199"/>
          </a:xfrm>
          <a:prstGeom prst="doubleWav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مجروحین کمک های اولیه می رسانند و آنها را به بیمارستان منتقل می کنند.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98585" y="1397738"/>
            <a:ext cx="25603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هنگام حوادث: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144379" y="3423744"/>
            <a:ext cx="11935326" cy="1219199"/>
          </a:xfrm>
          <a:prstGeom prst="doubleWav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برای آسیب دیدگان سیل یا زلزله و جنگ، </a:t>
            </a:r>
            <a:r>
              <a:rPr lang="fa-IR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چادرهای</a:t>
            </a: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اسکان موقت برپا می کند.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144379" y="4745972"/>
            <a:ext cx="11935326" cy="1219199"/>
          </a:xfrm>
          <a:prstGeom prst="doubleWav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کمک های مردمی مثل غذا، پوشاک، چادر اسکان و دارو را جمع آوری و به آنها می رساند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58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23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338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3326" y="613749"/>
            <a:ext cx="48862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وظایف هلال احمر در شرایط عادی: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400968" y="1615999"/>
            <a:ext cx="5710990" cy="3626001"/>
          </a:xfrm>
          <a:prstGeom prst="cloudCallout">
            <a:avLst>
              <a:gd name="adj1" fmla="val -47830"/>
              <a:gd name="adj2" fmla="val 6449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تلاش برای صلح و دوستی و 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حفظ محیط زیست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70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904" y="0"/>
            <a:ext cx="498909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6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2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12" y="1"/>
            <a:ext cx="80688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753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2073" y="3690791"/>
            <a:ext cx="3985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همدلی و همیاری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2073" y="5137205"/>
            <a:ext cx="256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حوادث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36307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93618" y="613749"/>
            <a:ext cx="3725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سازمان جوانان هلال احمر: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8601" y="1444368"/>
            <a:ext cx="9935733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دانش آموزان یا دانشجویان به طور داوطلب عضو این سازمان می شوند و </a:t>
            </a:r>
          </a:p>
          <a:p>
            <a:pPr algn="ctr">
              <a:lnSpc>
                <a:spcPct val="150000"/>
              </a:lnSpc>
            </a:pPr>
            <a:r>
              <a:rPr lang="fa-I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برای همکاری با هلال احمر آموزش می بینند.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12" y="3198317"/>
            <a:ext cx="4035310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2" y="-1"/>
            <a:ext cx="1151823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89" y="0"/>
            <a:ext cx="5951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39" y="901486"/>
            <a:ext cx="3398777" cy="2832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869" y="4302013"/>
            <a:ext cx="6192688" cy="170816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fa-I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در حوادث کوهستان ها و جاده و سیل و آوار و ... با گرفتن شماره تلفن 147 ، امدادگران هلال احمر به یاری ما می شتابند .</a:t>
            </a:r>
            <a:endParaRPr lang="fa-IR" sz="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74" y="4302013"/>
            <a:ext cx="2232248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0" y="984143"/>
            <a:ext cx="534202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61032" y="613749"/>
            <a:ext cx="179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آیا می دانید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57" y="522249"/>
            <a:ext cx="676275" cy="648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137" y="1290024"/>
            <a:ext cx="11261558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800" dirty="0" smtClean="0">
                <a:cs typeface="B Koodak" panose="00000700000000000000" pitchFamily="2" charset="-78"/>
              </a:rPr>
              <a:t>در کشورهای مسلمان جمعیت هلال احمر و در سایر کشورها همین مؤسسه به نام صلیب سرخ فعالیت می کند.</a:t>
            </a:r>
            <a:r>
              <a:rPr lang="fa-IR" sz="2800" dirty="0"/>
              <a:t>  </a:t>
            </a:r>
            <a:r>
              <a:rPr lang="fa-IR" sz="2800" dirty="0">
                <a:cs typeface="B Koodak" panose="00000700000000000000" pitchFamily="2" charset="-78"/>
              </a:rPr>
              <a:t>مقر اصلی این سازمان در شهر </a:t>
            </a:r>
            <a:r>
              <a:rPr lang="fa-IR" sz="2800" dirty="0" smtClean="0">
                <a:cs typeface="B Koodak" panose="00000700000000000000" pitchFamily="2" charset="-78"/>
              </a:rPr>
              <a:t>ژنو سوئیس</a:t>
            </a:r>
            <a:r>
              <a:rPr lang="fa-IR" sz="2800" dirty="0">
                <a:cs typeface="B Koodak" panose="00000700000000000000" pitchFamily="2" charset="-78"/>
              </a:rPr>
              <a:t> است. این سازمان در ابتدا فقط برای مراقبت از سربازان زخمی جنگ بود اما بعد ها برای تسکین همه ی درد های بشری گسترش یافت. این سازمان به مردم بی پناه بدون هیچ تبعیضی از لحاظ طبقه</a:t>
            </a:r>
            <a:r>
              <a:rPr lang="fa-IR" sz="2800" dirty="0" smtClean="0">
                <a:cs typeface="B Koodak" panose="00000700000000000000" pitchFamily="2" charset="-78"/>
              </a:rPr>
              <a:t>، رنگ، عقیده </a:t>
            </a:r>
            <a:r>
              <a:rPr lang="fa-IR" sz="2800" dirty="0">
                <a:cs typeface="B Koodak" panose="00000700000000000000" pitchFamily="2" charset="-78"/>
              </a:rPr>
              <a:t>و ملیت خدمت می کند</a:t>
            </a:r>
            <a:r>
              <a:rPr lang="fa-IR" sz="2800" dirty="0"/>
              <a:t>.</a:t>
            </a:r>
            <a:endParaRPr lang="fa-IR" sz="2800" dirty="0">
              <a:cs typeface="B Koodak" panose="000007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88" y="4010526"/>
            <a:ext cx="2457411" cy="2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1359" y="2530642"/>
            <a:ext cx="22060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cs typeface="B Morvarid" panose="00000400000000000000" pitchFamily="2" charset="-78"/>
              </a:rPr>
              <a:t>پایان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cs typeface="B Morvar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157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7936" y="2421438"/>
            <a:ext cx="67361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تیترها و تصاویر بعدی به دقت نگاه کنید.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00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450676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6" y="0"/>
            <a:ext cx="5741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0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4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مربوط به درس پنجم مطالعات اجتماعی هفتم مبحث همدلی و همیاری در حوادث</Template>
  <TotalTime>0</TotalTime>
  <Words>493</Words>
  <Application>Microsoft Office PowerPoint</Application>
  <PresentationFormat>Widescreen</PresentationFormat>
  <Paragraphs>54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B Koodak</vt:lpstr>
      <vt:lpstr>B Morvarid</vt:lpstr>
      <vt:lpstr>B Titr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2022-02-01T07:58:22Z</dcterms:created>
  <dcterms:modified xsi:type="dcterms:W3CDTF">2022-02-01T07:58:33Z</dcterms:modified>
</cp:coreProperties>
</file>