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r" defTabSz="914400" rtl="1" eaLnBrk="1" latinLnBrk="0" hangingPunct="1">
      <a:defRPr sz="2400" kern="1200">
        <a:solidFill>
          <a:schemeClr val="tx1"/>
        </a:solidFill>
        <a:latin typeface="Times New Roman" pitchFamily="18" charset="0"/>
        <a:ea typeface="+mn-ea"/>
        <a:cs typeface="+mn-cs"/>
      </a:defRPr>
    </a:lvl6pPr>
    <a:lvl7pPr marL="2743200" algn="r" defTabSz="914400" rtl="1" eaLnBrk="1" latinLnBrk="0" hangingPunct="1">
      <a:defRPr sz="2400" kern="1200">
        <a:solidFill>
          <a:schemeClr val="tx1"/>
        </a:solidFill>
        <a:latin typeface="Times New Roman" pitchFamily="18" charset="0"/>
        <a:ea typeface="+mn-ea"/>
        <a:cs typeface="+mn-cs"/>
      </a:defRPr>
    </a:lvl7pPr>
    <a:lvl8pPr marL="3200400" algn="r" defTabSz="914400" rtl="1" eaLnBrk="1" latinLnBrk="0" hangingPunct="1">
      <a:defRPr sz="2400" kern="1200">
        <a:solidFill>
          <a:schemeClr val="tx1"/>
        </a:solidFill>
        <a:latin typeface="Times New Roman" pitchFamily="18" charset="0"/>
        <a:ea typeface="+mn-ea"/>
        <a:cs typeface="+mn-cs"/>
      </a:defRPr>
    </a:lvl8pPr>
    <a:lvl9pPr marL="3657600" algn="r" defTabSz="914400" rtl="1"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810" autoAdjust="0"/>
    <p:restoredTop sz="90929"/>
  </p:normalViewPr>
  <p:slideViewPr>
    <p:cSldViewPr>
      <p:cViewPr>
        <p:scale>
          <a:sx n="61" d="100"/>
          <a:sy n="61" d="100"/>
        </p:scale>
        <p:origin x="38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5D7A8741-B814-43A4-BB57-FB92DCB1064E}" type="slidenum">
              <a:rPr lang="en-US"/>
              <a:pPr>
                <a:defRPr/>
              </a:pPr>
              <a:t>‹#›</a:t>
            </a:fld>
            <a:endParaRPr lang="en-US"/>
          </a:p>
        </p:txBody>
      </p:sp>
    </p:spTree>
    <p:extLst>
      <p:ext uri="{BB962C8B-B14F-4D97-AF65-F5344CB8AC3E}">
        <p14:creationId xmlns:p14="http://schemas.microsoft.com/office/powerpoint/2010/main" val="27260304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8B21BCA6-4E5F-45D3-B21D-AEDD2F1C5DDD}" type="slidenum">
              <a:rPr lang="en-US"/>
              <a:pPr/>
              <a:t>1</a:t>
            </a:fld>
            <a:endParaRPr lang="en-US"/>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p:spPr>
        <p:txBody>
          <a:bodyPr/>
          <a:lstStyle/>
          <a:p>
            <a:pPr eaLnBrk="1" hangingPunct="1"/>
            <a:r>
              <a:rPr lang="en-US" smtClean="0"/>
              <a:t>Students will have their microscopes out, for reference as we go through each of the steps.   As an introduction, students will be asked what kinds of things they can do with this tool.</a:t>
            </a:r>
          </a:p>
        </p:txBody>
      </p:sp>
    </p:spTree>
    <p:extLst>
      <p:ext uri="{BB962C8B-B14F-4D97-AF65-F5344CB8AC3E}">
        <p14:creationId xmlns:p14="http://schemas.microsoft.com/office/powerpoint/2010/main" val="346179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F48B0786-FC14-4021-8A36-B4A0D52BBFCB}" type="slidenum">
              <a:rPr lang="en-US"/>
              <a:pPr/>
              <a:t>2</a:t>
            </a:fld>
            <a:endParaRPr lang="en-US"/>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r>
              <a:rPr lang="en-US" smtClean="0"/>
              <a:t>Teacher demonstrates how to hold the microscope, where the lens paper is located and how to use it.  Students will be invited to turn the knobs and observe the stage as it moves up and down.   Teacher will demonstrate how to store the microscope.   </a:t>
            </a:r>
          </a:p>
        </p:txBody>
      </p:sp>
    </p:spTree>
    <p:extLst>
      <p:ext uri="{BB962C8B-B14F-4D97-AF65-F5344CB8AC3E}">
        <p14:creationId xmlns:p14="http://schemas.microsoft.com/office/powerpoint/2010/main" val="9535204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fld id="{B9FCFB7B-BF5A-4A78-833A-B65452E9874B}" type="slidenum">
              <a:rPr lang="en-US"/>
              <a:pPr/>
              <a:t>3</a:t>
            </a:fld>
            <a:endParaRPr 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p:spPr>
        <p:txBody>
          <a:bodyPr/>
          <a:lstStyle/>
          <a:p>
            <a:pPr eaLnBrk="1" hangingPunct="1"/>
            <a:r>
              <a:rPr lang="en-US" smtClean="0"/>
              <a:t>This is the exact version of the microscope used in class. Students will be identifying the parts on the microscopes at their desks as we go along and what their functions are.  </a:t>
            </a:r>
          </a:p>
        </p:txBody>
      </p:sp>
    </p:spTree>
    <p:extLst>
      <p:ext uri="{BB962C8B-B14F-4D97-AF65-F5344CB8AC3E}">
        <p14:creationId xmlns:p14="http://schemas.microsoft.com/office/powerpoint/2010/main" val="310907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BF063874-5823-40BE-931E-79DBD032E365}" type="slidenum">
              <a:rPr lang="en-US"/>
              <a:pPr/>
              <a:t>4</a:t>
            </a:fld>
            <a:endParaRPr 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r>
              <a:rPr lang="en-US" smtClean="0"/>
              <a:t>Give students a slide from the “common things” set, each student will practice focusing and changing objectives.</a:t>
            </a:r>
          </a:p>
        </p:txBody>
      </p:sp>
    </p:spTree>
    <p:extLst>
      <p:ext uri="{BB962C8B-B14F-4D97-AF65-F5344CB8AC3E}">
        <p14:creationId xmlns:p14="http://schemas.microsoft.com/office/powerpoint/2010/main" val="104309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0FC8927D-32B2-4BD4-A440-0D77C5B9BFDA}" type="slidenum">
              <a:rPr lang="en-US"/>
              <a:pPr/>
              <a:t>5</a:t>
            </a:fld>
            <a:endParaRPr 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pPr eaLnBrk="1" hangingPunct="1"/>
            <a:r>
              <a:rPr lang="en-US" smtClean="0"/>
              <a:t>Have students exchange slides so they can look at different things, walk them through using the high power objective to focus slides.  Emphasize not using the coarse objective during this process, as it will crack the slides.</a:t>
            </a:r>
          </a:p>
        </p:txBody>
      </p:sp>
    </p:spTree>
    <p:extLst>
      <p:ext uri="{BB962C8B-B14F-4D97-AF65-F5344CB8AC3E}">
        <p14:creationId xmlns:p14="http://schemas.microsoft.com/office/powerpoint/2010/main" val="29741282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26" descr="Canvas"/>
          <p:cNvSpPr>
            <a:spLocks noChangeArrowheads="1"/>
          </p:cNvSpPr>
          <p:nvPr/>
        </p:nvSpPr>
        <p:spPr bwMode="white">
          <a:xfrm>
            <a:off x="528638" y="201613"/>
            <a:ext cx="8397875" cy="6467475"/>
          </a:xfrm>
          <a:prstGeom prst="rect">
            <a:avLst/>
          </a:prstGeom>
          <a:blipFill dpi="0" rotWithShape="0">
            <a:blip r:embed="rId2"/>
            <a:srcRect/>
            <a:tile tx="0" ty="0" sx="100000" sy="100000" flip="none" algn="tl"/>
          </a:blipFill>
          <a:ln w="9525">
            <a:noFill/>
            <a:miter lim="800000"/>
            <a:headEnd/>
            <a:tailEnd/>
          </a:ln>
        </p:spPr>
        <p:txBody>
          <a:bodyPr wrap="none" anchor="ctr"/>
          <a:lstStyle/>
          <a:p>
            <a:pPr algn="ctr">
              <a:defRPr/>
            </a:pPr>
            <a:endParaRPr kumimoji="1" lang="fa-IR"/>
          </a:p>
        </p:txBody>
      </p:sp>
      <p:pic>
        <p:nvPicPr>
          <p:cNvPr id="5" name="Picture 1027" descr="A:\minispir.GIF"/>
          <p:cNvPicPr>
            <a:picLocks noChangeAspect="1" noChangeArrowheads="1"/>
          </p:cNvPicPr>
          <p:nvPr/>
        </p:nvPicPr>
        <p:blipFill>
          <a:blip r:embed="rId3"/>
          <a:srcRect/>
          <a:stretch>
            <a:fillRect/>
          </a:stretch>
        </p:blipFill>
        <p:spPr bwMode="ltGray">
          <a:xfrm>
            <a:off x="0" y="50800"/>
            <a:ext cx="1181100" cy="4286250"/>
          </a:xfrm>
          <a:prstGeom prst="rect">
            <a:avLst/>
          </a:prstGeom>
          <a:noFill/>
          <a:ln w="9525">
            <a:noFill/>
            <a:miter lim="800000"/>
            <a:headEnd/>
            <a:tailEnd/>
          </a:ln>
        </p:spPr>
      </p:pic>
      <p:sp>
        <p:nvSpPr>
          <p:cNvPr id="6" name="Rectangle 1028" descr="Canvas"/>
          <p:cNvSpPr>
            <a:spLocks noChangeArrowheads="1"/>
          </p:cNvSpPr>
          <p:nvPr/>
        </p:nvSpPr>
        <p:spPr bwMode="white">
          <a:xfrm>
            <a:off x="596900" y="4130675"/>
            <a:ext cx="1041400" cy="457200"/>
          </a:xfrm>
          <a:prstGeom prst="rect">
            <a:avLst/>
          </a:prstGeom>
          <a:blipFill dpi="0" rotWithShape="0">
            <a:blip r:embed="rId2"/>
            <a:srcRect/>
            <a:tile tx="0" ty="0" sx="100000" sy="100000" flip="none" algn="tl"/>
          </a:blipFill>
          <a:ln w="9525">
            <a:noFill/>
            <a:miter lim="800000"/>
            <a:headEnd/>
            <a:tailEnd/>
          </a:ln>
          <a:effectLst/>
        </p:spPr>
        <p:txBody>
          <a:bodyPr wrap="none" anchor="ctr"/>
          <a:lstStyle/>
          <a:p>
            <a:pPr algn="ctr">
              <a:defRPr/>
            </a:pPr>
            <a:endParaRPr kumimoji="1" lang="fa-IR"/>
          </a:p>
        </p:txBody>
      </p:sp>
      <p:pic>
        <p:nvPicPr>
          <p:cNvPr id="7" name="Picture 1029" descr="A:\minispir.GIF"/>
          <p:cNvPicPr>
            <a:picLocks noChangeAspect="1" noChangeArrowheads="1"/>
          </p:cNvPicPr>
          <p:nvPr/>
        </p:nvPicPr>
        <p:blipFill>
          <a:blip r:embed="rId3"/>
          <a:srcRect t="39999"/>
          <a:stretch>
            <a:fillRect/>
          </a:stretch>
        </p:blipFill>
        <p:spPr bwMode="ltGray">
          <a:xfrm>
            <a:off x="0" y="4222750"/>
            <a:ext cx="1181100" cy="2571750"/>
          </a:xfrm>
          <a:prstGeom prst="rect">
            <a:avLst/>
          </a:prstGeom>
          <a:noFill/>
          <a:ln w="9525">
            <a:noFill/>
            <a:miter lim="800000"/>
            <a:headEnd/>
            <a:tailEnd/>
          </a:ln>
        </p:spPr>
      </p:pic>
      <p:sp>
        <p:nvSpPr>
          <p:cNvPr id="6150" name="Rectangle 1030"/>
          <p:cNvSpPr>
            <a:spLocks noGrp="1" noChangeArrowheads="1"/>
          </p:cNvSpPr>
          <p:nvPr>
            <p:ph type="ctrTitle"/>
          </p:nvPr>
        </p:nvSpPr>
        <p:spPr>
          <a:xfrm>
            <a:off x="914400" y="2057400"/>
            <a:ext cx="7721600" cy="1143000"/>
          </a:xfrm>
        </p:spPr>
        <p:txBody>
          <a:bodyPr/>
          <a:lstStyle>
            <a:lvl1pPr>
              <a:defRPr/>
            </a:lvl1pPr>
          </a:lstStyle>
          <a:p>
            <a:r>
              <a:rPr lang="en-US" smtClean="0"/>
              <a:t>Click to edit Master title style</a:t>
            </a:r>
            <a:endParaRPr lang="en-US"/>
          </a:p>
        </p:txBody>
      </p:sp>
      <p:sp>
        <p:nvSpPr>
          <p:cNvPr id="6151" name="Rectangle 1031"/>
          <p:cNvSpPr>
            <a:spLocks noGrp="1" noChangeArrowheads="1"/>
          </p:cNvSpPr>
          <p:nvPr>
            <p:ph type="subTitle" idx="1"/>
          </p:nvPr>
        </p:nvSpPr>
        <p:spPr>
          <a:xfrm>
            <a:off x="1625600" y="3886200"/>
            <a:ext cx="6400800" cy="1771650"/>
          </a:xfrm>
        </p:spPr>
        <p:txBody>
          <a:bodyPr/>
          <a:lstStyle>
            <a:lvl1pPr marL="0" indent="0" algn="ctr">
              <a:buFontTx/>
              <a:buNone/>
              <a:defRPr/>
            </a:lvl1pPr>
          </a:lstStyle>
          <a:p>
            <a:r>
              <a:rPr lang="en-US" smtClean="0"/>
              <a:t>Click to edit Master subtitle style</a:t>
            </a:r>
            <a:endParaRPr lang="en-US"/>
          </a:p>
        </p:txBody>
      </p:sp>
      <p:sp>
        <p:nvSpPr>
          <p:cNvPr id="8" name="Rectangle 1032"/>
          <p:cNvSpPr>
            <a:spLocks noGrp="1" noChangeArrowheads="1"/>
          </p:cNvSpPr>
          <p:nvPr>
            <p:ph type="dt" sz="quarter" idx="10"/>
          </p:nvPr>
        </p:nvSpPr>
        <p:spPr>
          <a:xfrm>
            <a:off x="1084263" y="6096000"/>
            <a:ext cx="1905000" cy="457200"/>
          </a:xfrm>
        </p:spPr>
        <p:txBody>
          <a:bodyPr/>
          <a:lstStyle>
            <a:lvl1pPr>
              <a:defRPr smtClean="0"/>
            </a:lvl1pPr>
          </a:lstStyle>
          <a:p>
            <a:pPr>
              <a:defRPr/>
            </a:pPr>
            <a:endParaRPr lang="en-US"/>
          </a:p>
        </p:txBody>
      </p:sp>
      <p:sp>
        <p:nvSpPr>
          <p:cNvPr id="9" name="Rectangle 1033"/>
          <p:cNvSpPr>
            <a:spLocks noGrp="1" noChangeArrowheads="1"/>
          </p:cNvSpPr>
          <p:nvPr>
            <p:ph type="ftr" sz="quarter" idx="11"/>
          </p:nvPr>
        </p:nvSpPr>
        <p:spPr>
          <a:xfrm>
            <a:off x="3522663" y="6096000"/>
            <a:ext cx="2895600" cy="457200"/>
          </a:xfrm>
        </p:spPr>
        <p:txBody>
          <a:bodyPr/>
          <a:lstStyle>
            <a:lvl1pPr>
              <a:defRPr smtClean="0"/>
            </a:lvl1pPr>
          </a:lstStyle>
          <a:p>
            <a:pPr>
              <a:defRPr/>
            </a:pPr>
            <a:endParaRPr lang="en-US"/>
          </a:p>
        </p:txBody>
      </p:sp>
      <p:sp>
        <p:nvSpPr>
          <p:cNvPr id="10" name="Rectangle 1034"/>
          <p:cNvSpPr>
            <a:spLocks noGrp="1" noChangeArrowheads="1"/>
          </p:cNvSpPr>
          <p:nvPr>
            <p:ph type="sldNum" sz="quarter" idx="12"/>
          </p:nvPr>
        </p:nvSpPr>
        <p:spPr>
          <a:xfrm>
            <a:off x="6951663" y="6096000"/>
            <a:ext cx="1905000" cy="457200"/>
          </a:xfrm>
        </p:spPr>
        <p:txBody>
          <a:bodyPr/>
          <a:lstStyle>
            <a:lvl1pPr>
              <a:defRPr smtClean="0"/>
            </a:lvl1pPr>
          </a:lstStyle>
          <a:p>
            <a:pPr>
              <a:defRPr/>
            </a:pPr>
            <a:fld id="{844B3085-DD52-4621-812E-EDE628325274}" type="slidenum">
              <a:rPr lang="en-US"/>
              <a:pPr>
                <a:defRPr/>
              </a:pPr>
              <a:t>‹#›</a:t>
            </a:fld>
            <a:endParaRPr lang="en-US"/>
          </a:p>
        </p:txBody>
      </p:sp>
    </p:spTree>
  </p:cSld>
  <p:clrMapOvr>
    <a:masterClrMapping/>
  </p:clrMapOvr>
  <p:transition>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1032"/>
          <p:cNvSpPr>
            <a:spLocks noGrp="1" noChangeArrowheads="1"/>
          </p:cNvSpPr>
          <p:nvPr>
            <p:ph type="dt" sz="half" idx="10"/>
          </p:nvPr>
        </p:nvSpPr>
        <p:spPr>
          <a:ln/>
        </p:spPr>
        <p:txBody>
          <a:bodyPr/>
          <a:lstStyle>
            <a:lvl1pPr>
              <a:defRPr/>
            </a:lvl1pPr>
          </a:lstStyle>
          <a:p>
            <a:pPr>
              <a:defRPr/>
            </a:pPr>
            <a:endParaRPr lang="en-US"/>
          </a:p>
        </p:txBody>
      </p:sp>
      <p:sp>
        <p:nvSpPr>
          <p:cNvPr id="5" name="Rectangle 1033"/>
          <p:cNvSpPr>
            <a:spLocks noGrp="1" noChangeArrowheads="1"/>
          </p:cNvSpPr>
          <p:nvPr>
            <p:ph type="ftr" sz="quarter" idx="11"/>
          </p:nvPr>
        </p:nvSpPr>
        <p:spPr>
          <a:ln/>
        </p:spPr>
        <p:txBody>
          <a:bodyPr/>
          <a:lstStyle>
            <a:lvl1pPr>
              <a:defRPr/>
            </a:lvl1pPr>
          </a:lstStyle>
          <a:p>
            <a:pPr>
              <a:defRPr/>
            </a:pPr>
            <a:endParaRPr lang="en-US"/>
          </a:p>
        </p:txBody>
      </p:sp>
      <p:sp>
        <p:nvSpPr>
          <p:cNvPr id="6" name="Rectangle 1034"/>
          <p:cNvSpPr>
            <a:spLocks noGrp="1" noChangeArrowheads="1"/>
          </p:cNvSpPr>
          <p:nvPr>
            <p:ph type="sldNum" sz="quarter" idx="12"/>
          </p:nvPr>
        </p:nvSpPr>
        <p:spPr>
          <a:ln/>
        </p:spPr>
        <p:txBody>
          <a:bodyPr/>
          <a:lstStyle>
            <a:lvl1pPr>
              <a:defRPr/>
            </a:lvl1pPr>
          </a:lstStyle>
          <a:p>
            <a:pPr>
              <a:defRPr/>
            </a:pPr>
            <a:fld id="{B9703A6D-3141-48A3-8897-04993D976FA1}" type="slidenum">
              <a:rPr lang="en-US"/>
              <a:pPr>
                <a:defRPr/>
              </a:pPr>
              <a:t>‹#›</a:t>
            </a:fld>
            <a:endParaRPr lang="en-US"/>
          </a:p>
        </p:txBody>
      </p:sp>
    </p:spTree>
  </p:cSld>
  <p:clrMapOvr>
    <a:masterClrMapping/>
  </p:clrMapOvr>
  <p:transition>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1066800" y="381000"/>
            <a:ext cx="55626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1032"/>
          <p:cNvSpPr>
            <a:spLocks noGrp="1" noChangeArrowheads="1"/>
          </p:cNvSpPr>
          <p:nvPr>
            <p:ph type="dt" sz="half" idx="10"/>
          </p:nvPr>
        </p:nvSpPr>
        <p:spPr>
          <a:ln/>
        </p:spPr>
        <p:txBody>
          <a:bodyPr/>
          <a:lstStyle>
            <a:lvl1pPr>
              <a:defRPr/>
            </a:lvl1pPr>
          </a:lstStyle>
          <a:p>
            <a:pPr>
              <a:defRPr/>
            </a:pPr>
            <a:endParaRPr lang="en-US"/>
          </a:p>
        </p:txBody>
      </p:sp>
      <p:sp>
        <p:nvSpPr>
          <p:cNvPr id="5" name="Rectangle 1033"/>
          <p:cNvSpPr>
            <a:spLocks noGrp="1" noChangeArrowheads="1"/>
          </p:cNvSpPr>
          <p:nvPr>
            <p:ph type="ftr" sz="quarter" idx="11"/>
          </p:nvPr>
        </p:nvSpPr>
        <p:spPr>
          <a:ln/>
        </p:spPr>
        <p:txBody>
          <a:bodyPr/>
          <a:lstStyle>
            <a:lvl1pPr>
              <a:defRPr/>
            </a:lvl1pPr>
          </a:lstStyle>
          <a:p>
            <a:pPr>
              <a:defRPr/>
            </a:pPr>
            <a:endParaRPr lang="en-US"/>
          </a:p>
        </p:txBody>
      </p:sp>
      <p:sp>
        <p:nvSpPr>
          <p:cNvPr id="6" name="Rectangle 1034"/>
          <p:cNvSpPr>
            <a:spLocks noGrp="1" noChangeArrowheads="1"/>
          </p:cNvSpPr>
          <p:nvPr>
            <p:ph type="sldNum" sz="quarter" idx="12"/>
          </p:nvPr>
        </p:nvSpPr>
        <p:spPr>
          <a:ln/>
        </p:spPr>
        <p:txBody>
          <a:bodyPr/>
          <a:lstStyle>
            <a:lvl1pPr>
              <a:defRPr/>
            </a:lvl1pPr>
          </a:lstStyle>
          <a:p>
            <a:pPr>
              <a:defRPr/>
            </a:pPr>
            <a:fld id="{D29057F9-777C-4D30-8486-01778E868E2B}" type="slidenum">
              <a:rPr lang="en-US"/>
              <a:pPr>
                <a:defRPr/>
              </a:pPr>
              <a:t>‹#›</a:t>
            </a:fld>
            <a:endParaRPr lang="en-US"/>
          </a:p>
        </p:txBody>
      </p:sp>
    </p:spTree>
  </p:cSld>
  <p:clrMapOvr>
    <a:masterClrMapping/>
  </p:clrMapOvr>
  <p:transition>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7620000" cy="1143000"/>
          </a:xfrm>
        </p:spPr>
        <p:txBody>
          <a:bodyPr/>
          <a:lstStyle/>
          <a:p>
            <a:r>
              <a:rPr lang="en-US" smtClean="0"/>
              <a:t>Click to edit Master title style</a:t>
            </a:r>
            <a:endParaRPr lang="fa-IR"/>
          </a:p>
        </p:txBody>
      </p:sp>
      <p:sp>
        <p:nvSpPr>
          <p:cNvPr id="3" name="Text Placeholder 2"/>
          <p:cNvSpPr>
            <a:spLocks noGrp="1"/>
          </p:cNvSpPr>
          <p:nvPr>
            <p:ph type="body" sz="half" idx="1"/>
          </p:nvPr>
        </p:nvSpPr>
        <p:spPr>
          <a:xfrm>
            <a:off x="1066800" y="1752600"/>
            <a:ext cx="3733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lipArt Placeholder 3"/>
          <p:cNvSpPr>
            <a:spLocks noGrp="1"/>
          </p:cNvSpPr>
          <p:nvPr>
            <p:ph type="clipArt" sz="half" idx="2"/>
          </p:nvPr>
        </p:nvSpPr>
        <p:spPr>
          <a:xfrm>
            <a:off x="4953000" y="1752600"/>
            <a:ext cx="3733800" cy="4114800"/>
          </a:xfrm>
        </p:spPr>
        <p:txBody>
          <a:bodyPr/>
          <a:lstStyle/>
          <a:p>
            <a:pPr lvl="0"/>
            <a:r>
              <a:rPr lang="en-US" noProof="0" smtClean="0"/>
              <a:t>Click icon to add online image</a:t>
            </a:r>
            <a:endParaRPr lang="fa-IR" noProof="0" smtClean="0"/>
          </a:p>
        </p:txBody>
      </p:sp>
      <p:sp>
        <p:nvSpPr>
          <p:cNvPr id="5" name="Rectangle 1032"/>
          <p:cNvSpPr>
            <a:spLocks noGrp="1" noChangeArrowheads="1"/>
          </p:cNvSpPr>
          <p:nvPr>
            <p:ph type="dt" sz="half" idx="10"/>
          </p:nvPr>
        </p:nvSpPr>
        <p:spPr>
          <a:ln/>
        </p:spPr>
        <p:txBody>
          <a:bodyPr/>
          <a:lstStyle>
            <a:lvl1pPr>
              <a:defRPr/>
            </a:lvl1pPr>
          </a:lstStyle>
          <a:p>
            <a:pPr>
              <a:defRPr/>
            </a:pPr>
            <a:endParaRPr lang="en-US"/>
          </a:p>
        </p:txBody>
      </p:sp>
      <p:sp>
        <p:nvSpPr>
          <p:cNvPr id="6" name="Rectangle 1033"/>
          <p:cNvSpPr>
            <a:spLocks noGrp="1" noChangeArrowheads="1"/>
          </p:cNvSpPr>
          <p:nvPr>
            <p:ph type="ftr" sz="quarter" idx="11"/>
          </p:nvPr>
        </p:nvSpPr>
        <p:spPr>
          <a:ln/>
        </p:spPr>
        <p:txBody>
          <a:bodyPr/>
          <a:lstStyle>
            <a:lvl1pPr>
              <a:defRPr/>
            </a:lvl1pPr>
          </a:lstStyle>
          <a:p>
            <a:pPr>
              <a:defRPr/>
            </a:pPr>
            <a:endParaRPr lang="en-US"/>
          </a:p>
        </p:txBody>
      </p:sp>
      <p:sp>
        <p:nvSpPr>
          <p:cNvPr id="7" name="Rectangle 1034"/>
          <p:cNvSpPr>
            <a:spLocks noGrp="1" noChangeArrowheads="1"/>
          </p:cNvSpPr>
          <p:nvPr>
            <p:ph type="sldNum" sz="quarter" idx="12"/>
          </p:nvPr>
        </p:nvSpPr>
        <p:spPr>
          <a:ln/>
        </p:spPr>
        <p:txBody>
          <a:bodyPr/>
          <a:lstStyle>
            <a:lvl1pPr>
              <a:defRPr/>
            </a:lvl1pPr>
          </a:lstStyle>
          <a:p>
            <a:pPr>
              <a:defRPr/>
            </a:pPr>
            <a:fld id="{7F4D3837-DEE1-4C00-B8E6-6BF9AC47FED7}" type="slidenum">
              <a:rPr lang="en-US"/>
              <a:pPr>
                <a:defRPr/>
              </a:pPr>
              <a:t>‹#›</a:t>
            </a:fld>
            <a:endParaRPr lang="en-US"/>
          </a:p>
        </p:txBody>
      </p:sp>
    </p:spTree>
  </p:cSld>
  <p:clrMapOvr>
    <a:masterClrMapping/>
  </p:clrMapOvr>
  <p:transition>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1032"/>
          <p:cNvSpPr>
            <a:spLocks noGrp="1" noChangeArrowheads="1"/>
          </p:cNvSpPr>
          <p:nvPr>
            <p:ph type="dt" sz="half" idx="10"/>
          </p:nvPr>
        </p:nvSpPr>
        <p:spPr>
          <a:ln/>
        </p:spPr>
        <p:txBody>
          <a:bodyPr/>
          <a:lstStyle>
            <a:lvl1pPr>
              <a:defRPr/>
            </a:lvl1pPr>
          </a:lstStyle>
          <a:p>
            <a:pPr>
              <a:defRPr/>
            </a:pPr>
            <a:endParaRPr lang="en-US"/>
          </a:p>
        </p:txBody>
      </p:sp>
      <p:sp>
        <p:nvSpPr>
          <p:cNvPr id="5" name="Rectangle 1033"/>
          <p:cNvSpPr>
            <a:spLocks noGrp="1" noChangeArrowheads="1"/>
          </p:cNvSpPr>
          <p:nvPr>
            <p:ph type="ftr" sz="quarter" idx="11"/>
          </p:nvPr>
        </p:nvSpPr>
        <p:spPr>
          <a:ln/>
        </p:spPr>
        <p:txBody>
          <a:bodyPr/>
          <a:lstStyle>
            <a:lvl1pPr>
              <a:defRPr/>
            </a:lvl1pPr>
          </a:lstStyle>
          <a:p>
            <a:pPr>
              <a:defRPr/>
            </a:pPr>
            <a:endParaRPr lang="en-US"/>
          </a:p>
        </p:txBody>
      </p:sp>
      <p:sp>
        <p:nvSpPr>
          <p:cNvPr id="6" name="Rectangle 1034"/>
          <p:cNvSpPr>
            <a:spLocks noGrp="1" noChangeArrowheads="1"/>
          </p:cNvSpPr>
          <p:nvPr>
            <p:ph type="sldNum" sz="quarter" idx="12"/>
          </p:nvPr>
        </p:nvSpPr>
        <p:spPr>
          <a:ln/>
        </p:spPr>
        <p:txBody>
          <a:bodyPr/>
          <a:lstStyle>
            <a:lvl1pPr>
              <a:defRPr/>
            </a:lvl1pPr>
          </a:lstStyle>
          <a:p>
            <a:pPr>
              <a:defRPr/>
            </a:pPr>
            <a:fld id="{512BCFF4-64B2-423D-B80E-ED8DFCFB148B}" type="slidenum">
              <a:rPr lang="en-US"/>
              <a:pPr>
                <a:defRPr/>
              </a:pPr>
              <a:t>‹#›</a:t>
            </a:fld>
            <a:endParaRPr lang="en-US"/>
          </a:p>
        </p:txBody>
      </p:sp>
    </p:spTree>
  </p:cSld>
  <p:clrMapOvr>
    <a:masterClrMapping/>
  </p:clrMapOvr>
  <p:transition>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32"/>
          <p:cNvSpPr>
            <a:spLocks noGrp="1" noChangeArrowheads="1"/>
          </p:cNvSpPr>
          <p:nvPr>
            <p:ph type="dt" sz="half" idx="10"/>
          </p:nvPr>
        </p:nvSpPr>
        <p:spPr>
          <a:ln/>
        </p:spPr>
        <p:txBody>
          <a:bodyPr/>
          <a:lstStyle>
            <a:lvl1pPr>
              <a:defRPr/>
            </a:lvl1pPr>
          </a:lstStyle>
          <a:p>
            <a:pPr>
              <a:defRPr/>
            </a:pPr>
            <a:endParaRPr lang="en-US"/>
          </a:p>
        </p:txBody>
      </p:sp>
      <p:sp>
        <p:nvSpPr>
          <p:cNvPr id="5" name="Rectangle 1033"/>
          <p:cNvSpPr>
            <a:spLocks noGrp="1" noChangeArrowheads="1"/>
          </p:cNvSpPr>
          <p:nvPr>
            <p:ph type="ftr" sz="quarter" idx="11"/>
          </p:nvPr>
        </p:nvSpPr>
        <p:spPr>
          <a:ln/>
        </p:spPr>
        <p:txBody>
          <a:bodyPr/>
          <a:lstStyle>
            <a:lvl1pPr>
              <a:defRPr/>
            </a:lvl1pPr>
          </a:lstStyle>
          <a:p>
            <a:pPr>
              <a:defRPr/>
            </a:pPr>
            <a:endParaRPr lang="en-US"/>
          </a:p>
        </p:txBody>
      </p:sp>
      <p:sp>
        <p:nvSpPr>
          <p:cNvPr id="6" name="Rectangle 1034"/>
          <p:cNvSpPr>
            <a:spLocks noGrp="1" noChangeArrowheads="1"/>
          </p:cNvSpPr>
          <p:nvPr>
            <p:ph type="sldNum" sz="quarter" idx="12"/>
          </p:nvPr>
        </p:nvSpPr>
        <p:spPr>
          <a:ln/>
        </p:spPr>
        <p:txBody>
          <a:bodyPr/>
          <a:lstStyle>
            <a:lvl1pPr>
              <a:defRPr/>
            </a:lvl1pPr>
          </a:lstStyle>
          <a:p>
            <a:pPr>
              <a:defRPr/>
            </a:pPr>
            <a:fld id="{20452073-DD85-40AF-9C18-3FA48BA7F212}" type="slidenum">
              <a:rPr lang="en-US"/>
              <a:pPr>
                <a:defRPr/>
              </a:pPr>
              <a:t>‹#›</a:t>
            </a:fld>
            <a:endParaRPr lang="en-US"/>
          </a:p>
        </p:txBody>
      </p:sp>
    </p:spTree>
  </p:cSld>
  <p:clrMapOvr>
    <a:masterClrMapping/>
  </p:clrMapOvr>
  <p:transition>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10668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9530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Rectangle 1032"/>
          <p:cNvSpPr>
            <a:spLocks noGrp="1" noChangeArrowheads="1"/>
          </p:cNvSpPr>
          <p:nvPr>
            <p:ph type="dt" sz="half" idx="10"/>
          </p:nvPr>
        </p:nvSpPr>
        <p:spPr>
          <a:ln/>
        </p:spPr>
        <p:txBody>
          <a:bodyPr/>
          <a:lstStyle>
            <a:lvl1pPr>
              <a:defRPr/>
            </a:lvl1pPr>
          </a:lstStyle>
          <a:p>
            <a:pPr>
              <a:defRPr/>
            </a:pPr>
            <a:endParaRPr lang="en-US"/>
          </a:p>
        </p:txBody>
      </p:sp>
      <p:sp>
        <p:nvSpPr>
          <p:cNvPr id="6" name="Rectangle 1033"/>
          <p:cNvSpPr>
            <a:spLocks noGrp="1" noChangeArrowheads="1"/>
          </p:cNvSpPr>
          <p:nvPr>
            <p:ph type="ftr" sz="quarter" idx="11"/>
          </p:nvPr>
        </p:nvSpPr>
        <p:spPr>
          <a:ln/>
        </p:spPr>
        <p:txBody>
          <a:bodyPr/>
          <a:lstStyle>
            <a:lvl1pPr>
              <a:defRPr/>
            </a:lvl1pPr>
          </a:lstStyle>
          <a:p>
            <a:pPr>
              <a:defRPr/>
            </a:pPr>
            <a:endParaRPr lang="en-US"/>
          </a:p>
        </p:txBody>
      </p:sp>
      <p:sp>
        <p:nvSpPr>
          <p:cNvPr id="7" name="Rectangle 1034"/>
          <p:cNvSpPr>
            <a:spLocks noGrp="1" noChangeArrowheads="1"/>
          </p:cNvSpPr>
          <p:nvPr>
            <p:ph type="sldNum" sz="quarter" idx="12"/>
          </p:nvPr>
        </p:nvSpPr>
        <p:spPr>
          <a:ln/>
        </p:spPr>
        <p:txBody>
          <a:bodyPr/>
          <a:lstStyle>
            <a:lvl1pPr>
              <a:defRPr/>
            </a:lvl1pPr>
          </a:lstStyle>
          <a:p>
            <a:pPr>
              <a:defRPr/>
            </a:pPr>
            <a:fld id="{A81779FC-0A6B-4748-83CB-4535CE0B2611}" type="slidenum">
              <a:rPr lang="en-US"/>
              <a:pPr>
                <a:defRPr/>
              </a:pPr>
              <a:t>‹#›</a:t>
            </a:fld>
            <a:endParaRPr lang="en-US"/>
          </a:p>
        </p:txBody>
      </p:sp>
    </p:spTree>
  </p:cSld>
  <p:clrMapOvr>
    <a:masterClrMapping/>
  </p:clrMapOvr>
  <p:transition>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Rectangle 1032"/>
          <p:cNvSpPr>
            <a:spLocks noGrp="1" noChangeArrowheads="1"/>
          </p:cNvSpPr>
          <p:nvPr>
            <p:ph type="dt" sz="half" idx="10"/>
          </p:nvPr>
        </p:nvSpPr>
        <p:spPr>
          <a:ln/>
        </p:spPr>
        <p:txBody>
          <a:bodyPr/>
          <a:lstStyle>
            <a:lvl1pPr>
              <a:defRPr/>
            </a:lvl1pPr>
          </a:lstStyle>
          <a:p>
            <a:pPr>
              <a:defRPr/>
            </a:pPr>
            <a:endParaRPr lang="en-US"/>
          </a:p>
        </p:txBody>
      </p:sp>
      <p:sp>
        <p:nvSpPr>
          <p:cNvPr id="8" name="Rectangle 1033"/>
          <p:cNvSpPr>
            <a:spLocks noGrp="1" noChangeArrowheads="1"/>
          </p:cNvSpPr>
          <p:nvPr>
            <p:ph type="ftr" sz="quarter" idx="11"/>
          </p:nvPr>
        </p:nvSpPr>
        <p:spPr>
          <a:ln/>
        </p:spPr>
        <p:txBody>
          <a:bodyPr/>
          <a:lstStyle>
            <a:lvl1pPr>
              <a:defRPr/>
            </a:lvl1pPr>
          </a:lstStyle>
          <a:p>
            <a:pPr>
              <a:defRPr/>
            </a:pPr>
            <a:endParaRPr lang="en-US"/>
          </a:p>
        </p:txBody>
      </p:sp>
      <p:sp>
        <p:nvSpPr>
          <p:cNvPr id="9" name="Rectangle 1034"/>
          <p:cNvSpPr>
            <a:spLocks noGrp="1" noChangeArrowheads="1"/>
          </p:cNvSpPr>
          <p:nvPr>
            <p:ph type="sldNum" sz="quarter" idx="12"/>
          </p:nvPr>
        </p:nvSpPr>
        <p:spPr>
          <a:ln/>
        </p:spPr>
        <p:txBody>
          <a:bodyPr/>
          <a:lstStyle>
            <a:lvl1pPr>
              <a:defRPr/>
            </a:lvl1pPr>
          </a:lstStyle>
          <a:p>
            <a:pPr>
              <a:defRPr/>
            </a:pPr>
            <a:fld id="{4B397684-E05A-4B04-8CD0-CC1AE86C7603}" type="slidenum">
              <a:rPr lang="en-US"/>
              <a:pPr>
                <a:defRPr/>
              </a:pPr>
              <a:t>‹#›</a:t>
            </a:fld>
            <a:endParaRPr lang="en-US"/>
          </a:p>
        </p:txBody>
      </p:sp>
    </p:spTree>
  </p:cSld>
  <p:clrMapOvr>
    <a:masterClrMapping/>
  </p:clrMapOvr>
  <p:transition>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Rectangle 1032"/>
          <p:cNvSpPr>
            <a:spLocks noGrp="1" noChangeArrowheads="1"/>
          </p:cNvSpPr>
          <p:nvPr>
            <p:ph type="dt" sz="half" idx="10"/>
          </p:nvPr>
        </p:nvSpPr>
        <p:spPr>
          <a:ln/>
        </p:spPr>
        <p:txBody>
          <a:bodyPr/>
          <a:lstStyle>
            <a:lvl1pPr>
              <a:defRPr/>
            </a:lvl1pPr>
          </a:lstStyle>
          <a:p>
            <a:pPr>
              <a:defRPr/>
            </a:pPr>
            <a:endParaRPr lang="en-US"/>
          </a:p>
        </p:txBody>
      </p:sp>
      <p:sp>
        <p:nvSpPr>
          <p:cNvPr id="4" name="Rectangle 1033"/>
          <p:cNvSpPr>
            <a:spLocks noGrp="1" noChangeArrowheads="1"/>
          </p:cNvSpPr>
          <p:nvPr>
            <p:ph type="ftr" sz="quarter" idx="11"/>
          </p:nvPr>
        </p:nvSpPr>
        <p:spPr>
          <a:ln/>
        </p:spPr>
        <p:txBody>
          <a:bodyPr/>
          <a:lstStyle>
            <a:lvl1pPr>
              <a:defRPr/>
            </a:lvl1pPr>
          </a:lstStyle>
          <a:p>
            <a:pPr>
              <a:defRPr/>
            </a:pPr>
            <a:endParaRPr lang="en-US"/>
          </a:p>
        </p:txBody>
      </p:sp>
      <p:sp>
        <p:nvSpPr>
          <p:cNvPr id="5" name="Rectangle 1034"/>
          <p:cNvSpPr>
            <a:spLocks noGrp="1" noChangeArrowheads="1"/>
          </p:cNvSpPr>
          <p:nvPr>
            <p:ph type="sldNum" sz="quarter" idx="12"/>
          </p:nvPr>
        </p:nvSpPr>
        <p:spPr>
          <a:ln/>
        </p:spPr>
        <p:txBody>
          <a:bodyPr/>
          <a:lstStyle>
            <a:lvl1pPr>
              <a:defRPr/>
            </a:lvl1pPr>
          </a:lstStyle>
          <a:p>
            <a:pPr>
              <a:defRPr/>
            </a:pPr>
            <a:fld id="{166F7E9B-C27E-4921-8BAB-2BEC8F47CAEB}" type="slidenum">
              <a:rPr lang="en-US"/>
              <a:pPr>
                <a:defRPr/>
              </a:pPr>
              <a:t>‹#›</a:t>
            </a:fld>
            <a:endParaRPr lang="en-US"/>
          </a:p>
        </p:txBody>
      </p:sp>
    </p:spTree>
  </p:cSld>
  <p:clrMapOvr>
    <a:masterClrMapping/>
  </p:clrMapOvr>
  <p:transition>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32"/>
          <p:cNvSpPr>
            <a:spLocks noGrp="1" noChangeArrowheads="1"/>
          </p:cNvSpPr>
          <p:nvPr>
            <p:ph type="dt" sz="half" idx="10"/>
          </p:nvPr>
        </p:nvSpPr>
        <p:spPr>
          <a:ln/>
        </p:spPr>
        <p:txBody>
          <a:bodyPr/>
          <a:lstStyle>
            <a:lvl1pPr>
              <a:defRPr/>
            </a:lvl1pPr>
          </a:lstStyle>
          <a:p>
            <a:pPr>
              <a:defRPr/>
            </a:pPr>
            <a:endParaRPr lang="en-US"/>
          </a:p>
        </p:txBody>
      </p:sp>
      <p:sp>
        <p:nvSpPr>
          <p:cNvPr id="3" name="Rectangle 1033"/>
          <p:cNvSpPr>
            <a:spLocks noGrp="1" noChangeArrowheads="1"/>
          </p:cNvSpPr>
          <p:nvPr>
            <p:ph type="ftr" sz="quarter" idx="11"/>
          </p:nvPr>
        </p:nvSpPr>
        <p:spPr>
          <a:ln/>
        </p:spPr>
        <p:txBody>
          <a:bodyPr/>
          <a:lstStyle>
            <a:lvl1pPr>
              <a:defRPr/>
            </a:lvl1pPr>
          </a:lstStyle>
          <a:p>
            <a:pPr>
              <a:defRPr/>
            </a:pPr>
            <a:endParaRPr lang="en-US"/>
          </a:p>
        </p:txBody>
      </p:sp>
      <p:sp>
        <p:nvSpPr>
          <p:cNvPr id="4" name="Rectangle 1034"/>
          <p:cNvSpPr>
            <a:spLocks noGrp="1" noChangeArrowheads="1"/>
          </p:cNvSpPr>
          <p:nvPr>
            <p:ph type="sldNum" sz="quarter" idx="12"/>
          </p:nvPr>
        </p:nvSpPr>
        <p:spPr>
          <a:ln/>
        </p:spPr>
        <p:txBody>
          <a:bodyPr/>
          <a:lstStyle>
            <a:lvl1pPr>
              <a:defRPr/>
            </a:lvl1pPr>
          </a:lstStyle>
          <a:p>
            <a:pPr>
              <a:defRPr/>
            </a:pPr>
            <a:fld id="{ADC48D96-C61A-400E-B139-F5FCF7655783}" type="slidenum">
              <a:rPr lang="en-US"/>
              <a:pPr>
                <a:defRPr/>
              </a:pPr>
              <a:t>‹#›</a:t>
            </a:fld>
            <a:endParaRPr lang="en-US"/>
          </a:p>
        </p:txBody>
      </p:sp>
    </p:spTree>
  </p:cSld>
  <p:clrMapOvr>
    <a:masterClrMapping/>
  </p:clrMapOvr>
  <p:transition>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32"/>
          <p:cNvSpPr>
            <a:spLocks noGrp="1" noChangeArrowheads="1"/>
          </p:cNvSpPr>
          <p:nvPr>
            <p:ph type="dt" sz="half" idx="10"/>
          </p:nvPr>
        </p:nvSpPr>
        <p:spPr>
          <a:ln/>
        </p:spPr>
        <p:txBody>
          <a:bodyPr/>
          <a:lstStyle>
            <a:lvl1pPr>
              <a:defRPr/>
            </a:lvl1pPr>
          </a:lstStyle>
          <a:p>
            <a:pPr>
              <a:defRPr/>
            </a:pPr>
            <a:endParaRPr lang="en-US"/>
          </a:p>
        </p:txBody>
      </p:sp>
      <p:sp>
        <p:nvSpPr>
          <p:cNvPr id="6" name="Rectangle 1033"/>
          <p:cNvSpPr>
            <a:spLocks noGrp="1" noChangeArrowheads="1"/>
          </p:cNvSpPr>
          <p:nvPr>
            <p:ph type="ftr" sz="quarter" idx="11"/>
          </p:nvPr>
        </p:nvSpPr>
        <p:spPr>
          <a:ln/>
        </p:spPr>
        <p:txBody>
          <a:bodyPr/>
          <a:lstStyle>
            <a:lvl1pPr>
              <a:defRPr/>
            </a:lvl1pPr>
          </a:lstStyle>
          <a:p>
            <a:pPr>
              <a:defRPr/>
            </a:pPr>
            <a:endParaRPr lang="en-US"/>
          </a:p>
        </p:txBody>
      </p:sp>
      <p:sp>
        <p:nvSpPr>
          <p:cNvPr id="7" name="Rectangle 1034"/>
          <p:cNvSpPr>
            <a:spLocks noGrp="1" noChangeArrowheads="1"/>
          </p:cNvSpPr>
          <p:nvPr>
            <p:ph type="sldNum" sz="quarter" idx="12"/>
          </p:nvPr>
        </p:nvSpPr>
        <p:spPr>
          <a:ln/>
        </p:spPr>
        <p:txBody>
          <a:bodyPr/>
          <a:lstStyle>
            <a:lvl1pPr>
              <a:defRPr/>
            </a:lvl1pPr>
          </a:lstStyle>
          <a:p>
            <a:pPr>
              <a:defRPr/>
            </a:pPr>
            <a:fld id="{6927009A-8107-4ADC-8CF1-69905EF68CD3}" type="slidenum">
              <a:rPr lang="en-US"/>
              <a:pPr>
                <a:defRPr/>
              </a:pPr>
              <a:t>‹#›</a:t>
            </a:fld>
            <a:endParaRPr lang="en-US"/>
          </a:p>
        </p:txBody>
      </p:sp>
    </p:spTree>
  </p:cSld>
  <p:clrMapOvr>
    <a:masterClrMapping/>
  </p:clrMapOvr>
  <p:transition>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32"/>
          <p:cNvSpPr>
            <a:spLocks noGrp="1" noChangeArrowheads="1"/>
          </p:cNvSpPr>
          <p:nvPr>
            <p:ph type="dt" sz="half" idx="10"/>
          </p:nvPr>
        </p:nvSpPr>
        <p:spPr>
          <a:ln/>
        </p:spPr>
        <p:txBody>
          <a:bodyPr/>
          <a:lstStyle>
            <a:lvl1pPr>
              <a:defRPr/>
            </a:lvl1pPr>
          </a:lstStyle>
          <a:p>
            <a:pPr>
              <a:defRPr/>
            </a:pPr>
            <a:endParaRPr lang="en-US"/>
          </a:p>
        </p:txBody>
      </p:sp>
      <p:sp>
        <p:nvSpPr>
          <p:cNvPr id="6" name="Rectangle 1033"/>
          <p:cNvSpPr>
            <a:spLocks noGrp="1" noChangeArrowheads="1"/>
          </p:cNvSpPr>
          <p:nvPr>
            <p:ph type="ftr" sz="quarter" idx="11"/>
          </p:nvPr>
        </p:nvSpPr>
        <p:spPr>
          <a:ln/>
        </p:spPr>
        <p:txBody>
          <a:bodyPr/>
          <a:lstStyle>
            <a:lvl1pPr>
              <a:defRPr/>
            </a:lvl1pPr>
          </a:lstStyle>
          <a:p>
            <a:pPr>
              <a:defRPr/>
            </a:pPr>
            <a:endParaRPr lang="en-US"/>
          </a:p>
        </p:txBody>
      </p:sp>
      <p:sp>
        <p:nvSpPr>
          <p:cNvPr id="7" name="Rectangle 1034"/>
          <p:cNvSpPr>
            <a:spLocks noGrp="1" noChangeArrowheads="1"/>
          </p:cNvSpPr>
          <p:nvPr>
            <p:ph type="sldNum" sz="quarter" idx="12"/>
          </p:nvPr>
        </p:nvSpPr>
        <p:spPr>
          <a:ln/>
        </p:spPr>
        <p:txBody>
          <a:bodyPr/>
          <a:lstStyle>
            <a:lvl1pPr>
              <a:defRPr/>
            </a:lvl1pPr>
          </a:lstStyle>
          <a:p>
            <a:pPr>
              <a:defRPr/>
            </a:pPr>
            <a:fld id="{DD278A80-7553-4903-95D9-CE815A5CF0E9}" type="slidenum">
              <a:rPr lang="en-US"/>
              <a:pPr>
                <a:defRPr/>
              </a:pPr>
              <a:t>‹#›</a:t>
            </a:fld>
            <a:endParaRPr lang="en-US"/>
          </a:p>
        </p:txBody>
      </p:sp>
    </p:spTree>
  </p:cSld>
  <p:clrMapOvr>
    <a:masterClrMapping/>
  </p:clrMapOvr>
  <p:transition>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rgbClr val="906D58"/>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5122" name="Rectangle 1026"/>
          <p:cNvSpPr>
            <a:spLocks noChangeArrowheads="1"/>
          </p:cNvSpPr>
          <p:nvPr/>
        </p:nvSpPr>
        <p:spPr bwMode="ltGray">
          <a:xfrm>
            <a:off x="609600" y="228600"/>
            <a:ext cx="8239125" cy="6391275"/>
          </a:xfrm>
          <a:prstGeom prst="rect">
            <a:avLst/>
          </a:prstGeom>
          <a:solidFill>
            <a:srgbClr val="EDE7E3"/>
          </a:solidFill>
          <a:ln w="9525">
            <a:noFill/>
            <a:miter lim="800000"/>
            <a:headEnd/>
            <a:tailEnd/>
          </a:ln>
        </p:spPr>
        <p:txBody>
          <a:bodyPr wrap="none" anchor="ctr"/>
          <a:lstStyle/>
          <a:p>
            <a:pPr algn="ctr">
              <a:defRPr/>
            </a:pPr>
            <a:endParaRPr kumimoji="1" lang="fa-IR"/>
          </a:p>
        </p:txBody>
      </p:sp>
      <p:sp>
        <p:nvSpPr>
          <p:cNvPr id="5123" name="Line 1027"/>
          <p:cNvSpPr>
            <a:spLocks noChangeShapeType="1"/>
          </p:cNvSpPr>
          <p:nvPr/>
        </p:nvSpPr>
        <p:spPr bwMode="ltGray">
          <a:xfrm>
            <a:off x="1016000" y="1600200"/>
            <a:ext cx="7670800" cy="0"/>
          </a:xfrm>
          <a:prstGeom prst="line">
            <a:avLst/>
          </a:prstGeom>
          <a:noFill/>
          <a:ln w="3175">
            <a:solidFill>
              <a:schemeClr val="bg2"/>
            </a:solidFill>
            <a:round/>
            <a:headEnd/>
            <a:tailEnd/>
          </a:ln>
        </p:spPr>
        <p:txBody>
          <a:bodyPr wrap="none" anchor="ctr"/>
          <a:lstStyle/>
          <a:p>
            <a:pPr>
              <a:defRPr/>
            </a:pPr>
            <a:endParaRPr lang="fa-IR"/>
          </a:p>
        </p:txBody>
      </p:sp>
      <p:pic>
        <p:nvPicPr>
          <p:cNvPr id="1028" name="Picture 1028" descr="A:\minispir.GIF"/>
          <p:cNvPicPr>
            <a:picLocks noChangeAspect="1" noChangeArrowheads="1"/>
          </p:cNvPicPr>
          <p:nvPr/>
        </p:nvPicPr>
        <p:blipFill>
          <a:blip r:embed="rId14"/>
          <a:srcRect b="5333"/>
          <a:stretch>
            <a:fillRect/>
          </a:stretch>
        </p:blipFill>
        <p:spPr bwMode="ltGray">
          <a:xfrm>
            <a:off x="0" y="50800"/>
            <a:ext cx="1181100" cy="4057650"/>
          </a:xfrm>
          <a:prstGeom prst="rect">
            <a:avLst/>
          </a:prstGeom>
          <a:noFill/>
          <a:ln w="9525">
            <a:noFill/>
            <a:miter lim="800000"/>
            <a:headEnd/>
            <a:tailEnd/>
          </a:ln>
        </p:spPr>
      </p:pic>
      <p:pic>
        <p:nvPicPr>
          <p:cNvPr id="1029" name="Picture 1029" descr="A:\minispir.GIF"/>
          <p:cNvPicPr>
            <a:picLocks noChangeAspect="1" noChangeArrowheads="1"/>
          </p:cNvPicPr>
          <p:nvPr/>
        </p:nvPicPr>
        <p:blipFill>
          <a:blip r:embed="rId14"/>
          <a:srcRect t="39999"/>
          <a:stretch>
            <a:fillRect/>
          </a:stretch>
        </p:blipFill>
        <p:spPr bwMode="ltGray">
          <a:xfrm>
            <a:off x="0" y="4222750"/>
            <a:ext cx="1181100" cy="2571750"/>
          </a:xfrm>
          <a:prstGeom prst="rect">
            <a:avLst/>
          </a:prstGeom>
          <a:noFill/>
          <a:ln w="9525">
            <a:noFill/>
            <a:miter lim="800000"/>
            <a:headEnd/>
            <a:tailEnd/>
          </a:ln>
        </p:spPr>
      </p:pic>
      <p:sp>
        <p:nvSpPr>
          <p:cNvPr id="1030" name="Rectangle 1030"/>
          <p:cNvSpPr>
            <a:spLocks noGrp="1" noChangeArrowheads="1"/>
          </p:cNvSpPr>
          <p:nvPr>
            <p:ph type="title"/>
          </p:nvPr>
        </p:nvSpPr>
        <p:spPr bwMode="auto">
          <a:xfrm>
            <a:off x="1066800" y="381000"/>
            <a:ext cx="7620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smtClean="0"/>
          </a:p>
        </p:txBody>
      </p:sp>
      <p:sp>
        <p:nvSpPr>
          <p:cNvPr id="1031" name="Rectangle 1031"/>
          <p:cNvSpPr>
            <a:spLocks noGrp="1" noChangeArrowheads="1"/>
          </p:cNvSpPr>
          <p:nvPr>
            <p:ph type="body" idx="1"/>
          </p:nvPr>
        </p:nvSpPr>
        <p:spPr bwMode="auto">
          <a:xfrm>
            <a:off x="1066800" y="1752600"/>
            <a:ext cx="76200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5128" name="Rectangle 1032"/>
          <p:cNvSpPr>
            <a:spLocks noGrp="1" noChangeArrowheads="1"/>
          </p:cNvSpPr>
          <p:nvPr>
            <p:ph type="dt" sz="half" idx="2"/>
          </p:nvPr>
        </p:nvSpPr>
        <p:spPr bwMode="auto">
          <a:xfrm>
            <a:off x="1014413" y="6107113"/>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5129" name="Rectangle 1033"/>
          <p:cNvSpPr>
            <a:spLocks noGrp="1" noChangeArrowheads="1"/>
          </p:cNvSpPr>
          <p:nvPr>
            <p:ph type="ftr" sz="quarter" idx="3"/>
          </p:nvPr>
        </p:nvSpPr>
        <p:spPr bwMode="auto">
          <a:xfrm>
            <a:off x="3452813" y="6107113"/>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5130" name="Rectangle 1034"/>
          <p:cNvSpPr>
            <a:spLocks noGrp="1" noChangeArrowheads="1"/>
          </p:cNvSpPr>
          <p:nvPr>
            <p:ph type="sldNum" sz="quarter" idx="4"/>
          </p:nvPr>
        </p:nvSpPr>
        <p:spPr bwMode="auto">
          <a:xfrm>
            <a:off x="6881813" y="6107113"/>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DC84830D-5D71-4C99-A645-3952D48A5E2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4"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p:pull/>
  </p:transition>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itchFamily="18" charset="0"/>
        </a:defRPr>
      </a:lvl2pPr>
      <a:lvl3pPr algn="ctr" rtl="0" eaLnBrk="1" fontAlgn="base" hangingPunct="1">
        <a:spcBef>
          <a:spcPct val="0"/>
        </a:spcBef>
        <a:spcAft>
          <a:spcPct val="0"/>
        </a:spcAft>
        <a:defRPr sz="4400">
          <a:solidFill>
            <a:schemeClr val="tx2"/>
          </a:solidFill>
          <a:latin typeface="Times New Roman" pitchFamily="18" charset="0"/>
        </a:defRPr>
      </a:lvl3pPr>
      <a:lvl4pPr algn="ctr" rtl="0" eaLnBrk="1" fontAlgn="base" hangingPunct="1">
        <a:spcBef>
          <a:spcPct val="0"/>
        </a:spcBef>
        <a:spcAft>
          <a:spcPct val="0"/>
        </a:spcAft>
        <a:defRPr sz="4400">
          <a:solidFill>
            <a:schemeClr val="tx2"/>
          </a:solidFill>
          <a:latin typeface="Times New Roman" pitchFamily="18" charset="0"/>
        </a:defRPr>
      </a:lvl4pPr>
      <a:lvl5pPr algn="ctr" rtl="0" eaLnBrk="1" fontAlgn="base" hangingPunct="1">
        <a:spcBef>
          <a:spcPct val="0"/>
        </a:spcBef>
        <a:spcAft>
          <a:spcPct val="0"/>
        </a:spcAft>
        <a:defRPr sz="4400">
          <a:solidFill>
            <a:schemeClr val="tx2"/>
          </a:solidFill>
          <a:latin typeface="Times New Roman" pitchFamily="18"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000125" y="1500188"/>
            <a:ext cx="7721600" cy="1143000"/>
          </a:xfrm>
        </p:spPr>
        <p:txBody>
          <a:bodyPr/>
          <a:lstStyle/>
          <a:p>
            <a:pPr eaLnBrk="1" hangingPunct="1"/>
            <a:r>
              <a:rPr lang="fa-IR" sz="6000" smtClean="0">
                <a:solidFill>
                  <a:schemeClr val="tx1"/>
                </a:solidFill>
                <a:latin typeface="Arial" pitchFamily="34" charset="0"/>
              </a:rPr>
              <a:t>مقدمه ای بر میکروسکوپ</a:t>
            </a:r>
            <a:endParaRPr lang="en-US" sz="6000" smtClean="0">
              <a:solidFill>
                <a:schemeClr val="tx1"/>
              </a:solidFill>
              <a:latin typeface="Arial" pitchFamily="34" charset="0"/>
            </a:endParaRPr>
          </a:p>
        </p:txBody>
      </p:sp>
      <p:sp>
        <p:nvSpPr>
          <p:cNvPr id="2051" name="Rectangle 3"/>
          <p:cNvSpPr>
            <a:spLocks noGrp="1" noChangeArrowheads="1"/>
          </p:cNvSpPr>
          <p:nvPr>
            <p:ph type="subTitle" idx="1"/>
          </p:nvPr>
        </p:nvSpPr>
        <p:spPr>
          <a:xfrm>
            <a:off x="1143000" y="2571750"/>
            <a:ext cx="7286625" cy="1771650"/>
          </a:xfrm>
        </p:spPr>
        <p:txBody>
          <a:bodyPr/>
          <a:lstStyle/>
          <a:p>
            <a:pPr marL="1828800" lvl="4" indent="0" eaLnBrk="1" hangingPunct="1">
              <a:buFont typeface="Wingdings" pitchFamily="2" charset="2"/>
              <a:buChar char="§"/>
              <a:defRPr/>
            </a:pPr>
            <a:r>
              <a:rPr lang="fa-IR" sz="3200" dirty="0" smtClean="0">
                <a:latin typeface="Arial" pitchFamily="34" charset="0"/>
              </a:rPr>
              <a:t>مراقبت</a:t>
            </a:r>
            <a:endParaRPr lang="en-US" sz="3200" dirty="0" smtClean="0">
              <a:latin typeface="Arial" pitchFamily="34" charset="0"/>
            </a:endParaRPr>
          </a:p>
          <a:p>
            <a:pPr marL="1828800" lvl="4" indent="0" eaLnBrk="1" hangingPunct="1">
              <a:buFont typeface="Wingdings" pitchFamily="2" charset="2"/>
              <a:buChar char="§"/>
              <a:defRPr/>
            </a:pPr>
            <a:r>
              <a:rPr lang="fa-IR" sz="3200" dirty="0" smtClean="0">
                <a:latin typeface="Arial" pitchFamily="34" charset="0"/>
              </a:rPr>
              <a:t>قسمتها</a:t>
            </a:r>
          </a:p>
          <a:p>
            <a:pPr marL="1828800" lvl="4" indent="0" eaLnBrk="1" hangingPunct="1">
              <a:buFont typeface="Wingdings" pitchFamily="2" charset="2"/>
              <a:buChar char="§"/>
              <a:defRPr/>
            </a:pPr>
            <a:r>
              <a:rPr lang="fa-IR" sz="3200" dirty="0" smtClean="0">
                <a:latin typeface="Arial" pitchFamily="34" charset="0"/>
              </a:rPr>
              <a:t>تمرکز</a:t>
            </a:r>
          </a:p>
          <a:p>
            <a:pPr marL="1828800" lvl="4" indent="0" eaLnBrk="1" hangingPunct="1">
              <a:buFont typeface="Wingdings" pitchFamily="2" charset="2"/>
              <a:buChar char="§"/>
              <a:defRPr/>
            </a:pPr>
            <a:r>
              <a:rPr lang="fa-IR" sz="3200" dirty="0" smtClean="0">
                <a:latin typeface="Arial" pitchFamily="34" charset="0"/>
              </a:rPr>
              <a:t>تهیه و تنظیم و ترجمه : محمد </a:t>
            </a:r>
            <a:r>
              <a:rPr lang="fa-IR" sz="3200" dirty="0" smtClean="0">
                <a:latin typeface="Arial" pitchFamily="34" charset="0"/>
              </a:rPr>
              <a:t>نیکویی</a:t>
            </a:r>
            <a:endParaRPr lang="fa-IR" sz="3200" dirty="0" smtClean="0">
              <a:latin typeface="Arial" pitchFamily="34" charset="0"/>
            </a:endParaRPr>
          </a:p>
        </p:txBody>
      </p:sp>
      <p:pic>
        <p:nvPicPr>
          <p:cNvPr id="3076" name="Picture 5" descr="C:\My Documents\My Pictures\microscope-a.gif"/>
          <p:cNvPicPr>
            <a:picLocks noChangeAspect="1" noChangeArrowheads="1" noCrop="1"/>
          </p:cNvPicPr>
          <p:nvPr/>
        </p:nvPicPr>
        <p:blipFill>
          <a:blip r:embed="rId3"/>
          <a:srcRect/>
          <a:stretch>
            <a:fillRect/>
          </a:stretch>
        </p:blipFill>
        <p:spPr bwMode="auto">
          <a:xfrm>
            <a:off x="1357313" y="357188"/>
            <a:ext cx="990600" cy="990600"/>
          </a:xfrm>
          <a:prstGeom prst="rect">
            <a:avLst/>
          </a:prstGeom>
          <a:noFill/>
          <a:ln w="9525">
            <a:noFill/>
            <a:miter lim="800000"/>
            <a:headEnd/>
            <a:tailEnd/>
          </a:ln>
        </p:spPr>
      </p:pic>
    </p:spTree>
  </p:cSld>
  <p:clrMapOvr>
    <a:masterClrMapping/>
  </p:clrMapOvr>
  <p:transition>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p:txBody>
          <a:bodyPr/>
          <a:lstStyle/>
          <a:p>
            <a:pPr eaLnBrk="1" hangingPunct="1"/>
            <a:r>
              <a:rPr lang="fa-IR" smtClean="0">
                <a:latin typeface="Arial" pitchFamily="34" charset="0"/>
              </a:rPr>
              <a:t>همیشه با دو دست حمل شود</a:t>
            </a:r>
            <a:endParaRPr lang="en-US" smtClean="0">
              <a:latin typeface="Arial" pitchFamily="34" charset="0"/>
            </a:endParaRPr>
          </a:p>
          <a:p>
            <a:pPr eaLnBrk="1" hangingPunct="1"/>
            <a:r>
              <a:rPr lang="fa-IR" smtClean="0">
                <a:latin typeface="Arial" pitchFamily="34" charset="0"/>
              </a:rPr>
              <a:t>فقط از کاغذ برای تمیز کردن لنز استفاده کنید </a:t>
            </a:r>
            <a:endParaRPr lang="en-US" smtClean="0">
              <a:latin typeface="Arial" pitchFamily="34" charset="0"/>
            </a:endParaRPr>
          </a:p>
          <a:p>
            <a:pPr eaLnBrk="1" hangingPunct="1"/>
            <a:r>
              <a:rPr lang="fa-IR" smtClean="0">
                <a:latin typeface="Arial" pitchFamily="34" charset="0"/>
              </a:rPr>
              <a:t>آن را از دستگیره نگیرید</a:t>
            </a:r>
            <a:endParaRPr lang="en-US" smtClean="0">
              <a:latin typeface="Arial" pitchFamily="34" charset="0"/>
            </a:endParaRPr>
          </a:p>
          <a:p>
            <a:pPr eaLnBrk="1" hangingPunct="1"/>
            <a:r>
              <a:rPr lang="fa-IR" smtClean="0">
                <a:latin typeface="Arial" pitchFamily="34" charset="0"/>
              </a:rPr>
              <a:t>همیشه تحت مراقبت قرار گیرد</a:t>
            </a:r>
            <a:endParaRPr lang="en-US" smtClean="0">
              <a:latin typeface="Arial" pitchFamily="34" charset="0"/>
            </a:endParaRPr>
          </a:p>
          <a:p>
            <a:pPr eaLnBrk="1" hangingPunct="1"/>
            <a:r>
              <a:rPr lang="fa-IR" smtClean="0">
                <a:latin typeface="Arial" pitchFamily="34" charset="0"/>
              </a:rPr>
              <a:t>اشیا و میز و کابل را سالم و تمیز نگه دارید</a:t>
            </a:r>
            <a:endParaRPr lang="en-US" smtClean="0">
              <a:latin typeface="Arial" pitchFamily="34" charset="0"/>
            </a:endParaRPr>
          </a:p>
        </p:txBody>
      </p:sp>
      <p:pic>
        <p:nvPicPr>
          <p:cNvPr id="4099" name="Picture 4" descr="C:\My Documents\My Pictures\microscopeboy.gif"/>
          <p:cNvPicPr>
            <a:picLocks noChangeAspect="1" noChangeArrowheads="1"/>
          </p:cNvPicPr>
          <p:nvPr/>
        </p:nvPicPr>
        <p:blipFill>
          <a:blip r:embed="rId4"/>
          <a:srcRect/>
          <a:stretch>
            <a:fillRect/>
          </a:stretch>
        </p:blipFill>
        <p:spPr bwMode="auto">
          <a:xfrm>
            <a:off x="6934200" y="4953000"/>
            <a:ext cx="1485900" cy="1450975"/>
          </a:xfrm>
          <a:prstGeom prst="rect">
            <a:avLst/>
          </a:prstGeom>
          <a:noFill/>
          <a:ln w="9525">
            <a:noFill/>
            <a:miter lim="800000"/>
            <a:headEnd/>
            <a:tailEnd/>
          </a:ln>
        </p:spPr>
      </p:pic>
      <p:sp>
        <p:nvSpPr>
          <p:cNvPr id="3078" name="WordArt 6"/>
          <p:cNvSpPr>
            <a:spLocks noChangeArrowheads="1" noChangeShapeType="1"/>
          </p:cNvSpPr>
          <p:nvPr/>
        </p:nvSpPr>
        <p:spPr bwMode="auto">
          <a:xfrm>
            <a:off x="1066800" y="381000"/>
            <a:ext cx="7620000" cy="1143000"/>
          </a:xfrm>
          <a:prstGeom prst="rect">
            <a:avLst/>
          </a:prstGeom>
        </p:spPr>
        <p:txBody>
          <a:bodyPr wrap="none" fromWordArt="1">
            <a:prstTxWarp prst="textPlain">
              <a:avLst>
                <a:gd name="adj" fmla="val 50000"/>
              </a:avLst>
            </a:prstTxWarp>
          </a:bodyPr>
          <a:lstStyle/>
          <a:p>
            <a:pPr algn="ctr" rtl="1"/>
            <a:r>
              <a:rPr lang="fa-IR" sz="3600" kern="10">
                <a:ln w="19050">
                  <a:solidFill>
                    <a:srgbClr val="99CCFF"/>
                  </a:solidFill>
                  <a:round/>
                  <a:headEnd/>
                  <a:tailEnd/>
                </a:ln>
                <a:solidFill>
                  <a:srgbClr val="0066CC"/>
                </a:solidFill>
                <a:effectLst>
                  <a:outerShdw dist="35921" dir="2700000" algn="ctr" rotWithShape="0">
                    <a:srgbClr val="990000"/>
                  </a:outerShdw>
                </a:effectLst>
                <a:latin typeface="+mj-cs"/>
                <a:ea typeface="+mj-cs"/>
                <a:cs typeface="+mj-cs"/>
              </a:rPr>
              <a:t>مراقبت از میکروسکوپ</a:t>
            </a: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3078">
                                            <p:txEl>
                                              <p:pRg st="0" end="0"/>
                                            </p:txEl>
                                          </p:spTgt>
                                        </p:tgtEl>
                                        <p:attrNameLst>
                                          <p:attrName>style.visibility</p:attrName>
                                        </p:attrNameLst>
                                      </p:cBhvr>
                                      <p:to>
                                        <p:strVal val="visible"/>
                                      </p:to>
                                    </p:set>
                                    <p:anim calcmode="lin" valueType="num">
                                      <p:cBhvr additive="base">
                                        <p:cTn id="7" dur="500" fill="hold"/>
                                        <p:tgtEl>
                                          <p:spTgt spid="307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078">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3075">
                                            <p:txEl>
                                              <p:pRg st="0" end="0"/>
                                            </p:txEl>
                                          </p:spTgt>
                                        </p:tgtEl>
                                        <p:attrNameLst>
                                          <p:attrName>style.visibility</p:attrName>
                                        </p:attrNameLst>
                                      </p:cBhvr>
                                      <p:to>
                                        <p:strVal val="visible"/>
                                      </p:to>
                                    </p:set>
                                    <p:animEffect transition="in" filter="wipe(left)">
                                      <p:cBhvr>
                                        <p:cTn id="13" dur="500"/>
                                        <p:tgtEl>
                                          <p:spTgt spid="307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075">
                                            <p:txEl>
                                              <p:pRg st="1" end="1"/>
                                            </p:txEl>
                                          </p:spTgt>
                                        </p:tgtEl>
                                        <p:attrNameLst>
                                          <p:attrName>style.visibility</p:attrName>
                                        </p:attrNameLst>
                                      </p:cBhvr>
                                      <p:to>
                                        <p:strVal val="visible"/>
                                      </p:to>
                                    </p:set>
                                    <p:animEffect transition="in" filter="wipe(left)">
                                      <p:cBhvr>
                                        <p:cTn id="18" dur="500"/>
                                        <p:tgtEl>
                                          <p:spTgt spid="307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075">
                                            <p:txEl>
                                              <p:pRg st="2" end="2"/>
                                            </p:txEl>
                                          </p:spTgt>
                                        </p:tgtEl>
                                        <p:attrNameLst>
                                          <p:attrName>style.visibility</p:attrName>
                                        </p:attrNameLst>
                                      </p:cBhvr>
                                      <p:to>
                                        <p:strVal val="visible"/>
                                      </p:to>
                                    </p:set>
                                    <p:animEffect transition="in" filter="wipe(left)">
                                      <p:cBhvr>
                                        <p:cTn id="23" dur="500"/>
                                        <p:tgtEl>
                                          <p:spTgt spid="307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075">
                                            <p:txEl>
                                              <p:pRg st="3" end="3"/>
                                            </p:txEl>
                                          </p:spTgt>
                                        </p:tgtEl>
                                        <p:attrNameLst>
                                          <p:attrName>style.visibility</p:attrName>
                                        </p:attrNameLst>
                                      </p:cBhvr>
                                      <p:to>
                                        <p:strVal val="visible"/>
                                      </p:to>
                                    </p:set>
                                    <p:animEffect transition="in" filter="wipe(left)">
                                      <p:cBhvr>
                                        <p:cTn id="28" dur="500"/>
                                        <p:tgtEl>
                                          <p:spTgt spid="3075">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3075">
                                            <p:txEl>
                                              <p:pRg st="4" end="4"/>
                                            </p:txEl>
                                          </p:spTgt>
                                        </p:tgtEl>
                                        <p:attrNameLst>
                                          <p:attrName>style.visibility</p:attrName>
                                        </p:attrNameLst>
                                      </p:cBhvr>
                                      <p:to>
                                        <p:strVal val="visible"/>
                                      </p:to>
                                    </p:set>
                                    <p:animEffect transition="in" filter="wipe(left)">
                                      <p:cBhvr>
                                        <p:cTn id="33" dur="500"/>
                                        <p:tgtEl>
                                          <p:spTgt spid="3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P spid="3078"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122" name="Picture 5" descr="C:\My Documents\My Pictures\MICRO.gif"/>
          <p:cNvPicPr>
            <a:picLocks noChangeAspect="1" noChangeArrowheads="1"/>
          </p:cNvPicPr>
          <p:nvPr/>
        </p:nvPicPr>
        <p:blipFill>
          <a:blip r:embed="rId4"/>
          <a:srcRect/>
          <a:stretch>
            <a:fillRect/>
          </a:stretch>
        </p:blipFill>
        <p:spPr bwMode="auto">
          <a:xfrm>
            <a:off x="3276600" y="1905000"/>
            <a:ext cx="3378200" cy="4343400"/>
          </a:xfrm>
          <a:prstGeom prst="rect">
            <a:avLst/>
          </a:prstGeom>
          <a:noFill/>
          <a:ln w="9525">
            <a:noFill/>
            <a:miter lim="800000"/>
            <a:headEnd/>
            <a:tailEnd/>
          </a:ln>
        </p:spPr>
      </p:pic>
      <p:sp>
        <p:nvSpPr>
          <p:cNvPr id="4102" name="Text Box 6"/>
          <p:cNvSpPr txBox="1">
            <a:spLocks noChangeArrowheads="1"/>
          </p:cNvSpPr>
          <p:nvPr/>
        </p:nvSpPr>
        <p:spPr bwMode="auto">
          <a:xfrm>
            <a:off x="6629400" y="1803400"/>
            <a:ext cx="1789113" cy="338138"/>
          </a:xfrm>
          <a:prstGeom prst="rect">
            <a:avLst/>
          </a:prstGeom>
          <a:noFill/>
          <a:ln w="9525">
            <a:noFill/>
            <a:miter lim="800000"/>
            <a:headEnd/>
            <a:tailEnd/>
          </a:ln>
        </p:spPr>
        <p:txBody>
          <a:bodyPr wrap="none">
            <a:spAutoFit/>
          </a:bodyPr>
          <a:lstStyle/>
          <a:p>
            <a:r>
              <a:rPr lang="fa-IR" sz="1600">
                <a:solidFill>
                  <a:srgbClr val="FF0000"/>
                </a:solidFill>
                <a:latin typeface="Arial Black" pitchFamily="34" charset="0"/>
              </a:rPr>
              <a:t>عدسی سر میکروسکوپ</a:t>
            </a:r>
            <a:endParaRPr lang="en-US" sz="1600">
              <a:solidFill>
                <a:srgbClr val="FF0000"/>
              </a:solidFill>
              <a:latin typeface="Arial Black" pitchFamily="34" charset="0"/>
            </a:endParaRPr>
          </a:p>
        </p:txBody>
      </p:sp>
      <p:sp>
        <p:nvSpPr>
          <p:cNvPr id="4103" name="Text Box 7"/>
          <p:cNvSpPr txBox="1">
            <a:spLocks noChangeArrowheads="1"/>
          </p:cNvSpPr>
          <p:nvPr/>
        </p:nvSpPr>
        <p:spPr bwMode="auto">
          <a:xfrm>
            <a:off x="2209800" y="2184400"/>
            <a:ext cx="739775" cy="338138"/>
          </a:xfrm>
          <a:prstGeom prst="rect">
            <a:avLst/>
          </a:prstGeom>
          <a:noFill/>
          <a:ln w="9525">
            <a:noFill/>
            <a:miter lim="800000"/>
            <a:headEnd/>
            <a:tailEnd/>
          </a:ln>
        </p:spPr>
        <p:txBody>
          <a:bodyPr wrap="none">
            <a:spAutoFit/>
          </a:bodyPr>
          <a:lstStyle/>
          <a:p>
            <a:r>
              <a:rPr lang="fa-IR" sz="1600">
                <a:solidFill>
                  <a:srgbClr val="FF0000"/>
                </a:solidFill>
                <a:latin typeface="Arial Black" pitchFamily="34" charset="0"/>
              </a:rPr>
              <a:t>لوله بدنه</a:t>
            </a:r>
            <a:endParaRPr lang="en-US" sz="1600">
              <a:solidFill>
                <a:srgbClr val="FF0000"/>
              </a:solidFill>
              <a:latin typeface="Arial Black" pitchFamily="34" charset="0"/>
            </a:endParaRPr>
          </a:p>
        </p:txBody>
      </p:sp>
      <p:sp>
        <p:nvSpPr>
          <p:cNvPr id="4104" name="Text Box 8"/>
          <p:cNvSpPr txBox="1">
            <a:spLocks noChangeArrowheads="1"/>
          </p:cNvSpPr>
          <p:nvPr/>
        </p:nvSpPr>
        <p:spPr bwMode="auto">
          <a:xfrm>
            <a:off x="1785938" y="2857500"/>
            <a:ext cx="1590675" cy="338138"/>
          </a:xfrm>
          <a:prstGeom prst="rect">
            <a:avLst/>
          </a:prstGeom>
          <a:noFill/>
          <a:ln w="9525">
            <a:noFill/>
            <a:miter lim="800000"/>
            <a:headEnd/>
            <a:tailEnd/>
          </a:ln>
        </p:spPr>
        <p:txBody>
          <a:bodyPr>
            <a:spAutoFit/>
          </a:bodyPr>
          <a:lstStyle/>
          <a:p>
            <a:r>
              <a:rPr lang="fa-IR" sz="1600">
                <a:solidFill>
                  <a:srgbClr val="FF0000"/>
                </a:solidFill>
                <a:latin typeface="Arial Black" pitchFamily="34" charset="0"/>
              </a:rPr>
              <a:t>تنه ی روشن گردان</a:t>
            </a:r>
            <a:endParaRPr lang="en-US" sz="1600">
              <a:solidFill>
                <a:srgbClr val="FF0000"/>
              </a:solidFill>
              <a:latin typeface="Arial Black" pitchFamily="34" charset="0"/>
            </a:endParaRPr>
          </a:p>
        </p:txBody>
      </p:sp>
      <p:sp>
        <p:nvSpPr>
          <p:cNvPr id="4105" name="Text Box 9"/>
          <p:cNvSpPr txBox="1">
            <a:spLocks noChangeArrowheads="1"/>
          </p:cNvSpPr>
          <p:nvPr/>
        </p:nvSpPr>
        <p:spPr bwMode="auto">
          <a:xfrm>
            <a:off x="6781800" y="3124200"/>
            <a:ext cx="701675" cy="336550"/>
          </a:xfrm>
          <a:prstGeom prst="rect">
            <a:avLst/>
          </a:prstGeom>
          <a:noFill/>
          <a:ln w="9525">
            <a:noFill/>
            <a:miter lim="800000"/>
            <a:headEnd/>
            <a:tailEnd/>
          </a:ln>
        </p:spPr>
        <p:txBody>
          <a:bodyPr>
            <a:spAutoFit/>
          </a:bodyPr>
          <a:lstStyle/>
          <a:p>
            <a:r>
              <a:rPr lang="fa-IR" sz="1600">
                <a:solidFill>
                  <a:srgbClr val="FF0000"/>
                </a:solidFill>
                <a:latin typeface="Arial Black" pitchFamily="34" charset="0"/>
              </a:rPr>
              <a:t>بازو</a:t>
            </a:r>
            <a:endParaRPr lang="en-US" sz="1600">
              <a:solidFill>
                <a:srgbClr val="FF0000"/>
              </a:solidFill>
              <a:latin typeface="Arial Black" pitchFamily="34" charset="0"/>
            </a:endParaRPr>
          </a:p>
        </p:txBody>
      </p:sp>
      <p:sp>
        <p:nvSpPr>
          <p:cNvPr id="4106" name="Text Box 10"/>
          <p:cNvSpPr txBox="1">
            <a:spLocks noChangeArrowheads="1"/>
          </p:cNvSpPr>
          <p:nvPr/>
        </p:nvSpPr>
        <p:spPr bwMode="auto">
          <a:xfrm>
            <a:off x="1857375" y="3357563"/>
            <a:ext cx="1338263" cy="338137"/>
          </a:xfrm>
          <a:prstGeom prst="rect">
            <a:avLst/>
          </a:prstGeom>
          <a:noFill/>
          <a:ln w="9525">
            <a:noFill/>
            <a:miter lim="800000"/>
            <a:headEnd/>
            <a:tailEnd/>
          </a:ln>
        </p:spPr>
        <p:txBody>
          <a:bodyPr>
            <a:spAutoFit/>
          </a:bodyPr>
          <a:lstStyle/>
          <a:p>
            <a:r>
              <a:rPr lang="fa-IR" sz="1600">
                <a:solidFill>
                  <a:srgbClr val="FF0000"/>
                </a:solidFill>
                <a:latin typeface="Arial Black" pitchFamily="34" charset="0"/>
              </a:rPr>
              <a:t>لنزهای چشمی</a:t>
            </a:r>
            <a:endParaRPr lang="en-US" sz="1600">
              <a:solidFill>
                <a:srgbClr val="FF0000"/>
              </a:solidFill>
              <a:latin typeface="Arial Black" pitchFamily="34" charset="0"/>
            </a:endParaRPr>
          </a:p>
        </p:txBody>
      </p:sp>
      <p:sp>
        <p:nvSpPr>
          <p:cNvPr id="4108" name="Rectangle 12"/>
          <p:cNvSpPr>
            <a:spLocks noChangeArrowheads="1"/>
          </p:cNvSpPr>
          <p:nvPr/>
        </p:nvSpPr>
        <p:spPr bwMode="auto">
          <a:xfrm>
            <a:off x="6781800" y="3860800"/>
            <a:ext cx="1454150" cy="338138"/>
          </a:xfrm>
          <a:prstGeom prst="rect">
            <a:avLst/>
          </a:prstGeom>
          <a:noFill/>
          <a:ln w="9525">
            <a:noFill/>
            <a:miter lim="800000"/>
            <a:headEnd/>
            <a:tailEnd/>
          </a:ln>
        </p:spPr>
        <p:txBody>
          <a:bodyPr wrap="none">
            <a:spAutoFit/>
          </a:bodyPr>
          <a:lstStyle/>
          <a:p>
            <a:r>
              <a:rPr lang="fa-IR" sz="1600">
                <a:solidFill>
                  <a:srgbClr val="FF0000"/>
                </a:solidFill>
                <a:latin typeface="Arial Black" pitchFamily="34" charset="0"/>
              </a:rPr>
              <a:t>جایگاه نمایش نمونه</a:t>
            </a:r>
            <a:endParaRPr lang="en-US" sz="1600">
              <a:solidFill>
                <a:srgbClr val="FF0000"/>
              </a:solidFill>
              <a:latin typeface="Arial Black" pitchFamily="34" charset="0"/>
            </a:endParaRPr>
          </a:p>
        </p:txBody>
      </p:sp>
      <p:sp>
        <p:nvSpPr>
          <p:cNvPr id="4109" name="Text Box 13"/>
          <p:cNvSpPr txBox="1">
            <a:spLocks noChangeArrowheads="1"/>
          </p:cNvSpPr>
          <p:nvPr/>
        </p:nvSpPr>
        <p:spPr bwMode="auto">
          <a:xfrm>
            <a:off x="1857375" y="3929063"/>
            <a:ext cx="1438275" cy="584200"/>
          </a:xfrm>
          <a:prstGeom prst="rect">
            <a:avLst/>
          </a:prstGeom>
          <a:noFill/>
          <a:ln w="9525">
            <a:noFill/>
            <a:miter lim="800000"/>
            <a:headEnd/>
            <a:tailEnd/>
          </a:ln>
        </p:spPr>
        <p:txBody>
          <a:bodyPr>
            <a:spAutoFit/>
          </a:bodyPr>
          <a:lstStyle/>
          <a:p>
            <a:r>
              <a:rPr lang="fa-IR" sz="1600">
                <a:solidFill>
                  <a:srgbClr val="FF0000"/>
                </a:solidFill>
                <a:latin typeface="Arial Black" pitchFamily="34" charset="0"/>
              </a:rPr>
              <a:t>جایگاه نمایش نمونه  ها</a:t>
            </a:r>
            <a:endParaRPr lang="en-US" sz="1600">
              <a:solidFill>
                <a:srgbClr val="FF0000"/>
              </a:solidFill>
              <a:latin typeface="Arial Black" pitchFamily="34" charset="0"/>
            </a:endParaRPr>
          </a:p>
        </p:txBody>
      </p:sp>
      <p:sp>
        <p:nvSpPr>
          <p:cNvPr id="4110" name="Text Box 14"/>
          <p:cNvSpPr txBox="1">
            <a:spLocks noChangeArrowheads="1"/>
          </p:cNvSpPr>
          <p:nvPr/>
        </p:nvSpPr>
        <p:spPr bwMode="auto">
          <a:xfrm>
            <a:off x="6705600" y="4267200"/>
            <a:ext cx="2081213" cy="338138"/>
          </a:xfrm>
          <a:prstGeom prst="rect">
            <a:avLst/>
          </a:prstGeom>
          <a:noFill/>
          <a:ln w="9525">
            <a:noFill/>
            <a:miter lim="800000"/>
            <a:headEnd/>
            <a:tailEnd/>
          </a:ln>
        </p:spPr>
        <p:txBody>
          <a:bodyPr>
            <a:spAutoFit/>
          </a:bodyPr>
          <a:lstStyle/>
          <a:p>
            <a:r>
              <a:rPr lang="fa-IR" sz="1600">
                <a:solidFill>
                  <a:srgbClr val="FF0000"/>
                </a:solidFill>
                <a:latin typeface="Arial Black" pitchFamily="34" charset="0"/>
              </a:rPr>
              <a:t>پیچ متمرکز کننده ی بزرگ</a:t>
            </a:r>
            <a:endParaRPr lang="en-US" sz="1600">
              <a:solidFill>
                <a:srgbClr val="FF0000"/>
              </a:solidFill>
              <a:latin typeface="Arial Black" pitchFamily="34" charset="0"/>
            </a:endParaRPr>
          </a:p>
        </p:txBody>
      </p:sp>
      <p:sp>
        <p:nvSpPr>
          <p:cNvPr id="4111" name="Text Box 15"/>
          <p:cNvSpPr txBox="1">
            <a:spLocks noChangeArrowheads="1"/>
          </p:cNvSpPr>
          <p:nvPr/>
        </p:nvSpPr>
        <p:spPr bwMode="auto">
          <a:xfrm>
            <a:off x="6705600" y="4622800"/>
            <a:ext cx="2020888" cy="338138"/>
          </a:xfrm>
          <a:prstGeom prst="rect">
            <a:avLst/>
          </a:prstGeom>
          <a:noFill/>
          <a:ln w="9525">
            <a:noFill/>
            <a:miter lim="800000"/>
            <a:headEnd/>
            <a:tailEnd/>
          </a:ln>
        </p:spPr>
        <p:txBody>
          <a:bodyPr wrap="none">
            <a:spAutoFit/>
          </a:bodyPr>
          <a:lstStyle/>
          <a:p>
            <a:r>
              <a:rPr lang="fa-IR" sz="1600">
                <a:solidFill>
                  <a:srgbClr val="FF0000"/>
                </a:solidFill>
                <a:latin typeface="Arial Black" pitchFamily="34" charset="0"/>
              </a:rPr>
              <a:t>پیچ متمرکز کننده ی کوچک</a:t>
            </a:r>
            <a:endParaRPr lang="en-US" sz="1600">
              <a:solidFill>
                <a:srgbClr val="FF0000"/>
              </a:solidFill>
              <a:latin typeface="Arial Black" pitchFamily="34" charset="0"/>
            </a:endParaRPr>
          </a:p>
        </p:txBody>
      </p:sp>
      <p:sp>
        <p:nvSpPr>
          <p:cNvPr id="4112" name="Text Box 16"/>
          <p:cNvSpPr txBox="1">
            <a:spLocks noChangeArrowheads="1"/>
          </p:cNvSpPr>
          <p:nvPr/>
        </p:nvSpPr>
        <p:spPr bwMode="auto">
          <a:xfrm>
            <a:off x="6629400" y="5334000"/>
            <a:ext cx="820738" cy="336550"/>
          </a:xfrm>
          <a:prstGeom prst="rect">
            <a:avLst/>
          </a:prstGeom>
          <a:noFill/>
          <a:ln w="9525">
            <a:noFill/>
            <a:miter lim="800000"/>
            <a:headEnd/>
            <a:tailEnd/>
          </a:ln>
        </p:spPr>
        <p:txBody>
          <a:bodyPr>
            <a:spAutoFit/>
          </a:bodyPr>
          <a:lstStyle/>
          <a:p>
            <a:r>
              <a:rPr lang="fa-IR" sz="1600">
                <a:solidFill>
                  <a:srgbClr val="FF0000"/>
                </a:solidFill>
                <a:latin typeface="Arial Black" pitchFamily="34" charset="0"/>
              </a:rPr>
              <a:t>پایه</a:t>
            </a:r>
            <a:endParaRPr lang="en-US" sz="1600">
              <a:solidFill>
                <a:srgbClr val="FF0000"/>
              </a:solidFill>
              <a:latin typeface="Arial Black" pitchFamily="34" charset="0"/>
            </a:endParaRPr>
          </a:p>
        </p:txBody>
      </p:sp>
      <p:sp>
        <p:nvSpPr>
          <p:cNvPr id="4113" name="Text Box 17"/>
          <p:cNvSpPr txBox="1">
            <a:spLocks noChangeArrowheads="1"/>
          </p:cNvSpPr>
          <p:nvPr/>
        </p:nvSpPr>
        <p:spPr bwMode="auto">
          <a:xfrm>
            <a:off x="1828800" y="4495800"/>
            <a:ext cx="1462088" cy="336550"/>
          </a:xfrm>
          <a:prstGeom prst="rect">
            <a:avLst/>
          </a:prstGeom>
          <a:noFill/>
          <a:ln w="9525">
            <a:noFill/>
            <a:miter lim="800000"/>
            <a:headEnd/>
            <a:tailEnd/>
          </a:ln>
        </p:spPr>
        <p:txBody>
          <a:bodyPr>
            <a:spAutoFit/>
          </a:bodyPr>
          <a:lstStyle/>
          <a:p>
            <a:r>
              <a:rPr lang="fa-IR" sz="1600">
                <a:solidFill>
                  <a:srgbClr val="FF0000"/>
                </a:solidFill>
                <a:latin typeface="Arial Black" pitchFamily="34" charset="0"/>
              </a:rPr>
              <a:t>دریچه ی نور</a:t>
            </a:r>
            <a:endParaRPr lang="en-US" sz="1600">
              <a:solidFill>
                <a:srgbClr val="FF0000"/>
              </a:solidFill>
              <a:latin typeface="Arial Black" pitchFamily="34" charset="0"/>
            </a:endParaRPr>
          </a:p>
        </p:txBody>
      </p:sp>
      <p:sp>
        <p:nvSpPr>
          <p:cNvPr id="4114" name="Text Box 18"/>
          <p:cNvSpPr txBox="1">
            <a:spLocks noChangeArrowheads="1"/>
          </p:cNvSpPr>
          <p:nvPr/>
        </p:nvSpPr>
        <p:spPr bwMode="auto">
          <a:xfrm>
            <a:off x="2590800" y="4876800"/>
            <a:ext cx="908050" cy="336550"/>
          </a:xfrm>
          <a:prstGeom prst="rect">
            <a:avLst/>
          </a:prstGeom>
          <a:noFill/>
          <a:ln w="9525">
            <a:noFill/>
            <a:miter lim="800000"/>
            <a:headEnd/>
            <a:tailEnd/>
          </a:ln>
        </p:spPr>
        <p:txBody>
          <a:bodyPr>
            <a:spAutoFit/>
          </a:bodyPr>
          <a:lstStyle/>
          <a:p>
            <a:r>
              <a:rPr lang="fa-IR" sz="1600">
                <a:solidFill>
                  <a:srgbClr val="FF0000"/>
                </a:solidFill>
                <a:latin typeface="Arial Black" pitchFamily="34" charset="0"/>
              </a:rPr>
              <a:t>نور</a:t>
            </a:r>
            <a:endParaRPr lang="en-US" sz="1600">
              <a:solidFill>
                <a:srgbClr val="FF0000"/>
              </a:solidFill>
              <a:latin typeface="Arial Black" pitchFamily="34" charset="0"/>
            </a:endParaRPr>
          </a:p>
        </p:txBody>
      </p:sp>
      <p:sp>
        <p:nvSpPr>
          <p:cNvPr id="4116" name="WordArt 20"/>
          <p:cNvSpPr>
            <a:spLocks noChangeArrowheads="1" noChangeShapeType="1"/>
          </p:cNvSpPr>
          <p:nvPr/>
        </p:nvSpPr>
        <p:spPr bwMode="auto">
          <a:xfrm>
            <a:off x="1066800" y="381000"/>
            <a:ext cx="7620000" cy="1143000"/>
          </a:xfrm>
          <a:prstGeom prst="rect">
            <a:avLst/>
          </a:prstGeom>
        </p:spPr>
        <p:txBody>
          <a:bodyPr wrap="none" fromWordArt="1">
            <a:prstTxWarp prst="textPlain">
              <a:avLst>
                <a:gd name="adj" fmla="val 50000"/>
              </a:avLst>
            </a:prstTxWarp>
          </a:bodyPr>
          <a:lstStyle/>
          <a:p>
            <a:pPr algn="ctr" rtl="1"/>
            <a:r>
              <a:rPr lang="fa-IR" sz="3600" kern="10">
                <a:ln w="19050">
                  <a:solidFill>
                    <a:srgbClr val="99CCFF"/>
                  </a:solidFill>
                  <a:round/>
                  <a:headEnd/>
                  <a:tailEnd/>
                </a:ln>
                <a:solidFill>
                  <a:srgbClr val="0066CC"/>
                </a:solidFill>
                <a:effectLst>
                  <a:outerShdw dist="35921" dir="2700000" algn="ctr" rotWithShape="0">
                    <a:srgbClr val="990000"/>
                  </a:outerShdw>
                </a:effectLst>
                <a:latin typeface="+mj-cs"/>
                <a:ea typeface="+mj-cs"/>
                <a:cs typeface="+mj-cs"/>
              </a:rPr>
              <a:t>قسمتهای میکروسکوپ</a:t>
            </a: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116">
                                            <p:txEl>
                                              <p:pRg st="0" end="0"/>
                                            </p:txEl>
                                          </p:spTgt>
                                        </p:tgtEl>
                                        <p:attrNameLst>
                                          <p:attrName>style.visibility</p:attrName>
                                        </p:attrNameLst>
                                      </p:cBhvr>
                                      <p:to>
                                        <p:strVal val="visible"/>
                                      </p:to>
                                    </p:set>
                                    <p:anim calcmode="lin" valueType="num">
                                      <p:cBhvr additive="base">
                                        <p:cTn id="7" dur="500" fill="hold"/>
                                        <p:tgtEl>
                                          <p:spTgt spid="411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116">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102"/>
                                        </p:tgtEl>
                                        <p:attrNameLst>
                                          <p:attrName>style.visibility</p:attrName>
                                        </p:attrNameLst>
                                      </p:cBhvr>
                                      <p:to>
                                        <p:strVal val="visible"/>
                                      </p:to>
                                    </p:set>
                                    <p:anim calcmode="lin" valueType="num">
                                      <p:cBhvr additive="base">
                                        <p:cTn id="13" dur="500" fill="hold"/>
                                        <p:tgtEl>
                                          <p:spTgt spid="4102"/>
                                        </p:tgtEl>
                                        <p:attrNameLst>
                                          <p:attrName>ppt_x</p:attrName>
                                        </p:attrNameLst>
                                      </p:cBhvr>
                                      <p:tavLst>
                                        <p:tav tm="0">
                                          <p:val>
                                            <p:strVal val="1+#ppt_w/2"/>
                                          </p:val>
                                        </p:tav>
                                        <p:tav tm="100000">
                                          <p:val>
                                            <p:strVal val="#ppt_x"/>
                                          </p:val>
                                        </p:tav>
                                      </p:tavLst>
                                    </p:anim>
                                    <p:anim calcmode="lin" valueType="num">
                                      <p:cBhvr additive="base">
                                        <p:cTn id="14" dur="500" fill="hold"/>
                                        <p:tgtEl>
                                          <p:spTgt spid="410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103">
                                            <p:txEl>
                                              <p:pRg st="0" end="0"/>
                                            </p:txEl>
                                          </p:spTgt>
                                        </p:tgtEl>
                                        <p:attrNameLst>
                                          <p:attrName>style.visibility</p:attrName>
                                        </p:attrNameLst>
                                      </p:cBhvr>
                                      <p:to>
                                        <p:strVal val="visible"/>
                                      </p:to>
                                    </p:set>
                                    <p:anim calcmode="lin" valueType="num">
                                      <p:cBhvr additive="base">
                                        <p:cTn id="19" dur="500" fill="hold"/>
                                        <p:tgtEl>
                                          <p:spTgt spid="4103">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10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104">
                                            <p:txEl>
                                              <p:pRg st="0" end="0"/>
                                            </p:txEl>
                                          </p:spTgt>
                                        </p:tgtEl>
                                        <p:attrNameLst>
                                          <p:attrName>style.visibility</p:attrName>
                                        </p:attrNameLst>
                                      </p:cBhvr>
                                      <p:to>
                                        <p:strVal val="visible"/>
                                      </p:to>
                                    </p:set>
                                    <p:anim calcmode="lin" valueType="num">
                                      <p:cBhvr additive="base">
                                        <p:cTn id="25" dur="500" fill="hold"/>
                                        <p:tgtEl>
                                          <p:spTgt spid="4104">
                                            <p:txEl>
                                              <p:pRg st="0" end="0"/>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104">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106">
                                            <p:txEl>
                                              <p:pRg st="0" end="0"/>
                                            </p:txEl>
                                          </p:spTgt>
                                        </p:tgtEl>
                                        <p:attrNameLst>
                                          <p:attrName>style.visibility</p:attrName>
                                        </p:attrNameLst>
                                      </p:cBhvr>
                                      <p:to>
                                        <p:strVal val="visible"/>
                                      </p:to>
                                    </p:set>
                                    <p:anim calcmode="lin" valueType="num">
                                      <p:cBhvr additive="base">
                                        <p:cTn id="31" dur="500" fill="hold"/>
                                        <p:tgtEl>
                                          <p:spTgt spid="4106">
                                            <p:txEl>
                                              <p:pRg st="0" end="0"/>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106">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4105"/>
                                        </p:tgtEl>
                                        <p:attrNameLst>
                                          <p:attrName>style.visibility</p:attrName>
                                        </p:attrNameLst>
                                      </p:cBhvr>
                                      <p:to>
                                        <p:strVal val="visible"/>
                                      </p:to>
                                    </p:set>
                                    <p:anim calcmode="lin" valueType="num">
                                      <p:cBhvr additive="base">
                                        <p:cTn id="37" dur="500" fill="hold"/>
                                        <p:tgtEl>
                                          <p:spTgt spid="4105"/>
                                        </p:tgtEl>
                                        <p:attrNameLst>
                                          <p:attrName>ppt_x</p:attrName>
                                        </p:attrNameLst>
                                      </p:cBhvr>
                                      <p:tavLst>
                                        <p:tav tm="0">
                                          <p:val>
                                            <p:strVal val="1+#ppt_w/2"/>
                                          </p:val>
                                        </p:tav>
                                        <p:tav tm="100000">
                                          <p:val>
                                            <p:strVal val="#ppt_x"/>
                                          </p:val>
                                        </p:tav>
                                      </p:tavLst>
                                    </p:anim>
                                    <p:anim calcmode="lin" valueType="num">
                                      <p:cBhvr additive="base">
                                        <p:cTn id="38" dur="500" fill="hold"/>
                                        <p:tgtEl>
                                          <p:spTgt spid="4105"/>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4108"/>
                                        </p:tgtEl>
                                        <p:attrNameLst>
                                          <p:attrName>style.visibility</p:attrName>
                                        </p:attrNameLst>
                                      </p:cBhvr>
                                      <p:to>
                                        <p:strVal val="visible"/>
                                      </p:to>
                                    </p:set>
                                    <p:anim calcmode="lin" valueType="num">
                                      <p:cBhvr additive="base">
                                        <p:cTn id="43" dur="500" fill="hold"/>
                                        <p:tgtEl>
                                          <p:spTgt spid="4108"/>
                                        </p:tgtEl>
                                        <p:attrNameLst>
                                          <p:attrName>ppt_x</p:attrName>
                                        </p:attrNameLst>
                                      </p:cBhvr>
                                      <p:tavLst>
                                        <p:tav tm="0">
                                          <p:val>
                                            <p:strVal val="1+#ppt_w/2"/>
                                          </p:val>
                                        </p:tav>
                                        <p:tav tm="100000">
                                          <p:val>
                                            <p:strVal val="#ppt_x"/>
                                          </p:val>
                                        </p:tav>
                                      </p:tavLst>
                                    </p:anim>
                                    <p:anim calcmode="lin" valueType="num">
                                      <p:cBhvr additive="base">
                                        <p:cTn id="44" dur="500" fill="hold"/>
                                        <p:tgtEl>
                                          <p:spTgt spid="410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3" name="whoosh.wav"/>
                                        </p:tgtEl>
                                      </p:cMediaNode>
                                    </p:audio>
                                  </p:sub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4109">
                                            <p:txEl>
                                              <p:pRg st="0" end="0"/>
                                            </p:txEl>
                                          </p:spTgt>
                                        </p:tgtEl>
                                        <p:attrNameLst>
                                          <p:attrName>style.visibility</p:attrName>
                                        </p:attrNameLst>
                                      </p:cBhvr>
                                      <p:to>
                                        <p:strVal val="visible"/>
                                      </p:to>
                                    </p:set>
                                    <p:anim calcmode="lin" valueType="num">
                                      <p:cBhvr additive="base">
                                        <p:cTn id="49" dur="500" fill="hold"/>
                                        <p:tgtEl>
                                          <p:spTgt spid="4109">
                                            <p:txEl>
                                              <p:pRg st="0" end="0"/>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4109">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7"/>
                                            </p:cond>
                                          </p:stCondLst>
                                          <p:endCondLst>
                                            <p:cond evt="onStopAudio" delay="0">
                                              <p:tgtEl>
                                                <p:sldTgt/>
                                              </p:tgtEl>
                                            </p:cond>
                                          </p:endCondLst>
                                        </p:cTn>
                                        <p:tgtEl>
                                          <p:sndTgt r:embed="rId3" name="whoosh.wav"/>
                                        </p:tgtEl>
                                      </p:cMediaNode>
                                    </p:audio>
                                  </p:sub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4110"/>
                                        </p:tgtEl>
                                        <p:attrNameLst>
                                          <p:attrName>style.visibility</p:attrName>
                                        </p:attrNameLst>
                                      </p:cBhvr>
                                      <p:to>
                                        <p:strVal val="visible"/>
                                      </p:to>
                                    </p:set>
                                    <p:anim calcmode="lin" valueType="num">
                                      <p:cBhvr additive="base">
                                        <p:cTn id="55" dur="500" fill="hold"/>
                                        <p:tgtEl>
                                          <p:spTgt spid="4110"/>
                                        </p:tgtEl>
                                        <p:attrNameLst>
                                          <p:attrName>ppt_x</p:attrName>
                                        </p:attrNameLst>
                                      </p:cBhvr>
                                      <p:tavLst>
                                        <p:tav tm="0">
                                          <p:val>
                                            <p:strVal val="1+#ppt_w/2"/>
                                          </p:val>
                                        </p:tav>
                                        <p:tav tm="100000">
                                          <p:val>
                                            <p:strVal val="#ppt_x"/>
                                          </p:val>
                                        </p:tav>
                                      </p:tavLst>
                                    </p:anim>
                                    <p:anim calcmode="lin" valueType="num">
                                      <p:cBhvr additive="base">
                                        <p:cTn id="56" dur="500" fill="hold"/>
                                        <p:tgtEl>
                                          <p:spTgt spid="4110"/>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3"/>
                                            </p:cond>
                                          </p:stCondLst>
                                          <p:endCondLst>
                                            <p:cond evt="onStopAudio" delay="0">
                                              <p:tgtEl>
                                                <p:sldTgt/>
                                              </p:tgtEl>
                                            </p:cond>
                                          </p:endCondLst>
                                        </p:cTn>
                                        <p:tgtEl>
                                          <p:sndTgt r:embed="rId3" name="whoosh.wav"/>
                                        </p:tgtEl>
                                      </p:cMediaNode>
                                    </p:audio>
                                  </p:subTnLst>
                                </p:cTn>
                              </p:par>
                            </p:childTnLst>
                          </p:cTn>
                        </p:par>
                      </p:childTnLst>
                    </p:cTn>
                  </p:par>
                  <p:par>
                    <p:cTn id="57" fill="hold">
                      <p:stCondLst>
                        <p:cond delay="indefinite"/>
                      </p:stCondLst>
                      <p:childTnLst>
                        <p:par>
                          <p:cTn id="58" fill="hold">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4111"/>
                                        </p:tgtEl>
                                        <p:attrNameLst>
                                          <p:attrName>style.visibility</p:attrName>
                                        </p:attrNameLst>
                                      </p:cBhvr>
                                      <p:to>
                                        <p:strVal val="visible"/>
                                      </p:to>
                                    </p:set>
                                    <p:anim calcmode="lin" valueType="num">
                                      <p:cBhvr additive="base">
                                        <p:cTn id="61" dur="500" fill="hold"/>
                                        <p:tgtEl>
                                          <p:spTgt spid="4111"/>
                                        </p:tgtEl>
                                        <p:attrNameLst>
                                          <p:attrName>ppt_x</p:attrName>
                                        </p:attrNameLst>
                                      </p:cBhvr>
                                      <p:tavLst>
                                        <p:tav tm="0">
                                          <p:val>
                                            <p:strVal val="1+#ppt_w/2"/>
                                          </p:val>
                                        </p:tav>
                                        <p:tav tm="100000">
                                          <p:val>
                                            <p:strVal val="#ppt_x"/>
                                          </p:val>
                                        </p:tav>
                                      </p:tavLst>
                                    </p:anim>
                                    <p:anim calcmode="lin" valueType="num">
                                      <p:cBhvr additive="base">
                                        <p:cTn id="62" dur="500" fill="hold"/>
                                        <p:tgtEl>
                                          <p:spTgt spid="4111"/>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9"/>
                                            </p:cond>
                                          </p:stCondLst>
                                          <p:endCondLst>
                                            <p:cond evt="onStopAudio" delay="0">
                                              <p:tgtEl>
                                                <p:sldTgt/>
                                              </p:tgtEl>
                                            </p:cond>
                                          </p:endCondLst>
                                        </p:cTn>
                                        <p:tgtEl>
                                          <p:sndTgt r:embed="rId3" name="whoosh.wav"/>
                                        </p:tgtEl>
                                      </p:cMediaNode>
                                    </p:audio>
                                  </p:subTnLst>
                                </p:cTn>
                              </p:par>
                            </p:childTnLst>
                          </p:cTn>
                        </p:par>
                      </p:childTnLst>
                    </p:cTn>
                  </p:par>
                  <p:par>
                    <p:cTn id="63" fill="hold">
                      <p:stCondLst>
                        <p:cond delay="indefinite"/>
                      </p:stCondLst>
                      <p:childTnLst>
                        <p:par>
                          <p:cTn id="64" fill="hold">
                            <p:stCondLst>
                              <p:cond delay="0"/>
                            </p:stCondLst>
                            <p:childTnLst>
                              <p:par>
                                <p:cTn id="65" presetID="2" presetClass="entr" presetSubtype="2" fill="hold" grpId="0" nodeType="clickEffect">
                                  <p:stCondLst>
                                    <p:cond delay="0"/>
                                  </p:stCondLst>
                                  <p:childTnLst>
                                    <p:set>
                                      <p:cBhvr>
                                        <p:cTn id="66" dur="1" fill="hold">
                                          <p:stCondLst>
                                            <p:cond delay="0"/>
                                          </p:stCondLst>
                                        </p:cTn>
                                        <p:tgtEl>
                                          <p:spTgt spid="4112"/>
                                        </p:tgtEl>
                                        <p:attrNameLst>
                                          <p:attrName>style.visibility</p:attrName>
                                        </p:attrNameLst>
                                      </p:cBhvr>
                                      <p:to>
                                        <p:strVal val="visible"/>
                                      </p:to>
                                    </p:set>
                                    <p:anim calcmode="lin" valueType="num">
                                      <p:cBhvr additive="base">
                                        <p:cTn id="67" dur="500" fill="hold"/>
                                        <p:tgtEl>
                                          <p:spTgt spid="4112"/>
                                        </p:tgtEl>
                                        <p:attrNameLst>
                                          <p:attrName>ppt_x</p:attrName>
                                        </p:attrNameLst>
                                      </p:cBhvr>
                                      <p:tavLst>
                                        <p:tav tm="0">
                                          <p:val>
                                            <p:strVal val="1+#ppt_w/2"/>
                                          </p:val>
                                        </p:tav>
                                        <p:tav tm="100000">
                                          <p:val>
                                            <p:strVal val="#ppt_x"/>
                                          </p:val>
                                        </p:tav>
                                      </p:tavLst>
                                    </p:anim>
                                    <p:anim calcmode="lin" valueType="num">
                                      <p:cBhvr additive="base">
                                        <p:cTn id="68" dur="500" fill="hold"/>
                                        <p:tgtEl>
                                          <p:spTgt spid="411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65"/>
                                            </p:cond>
                                          </p:stCondLst>
                                          <p:endCondLst>
                                            <p:cond evt="onStopAudio" delay="0">
                                              <p:tgtEl>
                                                <p:sldTgt/>
                                              </p:tgtEl>
                                            </p:cond>
                                          </p:endCondLst>
                                        </p:cTn>
                                        <p:tgtEl>
                                          <p:sndTgt r:embed="rId3" name="whoosh.wav"/>
                                        </p:tgtEl>
                                      </p:cMediaNode>
                                    </p:audio>
                                  </p:sub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4113">
                                            <p:txEl>
                                              <p:pRg st="0" end="0"/>
                                            </p:txEl>
                                          </p:spTgt>
                                        </p:tgtEl>
                                        <p:attrNameLst>
                                          <p:attrName>style.visibility</p:attrName>
                                        </p:attrNameLst>
                                      </p:cBhvr>
                                      <p:to>
                                        <p:strVal val="visible"/>
                                      </p:to>
                                    </p:set>
                                    <p:anim calcmode="lin" valueType="num">
                                      <p:cBhvr additive="base">
                                        <p:cTn id="73" dur="500" fill="hold"/>
                                        <p:tgtEl>
                                          <p:spTgt spid="4113">
                                            <p:txEl>
                                              <p:pRg st="0" end="0"/>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411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71"/>
                                            </p:cond>
                                          </p:stCondLst>
                                          <p:endCondLst>
                                            <p:cond evt="onStopAudio" delay="0">
                                              <p:tgtEl>
                                                <p:sldTgt/>
                                              </p:tgtEl>
                                            </p:cond>
                                          </p:endCondLst>
                                        </p:cTn>
                                        <p:tgtEl>
                                          <p:sndTgt r:embed="rId3" name="whoosh.wav"/>
                                        </p:tgtEl>
                                      </p:cMediaNode>
                                    </p:audio>
                                  </p:sub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4114">
                                            <p:txEl>
                                              <p:pRg st="0" end="0"/>
                                            </p:txEl>
                                          </p:spTgt>
                                        </p:tgtEl>
                                        <p:attrNameLst>
                                          <p:attrName>style.visibility</p:attrName>
                                        </p:attrNameLst>
                                      </p:cBhvr>
                                      <p:to>
                                        <p:strVal val="visible"/>
                                      </p:to>
                                    </p:set>
                                    <p:anim calcmode="lin" valueType="num">
                                      <p:cBhvr additive="base">
                                        <p:cTn id="79" dur="500" fill="hold"/>
                                        <p:tgtEl>
                                          <p:spTgt spid="4114">
                                            <p:txEl>
                                              <p:pRg st="0" end="0"/>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4114">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77"/>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autoUpdateAnimBg="0"/>
      <p:bldP spid="4103" grpId="0" build="p" autoUpdateAnimBg="0"/>
      <p:bldP spid="4104" grpId="0" build="p" autoUpdateAnimBg="0"/>
      <p:bldP spid="4105" grpId="0" autoUpdateAnimBg="0"/>
      <p:bldP spid="4106" grpId="0" build="p" autoUpdateAnimBg="0"/>
      <p:bldP spid="4108" grpId="0" autoUpdateAnimBg="0"/>
      <p:bldP spid="4109" grpId="0" build="p" autoUpdateAnimBg="0"/>
      <p:bldP spid="4110" grpId="0" autoUpdateAnimBg="0"/>
      <p:bldP spid="4111" grpId="0" autoUpdateAnimBg="0"/>
      <p:bldP spid="4112" grpId="0" autoUpdateAnimBg="0"/>
      <p:bldP spid="4113" grpId="0" build="p" autoUpdateAnimBg="0"/>
      <p:bldP spid="4114" grpId="0" build="p" autoUpdateAnimBg="0"/>
      <p:bldP spid="4116"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24" name="Rectangle 32"/>
          <p:cNvSpPr>
            <a:spLocks noGrp="1" noChangeArrowheads="1"/>
          </p:cNvSpPr>
          <p:nvPr>
            <p:ph type="body" sz="half" idx="1"/>
          </p:nvPr>
        </p:nvSpPr>
        <p:spPr>
          <a:xfrm>
            <a:off x="1066800" y="1752600"/>
            <a:ext cx="4876800" cy="4114800"/>
          </a:xfrm>
        </p:spPr>
        <p:txBody>
          <a:bodyPr/>
          <a:lstStyle/>
          <a:p>
            <a:pPr eaLnBrk="1" hangingPunct="1"/>
            <a:r>
              <a:rPr lang="fa-IR" sz="2800" smtClean="0"/>
              <a:t>مشخص کردن جای نمونه </a:t>
            </a:r>
          </a:p>
          <a:p>
            <a:pPr eaLnBrk="1" hangingPunct="1"/>
            <a:r>
              <a:rPr lang="fa-IR" sz="2800" smtClean="0"/>
              <a:t>استفاده از نمونه</a:t>
            </a:r>
            <a:endParaRPr lang="en-US" sz="2800" smtClean="0"/>
          </a:p>
          <a:p>
            <a:pPr eaLnBrk="1" hangingPunct="1"/>
            <a:r>
              <a:rPr lang="fa-IR" sz="2800" smtClean="0"/>
              <a:t>تنظیم قسمت روشن گردان در پایینترین حد ممکن</a:t>
            </a:r>
            <a:endParaRPr lang="en-US" sz="2800" smtClean="0"/>
          </a:p>
          <a:p>
            <a:pPr eaLnBrk="1" hangingPunct="1"/>
            <a:r>
              <a:rPr lang="fa-IR" sz="2800" smtClean="0"/>
              <a:t>دیدن از چشمی</a:t>
            </a:r>
            <a:endParaRPr lang="en-US" sz="2800" smtClean="0"/>
          </a:p>
          <a:p>
            <a:pPr eaLnBrk="1" hangingPunct="1"/>
            <a:r>
              <a:rPr lang="fa-IR" sz="2800" smtClean="0"/>
              <a:t>تنظیم نزدیک بینی با پیچ درشت</a:t>
            </a:r>
            <a:endParaRPr lang="en-US" sz="2800" smtClean="0"/>
          </a:p>
        </p:txBody>
      </p:sp>
      <p:sp>
        <p:nvSpPr>
          <p:cNvPr id="8228" name="WordArt 36"/>
          <p:cNvSpPr>
            <a:spLocks noChangeArrowheads="1" noChangeShapeType="1"/>
          </p:cNvSpPr>
          <p:nvPr/>
        </p:nvSpPr>
        <p:spPr bwMode="auto">
          <a:xfrm>
            <a:off x="1066800" y="381000"/>
            <a:ext cx="7620000" cy="1143000"/>
          </a:xfrm>
          <a:prstGeom prst="rect">
            <a:avLst/>
          </a:prstGeom>
        </p:spPr>
        <p:txBody>
          <a:bodyPr wrap="none" fromWordArt="1">
            <a:prstTxWarp prst="textPlain">
              <a:avLst>
                <a:gd name="adj" fmla="val 50000"/>
              </a:avLst>
            </a:prstTxWarp>
          </a:bodyPr>
          <a:lstStyle/>
          <a:p>
            <a:pPr algn="ctr" rtl="1"/>
            <a:r>
              <a:rPr lang="fa-IR" sz="3600" kern="10">
                <a:ln w="19050">
                  <a:solidFill>
                    <a:srgbClr val="99CCFF"/>
                  </a:solidFill>
                  <a:round/>
                  <a:headEnd/>
                  <a:tailEnd/>
                </a:ln>
                <a:solidFill>
                  <a:srgbClr val="0066CC"/>
                </a:solidFill>
                <a:effectLst>
                  <a:outerShdw dist="35921" dir="2700000" algn="ctr" rotWithShape="0">
                    <a:srgbClr val="990000"/>
                  </a:outerShdw>
                </a:effectLst>
                <a:latin typeface="+mj-cs"/>
                <a:ea typeface="+mj-cs"/>
                <a:cs typeface="+mj-cs"/>
              </a:rPr>
              <a:t>استفاده از میکروسکوپ</a:t>
            </a:r>
          </a:p>
        </p:txBody>
      </p:sp>
      <p:pic>
        <p:nvPicPr>
          <p:cNvPr id="8231" name="Picture 39" descr="C:\My Documents\My Pictures\microsmall.gif"/>
          <p:cNvPicPr>
            <a:picLocks noGrp="1" noChangeAspect="1" noChangeArrowheads="1"/>
          </p:cNvPicPr>
          <p:nvPr>
            <p:ph type="clipArt" sz="half" idx="2"/>
          </p:nvPr>
        </p:nvPicPr>
        <p:blipFill>
          <a:blip r:embed="rId4"/>
          <a:srcRect/>
          <a:stretch>
            <a:fillRect/>
          </a:stretch>
        </p:blipFill>
        <p:spPr>
          <a:xfrm>
            <a:off x="6096000" y="2667000"/>
            <a:ext cx="2562225" cy="2819400"/>
          </a:xfrm>
          <a:noFill/>
        </p:spPr>
      </p:pic>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8228">
                                            <p:txEl>
                                              <p:pRg st="0" end="0"/>
                                            </p:txEl>
                                          </p:spTgt>
                                        </p:tgtEl>
                                        <p:attrNameLst>
                                          <p:attrName>style.visibility</p:attrName>
                                        </p:attrNameLst>
                                      </p:cBhvr>
                                      <p:to>
                                        <p:strVal val="visible"/>
                                      </p:to>
                                    </p:set>
                                    <p:anim calcmode="lin" valueType="num">
                                      <p:cBhvr additive="base">
                                        <p:cTn id="7" dur="500" fill="hold"/>
                                        <p:tgtEl>
                                          <p:spTgt spid="822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228">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par>
                          <p:cTn id="9" fill="hold">
                            <p:stCondLst>
                              <p:cond delay="500"/>
                            </p:stCondLst>
                            <p:childTnLst>
                              <p:par>
                                <p:cTn id="10" presetID="1" presetClass="entr" presetSubtype="0" fill="hold" nodeType="afterEffect">
                                  <p:stCondLst>
                                    <p:cond delay="0"/>
                                  </p:stCondLst>
                                  <p:childTnLst>
                                    <p:set>
                                      <p:cBhvr>
                                        <p:cTn id="11" dur="1" fill="hold">
                                          <p:stCondLst>
                                            <p:cond delay="499"/>
                                          </p:stCondLst>
                                        </p:cTn>
                                        <p:tgtEl>
                                          <p:spTgt spid="8231"/>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8224">
                                            <p:txEl>
                                              <p:pRg st="0" end="0"/>
                                            </p:txEl>
                                          </p:spTgt>
                                        </p:tgtEl>
                                        <p:attrNameLst>
                                          <p:attrName>style.visibility</p:attrName>
                                        </p:attrNameLst>
                                      </p:cBhvr>
                                      <p:to>
                                        <p:strVal val="visible"/>
                                      </p:to>
                                    </p:set>
                                    <p:animEffect transition="in" filter="wipe(left)">
                                      <p:cBhvr>
                                        <p:cTn id="16" dur="500"/>
                                        <p:tgtEl>
                                          <p:spTgt spid="8224">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8224">
                                            <p:txEl>
                                              <p:pRg st="1" end="1"/>
                                            </p:txEl>
                                          </p:spTgt>
                                        </p:tgtEl>
                                        <p:attrNameLst>
                                          <p:attrName>style.visibility</p:attrName>
                                        </p:attrNameLst>
                                      </p:cBhvr>
                                      <p:to>
                                        <p:strVal val="visible"/>
                                      </p:to>
                                    </p:set>
                                    <p:animEffect transition="in" filter="wipe(left)">
                                      <p:cBhvr>
                                        <p:cTn id="21" dur="500"/>
                                        <p:tgtEl>
                                          <p:spTgt spid="8224">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8224">
                                            <p:txEl>
                                              <p:pRg st="2" end="2"/>
                                            </p:txEl>
                                          </p:spTgt>
                                        </p:tgtEl>
                                        <p:attrNameLst>
                                          <p:attrName>style.visibility</p:attrName>
                                        </p:attrNameLst>
                                      </p:cBhvr>
                                      <p:to>
                                        <p:strVal val="visible"/>
                                      </p:to>
                                    </p:set>
                                    <p:animEffect transition="in" filter="wipe(left)">
                                      <p:cBhvr>
                                        <p:cTn id="26" dur="500"/>
                                        <p:tgtEl>
                                          <p:spTgt spid="8224">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8224">
                                            <p:txEl>
                                              <p:pRg st="3" end="3"/>
                                            </p:txEl>
                                          </p:spTgt>
                                        </p:tgtEl>
                                        <p:attrNameLst>
                                          <p:attrName>style.visibility</p:attrName>
                                        </p:attrNameLst>
                                      </p:cBhvr>
                                      <p:to>
                                        <p:strVal val="visible"/>
                                      </p:to>
                                    </p:set>
                                    <p:animEffect transition="in" filter="wipe(left)">
                                      <p:cBhvr>
                                        <p:cTn id="31" dur="500"/>
                                        <p:tgtEl>
                                          <p:spTgt spid="8224">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8224">
                                            <p:txEl>
                                              <p:pRg st="4" end="4"/>
                                            </p:txEl>
                                          </p:spTgt>
                                        </p:tgtEl>
                                        <p:attrNameLst>
                                          <p:attrName>style.visibility</p:attrName>
                                        </p:attrNameLst>
                                      </p:cBhvr>
                                      <p:to>
                                        <p:strVal val="visible"/>
                                      </p:to>
                                    </p:set>
                                    <p:animEffect transition="in" filter="wipe(left)">
                                      <p:cBhvr>
                                        <p:cTn id="36" dur="500"/>
                                        <p:tgtEl>
                                          <p:spTgt spid="822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24" grpId="0" build="p" autoUpdateAnimBg="0"/>
      <p:bldP spid="8228"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p:txBody>
          <a:bodyPr/>
          <a:lstStyle/>
          <a:p>
            <a:pPr eaLnBrk="1" hangingPunct="1"/>
            <a:r>
              <a:rPr lang="fa-IR" smtClean="0"/>
              <a:t>ابتدا کم کم با کمک پیچ چرخاننده کوچک روی تمرکز کم تمرکز میکنیم</a:t>
            </a:r>
            <a:endParaRPr lang="en-US" smtClean="0"/>
          </a:p>
          <a:p>
            <a:pPr eaLnBrk="1" hangingPunct="1"/>
            <a:r>
              <a:rPr lang="fa-IR" smtClean="0"/>
              <a:t>استفاده از محافظ</a:t>
            </a:r>
            <a:endParaRPr lang="en-US" smtClean="0"/>
          </a:p>
          <a:p>
            <a:pPr eaLnBrk="1" hangingPunct="1"/>
            <a:r>
              <a:rPr lang="fa-IR" smtClean="0"/>
              <a:t>از پیچ بزرگ جهت نزدیک بینی استفاده نکنیم</a:t>
            </a:r>
            <a:endParaRPr lang="en-US" smtClean="0"/>
          </a:p>
          <a:p>
            <a:pPr eaLnBrk="1" hangingPunct="1"/>
            <a:r>
              <a:rPr lang="fa-IR" smtClean="0"/>
              <a:t>استفاده از پیچ کوچک تنظیم نزدیک بینی نتیجه دقیق همراه دارد .</a:t>
            </a:r>
            <a:endParaRPr lang="en-US" smtClean="0"/>
          </a:p>
        </p:txBody>
      </p:sp>
      <p:sp>
        <p:nvSpPr>
          <p:cNvPr id="14341" name="WordArt 5"/>
          <p:cNvSpPr>
            <a:spLocks noChangeArrowheads="1" noChangeShapeType="1"/>
          </p:cNvSpPr>
          <p:nvPr/>
        </p:nvSpPr>
        <p:spPr bwMode="auto">
          <a:xfrm>
            <a:off x="1066800" y="381000"/>
            <a:ext cx="7620000" cy="1143000"/>
          </a:xfrm>
          <a:prstGeom prst="rect">
            <a:avLst/>
          </a:prstGeom>
        </p:spPr>
        <p:txBody>
          <a:bodyPr wrap="none" fromWordArt="1">
            <a:prstTxWarp prst="textPlain">
              <a:avLst>
                <a:gd name="adj" fmla="val 50000"/>
              </a:avLst>
            </a:prstTxWarp>
          </a:bodyPr>
          <a:lstStyle/>
          <a:p>
            <a:pPr algn="ctr" rtl="1"/>
            <a:r>
              <a:rPr lang="fa-IR" sz="3600" kern="10">
                <a:ln w="19050">
                  <a:solidFill>
                    <a:srgbClr val="99CCFF"/>
                  </a:solidFill>
                  <a:round/>
                  <a:headEnd/>
                  <a:tailEnd/>
                </a:ln>
                <a:solidFill>
                  <a:srgbClr val="0066CC"/>
                </a:solidFill>
                <a:effectLst>
                  <a:outerShdw dist="35921" dir="2700000" algn="ctr" rotWithShape="0">
                    <a:srgbClr val="990000"/>
                  </a:outerShdw>
                </a:effectLst>
                <a:latin typeface="+mj-cs"/>
                <a:ea typeface="+mj-cs"/>
                <a:cs typeface="+mj-cs"/>
              </a:rPr>
              <a:t>استفاده از پیچ تمرکز کوچک</a:t>
            </a:r>
          </a:p>
        </p:txBody>
      </p:sp>
      <p:pic>
        <p:nvPicPr>
          <p:cNvPr id="14342" name="Picture 6" descr="C:\My Documents\My Pictures\micro6.gif"/>
          <p:cNvPicPr>
            <a:picLocks noChangeAspect="1" noChangeArrowheads="1"/>
          </p:cNvPicPr>
          <p:nvPr/>
        </p:nvPicPr>
        <p:blipFill>
          <a:blip r:embed="rId4"/>
          <a:srcRect/>
          <a:stretch>
            <a:fillRect/>
          </a:stretch>
        </p:blipFill>
        <p:spPr bwMode="auto">
          <a:xfrm>
            <a:off x="1828800" y="5324475"/>
            <a:ext cx="885825" cy="885825"/>
          </a:xfrm>
          <a:prstGeom prst="rect">
            <a:avLst/>
          </a:prstGeom>
          <a:noFill/>
          <a:ln w="9525">
            <a:noFill/>
            <a:miter lim="800000"/>
            <a:headEnd/>
            <a:tailEnd/>
          </a:ln>
        </p:spPr>
      </p:pic>
      <p:sp>
        <p:nvSpPr>
          <p:cNvPr id="14343" name="Text Box 7"/>
          <p:cNvSpPr txBox="1">
            <a:spLocks noChangeArrowheads="1"/>
          </p:cNvSpPr>
          <p:nvPr/>
        </p:nvSpPr>
        <p:spPr bwMode="auto">
          <a:xfrm>
            <a:off x="3810000" y="5638800"/>
            <a:ext cx="184731" cy="523220"/>
          </a:xfrm>
          <a:prstGeom prst="rect">
            <a:avLst/>
          </a:prstGeom>
          <a:noFill/>
          <a:ln w="9525">
            <a:noFill/>
            <a:miter lim="800000"/>
            <a:headEnd/>
            <a:tailEnd/>
          </a:ln>
          <a:effectLst/>
        </p:spPr>
        <p:txBody>
          <a:bodyPr wrap="none">
            <a:spAutoFit/>
          </a:bodyPr>
          <a:lstStyle/>
          <a:p>
            <a:pPr>
              <a:defRPr/>
            </a:pPr>
            <a:endParaRPr lang="en-US" sz="2800" b="1" dirty="0">
              <a:solidFill>
                <a:srgbClr val="FF0000"/>
              </a:solidFill>
              <a:effectLst>
                <a:outerShdw blurRad="38100" dist="38100" dir="2700000" algn="tl">
                  <a:srgbClr val="000000">
                    <a:alpha val="43137"/>
                  </a:srgbClr>
                </a:outerShdw>
              </a:effectLst>
            </a:endParaRP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14341">
                                            <p:txEl>
                                              <p:pRg st="0" end="0"/>
                                            </p:txEl>
                                          </p:spTgt>
                                        </p:tgtEl>
                                        <p:attrNameLst>
                                          <p:attrName>style.visibility</p:attrName>
                                        </p:attrNameLst>
                                      </p:cBhvr>
                                      <p:to>
                                        <p:strVal val="visible"/>
                                      </p:to>
                                    </p:set>
                                    <p:anim calcmode="lin" valueType="num">
                                      <p:cBhvr additive="base">
                                        <p:cTn id="7" dur="500" fill="hold"/>
                                        <p:tgtEl>
                                          <p:spTgt spid="1434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34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14339">
                                            <p:txEl>
                                              <p:pRg st="0" end="0"/>
                                            </p:txEl>
                                          </p:spTgt>
                                        </p:tgtEl>
                                        <p:attrNameLst>
                                          <p:attrName>style.visibility</p:attrName>
                                        </p:attrNameLst>
                                      </p:cBhvr>
                                      <p:to>
                                        <p:strVal val="visible"/>
                                      </p:to>
                                    </p:set>
                                    <p:animEffect transition="in" filter="wipe(left)">
                                      <p:cBhvr>
                                        <p:cTn id="13" dur="500"/>
                                        <p:tgtEl>
                                          <p:spTgt spid="14339">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4339">
                                            <p:txEl>
                                              <p:pRg st="1" end="1"/>
                                            </p:txEl>
                                          </p:spTgt>
                                        </p:tgtEl>
                                        <p:attrNameLst>
                                          <p:attrName>style.visibility</p:attrName>
                                        </p:attrNameLst>
                                      </p:cBhvr>
                                      <p:to>
                                        <p:strVal val="visible"/>
                                      </p:to>
                                    </p:set>
                                    <p:animEffect transition="in" filter="wipe(left)">
                                      <p:cBhvr>
                                        <p:cTn id="18" dur="500"/>
                                        <p:tgtEl>
                                          <p:spTgt spid="14339">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4339">
                                            <p:txEl>
                                              <p:pRg st="2" end="2"/>
                                            </p:txEl>
                                          </p:spTgt>
                                        </p:tgtEl>
                                        <p:attrNameLst>
                                          <p:attrName>style.visibility</p:attrName>
                                        </p:attrNameLst>
                                      </p:cBhvr>
                                      <p:to>
                                        <p:strVal val="visible"/>
                                      </p:to>
                                    </p:set>
                                    <p:animEffect transition="in" filter="wipe(left)">
                                      <p:cBhvr>
                                        <p:cTn id="23" dur="500"/>
                                        <p:tgtEl>
                                          <p:spTgt spid="1433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4339">
                                            <p:txEl>
                                              <p:pRg st="3" end="3"/>
                                            </p:txEl>
                                          </p:spTgt>
                                        </p:tgtEl>
                                        <p:attrNameLst>
                                          <p:attrName>style.visibility</p:attrName>
                                        </p:attrNameLst>
                                      </p:cBhvr>
                                      <p:to>
                                        <p:strVal val="visible"/>
                                      </p:to>
                                    </p:set>
                                    <p:animEffect transition="in" filter="wipe(left)">
                                      <p:cBhvr>
                                        <p:cTn id="28" dur="500"/>
                                        <p:tgtEl>
                                          <p:spTgt spid="14339">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499"/>
                                          </p:stCondLst>
                                        </p:cTn>
                                        <p:tgtEl>
                                          <p:spTgt spid="14342"/>
                                        </p:tgtEl>
                                        <p:attrNameLst>
                                          <p:attrName>style.visibility</p:attrName>
                                        </p:attrNameLst>
                                      </p:cBhvr>
                                      <p:to>
                                        <p:strVal val="visible"/>
                                      </p:to>
                                    </p:set>
                                  </p:childTnLst>
                                </p:cTn>
                              </p:par>
                            </p:childTnLst>
                          </p:cTn>
                        </p:par>
                        <p:par>
                          <p:cTn id="33" fill="hold">
                            <p:stCondLst>
                              <p:cond delay="500"/>
                            </p:stCondLst>
                            <p:childTnLst>
                              <p:par>
                                <p:cTn id="34" presetID="1" presetClass="entr" presetSubtype="0" fill="hold" grpId="0" nodeType="afterEffect" nodePh="1">
                                  <p:stCondLst>
                                    <p:cond delay="0"/>
                                  </p:stCondLst>
                                  <p:endCondLst>
                                    <p:cond evt="begin" delay="0">
                                      <p:tn val="34"/>
                                    </p:cond>
                                  </p:endCondLst>
                                  <p:childTnLst>
                                    <p:set>
                                      <p:cBhvr>
                                        <p:cTn id="35" dur="1" fill="hold">
                                          <p:stCondLst>
                                            <p:cond delay="499"/>
                                          </p:stCondLst>
                                        </p:cTn>
                                        <p:tgtEl>
                                          <p:spTgt spid="1434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P spid="14341" grpId="0" build="p" autoUpdateAnimBg="0"/>
      <p:bldP spid="14343" grpId="0" build="p" autoUpdateAnimBg="0" advAuto="0"/>
    </p:bldLst>
  </p:timing>
</p:sld>
</file>

<file path=ppt/theme/theme1.xml><?xml version="1.0" encoding="utf-8"?>
<a:theme xmlns:a="http://schemas.openxmlformats.org/drawingml/2006/main" name="Notebook">
  <a:themeElements>
    <a:clrScheme name="Notebook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fontScheme name="Notebook">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otebook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Notebook 2">
        <a:dk1>
          <a:srgbClr val="000000"/>
        </a:dk1>
        <a:lt1>
          <a:srgbClr val="FFFFFF"/>
        </a:lt1>
        <a:dk2>
          <a:srgbClr val="221304"/>
        </a:dk2>
        <a:lt2>
          <a:srgbClr val="CBBD83"/>
        </a:lt2>
        <a:accent1>
          <a:srgbClr val="A1BD69"/>
        </a:accent1>
        <a:accent2>
          <a:srgbClr val="3694B6"/>
        </a:accent2>
        <a:accent3>
          <a:srgbClr val="FFFFF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DDDDDD"/>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77777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پاورپوینت آموزشی علوم ششم ابتدایی مبحث میکروسکوپ و اجزای آن</Template>
  <TotalTime>0</TotalTime>
  <Words>344</Words>
  <Application>Microsoft Office PowerPoint</Application>
  <PresentationFormat>On-screen Show (4:3)</PresentationFormat>
  <Paragraphs>45</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Arial Black</vt:lpstr>
      <vt:lpstr>Times New Roman</vt:lpstr>
      <vt:lpstr>Wingdings</vt:lpstr>
      <vt:lpstr>Notebook</vt:lpstr>
      <vt:lpstr>مقدمه ای بر میکروسکوپ</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مقدمه ای بر میکروسکوپ</dc:title>
  <dc:creator>omid arzi</dc:creator>
  <cp:lastModifiedBy>omid arzi</cp:lastModifiedBy>
  <cp:revision>1</cp:revision>
  <dcterms:created xsi:type="dcterms:W3CDTF">2022-01-31T18:49:16Z</dcterms:created>
  <dcterms:modified xsi:type="dcterms:W3CDTF">2022-01-31T18:49:37Z</dcterms:modified>
</cp:coreProperties>
</file>