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D02-20FD-4CBB-8374-2FBE1936A8E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8F01-1842-419A-A719-2DA42A7B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30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D02-20FD-4CBB-8374-2FBE1936A8E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8F01-1842-419A-A719-2DA42A7B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7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D02-20FD-4CBB-8374-2FBE1936A8E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8F01-1842-419A-A719-2DA42A7B16C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1846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D02-20FD-4CBB-8374-2FBE1936A8E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8F01-1842-419A-A719-2DA42A7B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01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D02-20FD-4CBB-8374-2FBE1936A8E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8F01-1842-419A-A719-2DA42A7B16C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3574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D02-20FD-4CBB-8374-2FBE1936A8E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8F01-1842-419A-A719-2DA42A7B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85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D02-20FD-4CBB-8374-2FBE1936A8E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8F01-1842-419A-A719-2DA42A7B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16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D02-20FD-4CBB-8374-2FBE1936A8E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8F01-1842-419A-A719-2DA42A7B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663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D02-20FD-4CBB-8374-2FBE1936A8E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8F01-1842-419A-A719-2DA42A7B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9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D02-20FD-4CBB-8374-2FBE1936A8E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8F01-1842-419A-A719-2DA42A7B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615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D02-20FD-4CBB-8374-2FBE1936A8E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8F01-1842-419A-A719-2DA42A7B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44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D02-20FD-4CBB-8374-2FBE1936A8E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8F01-1842-419A-A719-2DA42A7B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1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D02-20FD-4CBB-8374-2FBE1936A8E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8F01-1842-419A-A719-2DA42A7B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739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D02-20FD-4CBB-8374-2FBE1936A8E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8F01-1842-419A-A719-2DA42A7B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47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D02-20FD-4CBB-8374-2FBE1936A8E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8F01-1842-419A-A719-2DA42A7B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976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8D02-20FD-4CBB-8374-2FBE1936A8E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8F01-1842-419A-A719-2DA42A7B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0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48D02-20FD-4CBB-8374-2FBE1936A8EB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6908F01-1842-419A-A719-2DA42A7B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64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dirty="0" smtClean="0"/>
              <a:t>مکانیک کوانتومی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73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74230" y="839614"/>
            <a:ext cx="888732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واقع</a:t>
            </a:r>
            <a:r>
              <a:rPr lang="en-US" sz="2800" dirty="0" smtClean="0"/>
              <a:t>، </a:t>
            </a:r>
            <a:r>
              <a:rPr lang="en-US" sz="2800" dirty="0" err="1" smtClean="0"/>
              <a:t>هر</a:t>
            </a:r>
            <a:r>
              <a:rPr lang="en-US" sz="2800" dirty="0" smtClean="0"/>
              <a:t> </a:t>
            </a:r>
            <a:r>
              <a:rPr lang="en-US" sz="2800" dirty="0" err="1" smtClean="0"/>
              <a:t>مسئلهٔ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</a:t>
            </a:r>
            <a:r>
              <a:rPr lang="en-US" sz="2800" dirty="0" err="1" smtClean="0"/>
              <a:t>را</a:t>
            </a:r>
            <a:r>
              <a:rPr lang="en-US" sz="2800" dirty="0" smtClean="0"/>
              <a:t> </a:t>
            </a:r>
            <a:r>
              <a:rPr lang="en-US" sz="2800" dirty="0" err="1" smtClean="0"/>
              <a:t>ابتدا</a:t>
            </a:r>
            <a:r>
              <a:rPr lang="en-US" sz="2800" dirty="0" smtClean="0"/>
              <a:t>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روش</a:t>
            </a:r>
            <a:r>
              <a:rPr lang="en-US" sz="2800" dirty="0" smtClean="0"/>
              <a:t> </a:t>
            </a:r>
            <a:r>
              <a:rPr lang="en-US" sz="2800" dirty="0" err="1" smtClean="0"/>
              <a:t>مکانیک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کلاسیک</a:t>
            </a:r>
            <a:r>
              <a:rPr lang="en-US" sz="2800" dirty="0" smtClean="0"/>
              <a:t> </a:t>
            </a:r>
            <a:r>
              <a:rPr lang="en-US" sz="2800" dirty="0" err="1" smtClean="0"/>
              <a:t>حل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می‌کردند</a:t>
            </a:r>
            <a:r>
              <a:rPr lang="en-US" sz="2800" dirty="0" smtClean="0"/>
              <a:t> و </a:t>
            </a:r>
            <a:r>
              <a:rPr lang="en-US" sz="2800" dirty="0" err="1" smtClean="0"/>
              <a:t>سپس</a:t>
            </a:r>
            <a:r>
              <a:rPr lang="en-US" sz="2800" dirty="0" smtClean="0"/>
              <a:t> </a:t>
            </a:r>
            <a:r>
              <a:rPr lang="en-US" sz="2800" dirty="0" err="1" smtClean="0"/>
              <a:t>جواب</a:t>
            </a:r>
            <a:r>
              <a:rPr lang="en-US" sz="2800" dirty="0" smtClean="0"/>
              <a:t> </a:t>
            </a:r>
            <a:r>
              <a:rPr lang="en-US" sz="2800" dirty="0" err="1" smtClean="0"/>
              <a:t>را</a:t>
            </a:r>
            <a:r>
              <a:rPr lang="en-US" sz="2800" dirty="0" smtClean="0"/>
              <a:t> </a:t>
            </a:r>
            <a:r>
              <a:rPr lang="en-US" sz="2800" dirty="0" err="1" smtClean="0"/>
              <a:t>یا</a:t>
            </a:r>
            <a:r>
              <a:rPr lang="en-US" sz="2800" dirty="0" smtClean="0"/>
              <a:t> </a:t>
            </a:r>
            <a:r>
              <a:rPr lang="en-US" sz="2800" dirty="0" err="1" smtClean="0"/>
              <a:t>با</a:t>
            </a:r>
            <a:r>
              <a:rPr lang="en-US" sz="2800" dirty="0" smtClean="0"/>
              <a:t> </a:t>
            </a:r>
            <a:r>
              <a:rPr lang="en-US" sz="2800" dirty="0" err="1" smtClean="0"/>
              <a:t>شرایط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</a:t>
            </a:r>
            <a:r>
              <a:rPr lang="en-US" sz="2800" dirty="0" err="1" smtClean="0"/>
              <a:t>وفق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می‌داند</a:t>
            </a:r>
            <a:r>
              <a:rPr lang="en-US" sz="2800" dirty="0" smtClean="0"/>
              <a:t> </a:t>
            </a:r>
            <a:r>
              <a:rPr lang="en-US" sz="2800" dirty="0" err="1" smtClean="0"/>
              <a:t>یا</a:t>
            </a:r>
            <a:r>
              <a:rPr lang="en-US" sz="2800" dirty="0" smtClean="0"/>
              <a:t> </a:t>
            </a:r>
            <a:r>
              <a:rPr lang="en-US" sz="2800" dirty="0" err="1" smtClean="0"/>
              <a:t>با</a:t>
            </a:r>
            <a:r>
              <a:rPr lang="en-US" sz="2800" dirty="0" smtClean="0"/>
              <a:t> </a:t>
            </a:r>
            <a:r>
              <a:rPr lang="en-US" sz="2800" dirty="0" err="1" smtClean="0"/>
              <a:t>اصل</a:t>
            </a:r>
            <a:r>
              <a:rPr lang="en-US" sz="2800" dirty="0" smtClean="0"/>
              <a:t> </a:t>
            </a:r>
            <a:r>
              <a:rPr lang="en-US" sz="2800" dirty="0" err="1" smtClean="0"/>
              <a:t>تطابق</a:t>
            </a:r>
            <a:r>
              <a:rPr lang="en-US" sz="2800" dirty="0" smtClean="0"/>
              <a:t>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زبان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</a:t>
            </a:r>
            <a:r>
              <a:rPr lang="en-US" sz="2800" dirty="0" err="1" smtClean="0"/>
              <a:t>درمی‌آورند</a:t>
            </a:r>
            <a:r>
              <a:rPr lang="en-US" sz="2800" dirty="0" smtClean="0"/>
              <a:t>.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عبارت</a:t>
            </a:r>
            <a:r>
              <a:rPr lang="en-US" sz="2800" dirty="0" smtClean="0"/>
              <a:t> </a:t>
            </a:r>
            <a:r>
              <a:rPr lang="en-US" sz="2800" dirty="0" err="1" smtClean="0"/>
              <a:t>دیگر</a:t>
            </a:r>
            <a:r>
              <a:rPr lang="en-US" sz="2800" dirty="0" smtClean="0"/>
              <a:t>، </a:t>
            </a:r>
            <a:r>
              <a:rPr lang="en-US" sz="2800" dirty="0" err="1" smtClean="0"/>
              <a:t>تلاش‌ها</a:t>
            </a:r>
            <a:r>
              <a:rPr lang="en-US" sz="2800" dirty="0" smtClean="0"/>
              <a:t> </a:t>
            </a:r>
            <a:r>
              <a:rPr lang="en-US" sz="2800" dirty="0" err="1" smtClean="0"/>
              <a:t>بیشتر</a:t>
            </a:r>
            <a:r>
              <a:rPr lang="en-US" sz="2800" dirty="0" smtClean="0"/>
              <a:t> </a:t>
            </a:r>
            <a:r>
              <a:rPr lang="en-US" sz="2800" dirty="0" err="1" smtClean="0"/>
              <a:t>بر</a:t>
            </a:r>
            <a:r>
              <a:rPr lang="en-US" sz="2800" dirty="0" smtClean="0"/>
              <a:t> </a:t>
            </a:r>
            <a:r>
              <a:rPr lang="en-US" sz="2800" dirty="0" err="1" smtClean="0"/>
              <a:t>اساس</a:t>
            </a:r>
            <a:r>
              <a:rPr lang="en-US" sz="2800" dirty="0" smtClean="0"/>
              <a:t> </a:t>
            </a:r>
            <a:r>
              <a:rPr lang="en-US" sz="2800" dirty="0" err="1" smtClean="0"/>
              <a:t>حدس‌های</a:t>
            </a:r>
            <a:r>
              <a:rPr lang="en-US" sz="2800" dirty="0" smtClean="0"/>
              <a:t> </a:t>
            </a:r>
            <a:r>
              <a:rPr lang="en-US" sz="2800" dirty="0" err="1" smtClean="0"/>
              <a:t>زیرکانه</a:t>
            </a:r>
            <a:r>
              <a:rPr lang="en-US" sz="2800" dirty="0" smtClean="0"/>
              <a:t> </a:t>
            </a:r>
            <a:r>
              <a:rPr lang="en-US" sz="2800" dirty="0" err="1" smtClean="0"/>
              <a:t>بود</a:t>
            </a:r>
            <a:r>
              <a:rPr lang="en-US" sz="2800" dirty="0" smtClean="0"/>
              <a:t> </a:t>
            </a:r>
            <a:r>
              <a:rPr lang="en-US" sz="2800" dirty="0" err="1" smtClean="0"/>
              <a:t>تا</a:t>
            </a:r>
            <a:r>
              <a:rPr lang="en-US" sz="2800" dirty="0" smtClean="0"/>
              <a:t> </a:t>
            </a:r>
            <a:r>
              <a:rPr lang="en-US" sz="2800" dirty="0" err="1" smtClean="0"/>
              <a:t>استدلال‌های</a:t>
            </a:r>
            <a:r>
              <a:rPr lang="en-US" sz="2800" dirty="0" smtClean="0"/>
              <a:t> </a:t>
            </a:r>
            <a:r>
              <a:rPr lang="en-US" sz="2800" dirty="0" err="1" smtClean="0"/>
              <a:t>منطقی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04680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42148" y="311822"/>
            <a:ext cx="98498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dirty="0" err="1" smtClean="0"/>
              <a:t>تلاش‌ها</a:t>
            </a:r>
            <a:r>
              <a:rPr lang="en-US" sz="3200" dirty="0" smtClean="0"/>
              <a:t> </a:t>
            </a:r>
            <a:r>
              <a:rPr lang="en-US" sz="3200" dirty="0" err="1" smtClean="0"/>
              <a:t>برای</a:t>
            </a:r>
            <a:r>
              <a:rPr lang="en-US" sz="3200" dirty="0" smtClean="0"/>
              <a:t> </a:t>
            </a:r>
            <a:r>
              <a:rPr lang="en-US" sz="3200" dirty="0" err="1" smtClean="0"/>
              <a:t>تبیین</a:t>
            </a:r>
            <a:r>
              <a:rPr lang="en-US" sz="3200" dirty="0" smtClean="0"/>
              <a:t> </a:t>
            </a:r>
            <a:r>
              <a:rPr lang="en-US" sz="3200" dirty="0" err="1" smtClean="0"/>
              <a:t>تناقضات</a:t>
            </a:r>
            <a:r>
              <a:rPr lang="en-US" sz="3200" dirty="0" smtClean="0"/>
              <a:t> و </a:t>
            </a:r>
            <a:r>
              <a:rPr lang="en-US" sz="3200" dirty="0" err="1" smtClean="0"/>
              <a:t>ابداع</a:t>
            </a:r>
            <a:r>
              <a:rPr lang="en-US" sz="3200" dirty="0" smtClean="0"/>
              <a:t> </a:t>
            </a:r>
            <a:r>
              <a:rPr lang="en-US" sz="3200" dirty="0" err="1" smtClean="0"/>
              <a:t>رهیافت‌های</a:t>
            </a:r>
            <a:r>
              <a:rPr lang="en-US" sz="3200" dirty="0" smtClean="0"/>
              <a:t> </a:t>
            </a:r>
            <a:r>
              <a:rPr lang="en-US" sz="3200" dirty="0" err="1" smtClean="0"/>
              <a:t>جدید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تکوین</a:t>
            </a:r>
            <a:r>
              <a:rPr lang="en-US" sz="3200" dirty="0" smtClean="0"/>
              <a:t> </a:t>
            </a:r>
            <a:r>
              <a:rPr lang="en-US" sz="3200" dirty="0" err="1" smtClean="0"/>
              <a:t>ساختار</a:t>
            </a:r>
            <a:r>
              <a:rPr lang="en-US" sz="3200" dirty="0" smtClean="0"/>
              <a:t> </a:t>
            </a:r>
            <a:r>
              <a:rPr lang="en-US" sz="3200" dirty="0" err="1" smtClean="0"/>
              <a:t>جدیدی</a:t>
            </a:r>
            <a:r>
              <a:rPr lang="en-US" sz="3200" dirty="0" smtClean="0"/>
              <a:t> </a:t>
            </a:r>
            <a:r>
              <a:rPr lang="en-US" sz="3200" dirty="0" err="1" smtClean="0"/>
              <a:t>موسوم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مکانیک</a:t>
            </a:r>
            <a:r>
              <a:rPr lang="en-US" sz="3200" dirty="0" smtClean="0"/>
              <a:t> </a:t>
            </a:r>
            <a:r>
              <a:rPr lang="en-US" sz="3200" dirty="0" err="1" smtClean="0"/>
              <a:t>کوانتومی</a:t>
            </a:r>
            <a:r>
              <a:rPr lang="en-US" sz="3200" dirty="0" smtClean="0"/>
              <a:t> </a:t>
            </a:r>
            <a:r>
              <a:rPr lang="en-US" sz="3200" dirty="0" err="1" smtClean="0"/>
              <a:t>انجامید</a:t>
            </a:r>
            <a:r>
              <a:rPr lang="en-US" sz="3200" dirty="0" smtClean="0"/>
              <a:t>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دو</a:t>
            </a:r>
            <a:r>
              <a:rPr lang="en-US" sz="3200" dirty="0" smtClean="0"/>
              <a:t> </a:t>
            </a:r>
            <a:r>
              <a:rPr lang="en-US" sz="3200" dirty="0" err="1" smtClean="0"/>
              <a:t>فرمول‌بندی</a:t>
            </a:r>
            <a:r>
              <a:rPr lang="en-US" sz="3200" dirty="0" smtClean="0"/>
              <a:t> </a:t>
            </a:r>
            <a:r>
              <a:rPr lang="en-US" sz="3200" dirty="0" err="1" smtClean="0"/>
              <a:t>جداگانه</a:t>
            </a:r>
            <a:r>
              <a:rPr lang="en-US" sz="3200" dirty="0" smtClean="0"/>
              <a:t> </a:t>
            </a:r>
            <a:r>
              <a:rPr lang="en-US" sz="3200" dirty="0" err="1" smtClean="0"/>
              <a:t>دارد</a:t>
            </a:r>
            <a:r>
              <a:rPr lang="en-US" sz="3200" dirty="0" smtClean="0"/>
              <a:t> (</a:t>
            </a:r>
            <a:r>
              <a:rPr lang="en-US" sz="3200" dirty="0" err="1" smtClean="0"/>
              <a:t>بعداً</a:t>
            </a:r>
            <a:r>
              <a:rPr lang="en-US" sz="3200" dirty="0" smtClean="0"/>
              <a:t> </a:t>
            </a:r>
            <a:r>
              <a:rPr lang="en-US" sz="3200" dirty="0" err="1" smtClean="0"/>
              <a:t>معلوم</a:t>
            </a:r>
            <a:r>
              <a:rPr lang="en-US" sz="3200" dirty="0" smtClean="0"/>
              <a:t> </a:t>
            </a:r>
            <a:r>
              <a:rPr lang="en-US" sz="3200" dirty="0" err="1" smtClean="0"/>
              <a:t>شد</a:t>
            </a:r>
            <a:r>
              <a:rPr lang="en-US" sz="3200" dirty="0" smtClean="0"/>
              <a:t>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این</a:t>
            </a:r>
            <a:r>
              <a:rPr lang="en-US" sz="3200" dirty="0" smtClean="0"/>
              <a:t> </a:t>
            </a:r>
            <a:r>
              <a:rPr lang="en-US" sz="3200" dirty="0" err="1" smtClean="0"/>
              <a:t>دو</a:t>
            </a:r>
            <a:r>
              <a:rPr lang="en-US" sz="3200" dirty="0" smtClean="0"/>
              <a:t> </a:t>
            </a:r>
            <a:r>
              <a:rPr lang="en-US" sz="3200" dirty="0" err="1" smtClean="0"/>
              <a:t>هم‌ارزند</a:t>
            </a:r>
            <a:r>
              <a:rPr lang="en-US" sz="3200" dirty="0" smtClean="0"/>
              <a:t>): </a:t>
            </a:r>
            <a:r>
              <a:rPr lang="en-US" sz="3200" dirty="0" err="1" smtClean="0"/>
              <a:t>مکانیک</a:t>
            </a:r>
            <a:r>
              <a:rPr lang="en-US" sz="3200" dirty="0" smtClean="0"/>
              <a:t> </a:t>
            </a:r>
            <a:r>
              <a:rPr lang="en-US" sz="3200" dirty="0" err="1" smtClean="0"/>
              <a:t>ماتریسی</a:t>
            </a:r>
            <a:r>
              <a:rPr lang="en-US" sz="3200" dirty="0" smtClean="0"/>
              <a:t> (</a:t>
            </a:r>
            <a:r>
              <a:rPr lang="en-US" sz="3200" dirty="0" err="1" smtClean="0"/>
              <a:t>عمدتاً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کوشش</a:t>
            </a:r>
            <a:r>
              <a:rPr lang="en-US" sz="3200" dirty="0" smtClean="0"/>
              <a:t> </a:t>
            </a:r>
            <a:r>
              <a:rPr lang="en-US" sz="3200" dirty="0" err="1" smtClean="0"/>
              <a:t>هایزنبرگ</a:t>
            </a:r>
            <a:r>
              <a:rPr lang="en-US" sz="3200" dirty="0" smtClean="0"/>
              <a:t>) و </a:t>
            </a:r>
            <a:r>
              <a:rPr lang="en-US" sz="3200" dirty="0" err="1" smtClean="0"/>
              <a:t>مکانیک</a:t>
            </a:r>
            <a:r>
              <a:rPr lang="en-US" sz="3200" dirty="0" smtClean="0"/>
              <a:t> </a:t>
            </a:r>
            <a:r>
              <a:rPr lang="en-US" sz="3200" dirty="0" err="1" smtClean="0"/>
              <a:t>موجی</a:t>
            </a:r>
            <a:r>
              <a:rPr lang="en-US" sz="3200" dirty="0" smtClean="0"/>
              <a:t> (</a:t>
            </a:r>
            <a:r>
              <a:rPr lang="en-US" sz="3200" dirty="0" err="1" smtClean="0"/>
              <a:t>بیشتر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همت</a:t>
            </a:r>
            <a:r>
              <a:rPr lang="en-US" sz="3200" dirty="0" smtClean="0"/>
              <a:t> </a:t>
            </a:r>
            <a:r>
              <a:rPr lang="en-US" sz="3200" dirty="0" err="1" smtClean="0"/>
              <a:t>شرودینگر</a:t>
            </a:r>
            <a:r>
              <a:rPr lang="en-US" sz="3200" dirty="0" smtClean="0"/>
              <a:t>). </a:t>
            </a:r>
            <a:r>
              <a:rPr lang="en-US" sz="3200" dirty="0" err="1" smtClean="0"/>
              <a:t>به‌طور</a:t>
            </a:r>
            <a:r>
              <a:rPr lang="en-US" sz="3200" dirty="0" smtClean="0"/>
              <a:t> </a:t>
            </a:r>
            <a:r>
              <a:rPr lang="en-US" sz="3200" dirty="0" err="1" smtClean="0"/>
              <a:t>مثال</a:t>
            </a:r>
            <a:r>
              <a:rPr lang="en-US" sz="3200" dirty="0" smtClean="0"/>
              <a:t>، </a:t>
            </a:r>
            <a:r>
              <a:rPr lang="en-US" sz="3200" dirty="0" err="1" smtClean="0"/>
              <a:t>ایدهٔ</a:t>
            </a:r>
            <a:r>
              <a:rPr lang="en-US" sz="3200" dirty="0" smtClean="0"/>
              <a:t> </a:t>
            </a:r>
            <a:r>
              <a:rPr lang="en-US" sz="3200" dirty="0" err="1" smtClean="0"/>
              <a:t>توصیف</a:t>
            </a:r>
            <a:r>
              <a:rPr lang="en-US" sz="3200" dirty="0" smtClean="0"/>
              <a:t> </a:t>
            </a:r>
            <a:r>
              <a:rPr lang="en-US" sz="3200" dirty="0" err="1" smtClean="0"/>
              <a:t>ذرات</a:t>
            </a:r>
            <a:r>
              <a:rPr lang="en-US" sz="3200" dirty="0" smtClean="0"/>
              <a:t> </a:t>
            </a:r>
            <a:r>
              <a:rPr lang="en-US" sz="3200" dirty="0" err="1" smtClean="0"/>
              <a:t>با</a:t>
            </a:r>
            <a:r>
              <a:rPr lang="en-US" sz="3200" dirty="0" smtClean="0"/>
              <a:t> </a:t>
            </a:r>
            <a:r>
              <a:rPr lang="en-US" sz="3200" dirty="0" err="1" smtClean="0"/>
              <a:t>امواج</a:t>
            </a:r>
            <a:r>
              <a:rPr lang="en-US" sz="3200" dirty="0" smtClean="0"/>
              <a:t> </a:t>
            </a:r>
            <a:r>
              <a:rPr lang="en-US" sz="3200" dirty="0" err="1" smtClean="0"/>
              <a:t>مولّد</a:t>
            </a:r>
            <a:r>
              <a:rPr lang="en-US" sz="3200" dirty="0" smtClean="0"/>
              <a:t> </a:t>
            </a:r>
            <a:r>
              <a:rPr lang="en-US" sz="3200" dirty="0" err="1" smtClean="0"/>
              <a:t>ابداع</a:t>
            </a:r>
            <a:r>
              <a:rPr lang="en-US" sz="3200" dirty="0" smtClean="0"/>
              <a:t> </a:t>
            </a:r>
            <a:r>
              <a:rPr lang="en-US" sz="3200" dirty="0" err="1" smtClean="0"/>
              <a:t>مفهوم</a:t>
            </a:r>
            <a:r>
              <a:rPr lang="en-US" sz="3200" dirty="0" smtClean="0"/>
              <a:t> </a:t>
            </a:r>
            <a:r>
              <a:rPr lang="en-US" sz="3200" dirty="0" err="1" smtClean="0"/>
              <a:t>بسته‌های</a:t>
            </a:r>
            <a:r>
              <a:rPr lang="en-US" sz="3200" dirty="0" smtClean="0"/>
              <a:t> </a:t>
            </a:r>
            <a:r>
              <a:rPr lang="en-US" sz="3200" dirty="0" err="1" smtClean="0"/>
              <a:t>موج</a:t>
            </a:r>
            <a:r>
              <a:rPr lang="en-US" sz="3200" dirty="0" smtClean="0"/>
              <a:t> </a:t>
            </a:r>
            <a:r>
              <a:rPr lang="en-US" sz="3200" dirty="0" err="1" smtClean="0"/>
              <a:t>شد</a:t>
            </a:r>
            <a:r>
              <a:rPr lang="en-US" sz="3200" dirty="0" smtClean="0"/>
              <a:t>، و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نهایت</a:t>
            </a:r>
            <a:r>
              <a:rPr lang="en-US" sz="3200" dirty="0" smtClean="0"/>
              <a:t> </a:t>
            </a:r>
            <a:r>
              <a:rPr lang="en-US" sz="3200" dirty="0" err="1" smtClean="0"/>
              <a:t>نیز</a:t>
            </a:r>
            <a:r>
              <a:rPr lang="en-US" sz="3200" dirty="0" smtClean="0"/>
              <a:t> </a:t>
            </a:r>
            <a:r>
              <a:rPr lang="en-US" sz="3200" dirty="0" err="1" smtClean="0"/>
              <a:t>تلاش</a:t>
            </a:r>
            <a:r>
              <a:rPr lang="en-US" sz="3200" dirty="0" smtClean="0"/>
              <a:t> </a:t>
            </a:r>
            <a:r>
              <a:rPr lang="en-US" sz="3200" dirty="0" err="1" smtClean="0"/>
              <a:t>برای</a:t>
            </a:r>
            <a:r>
              <a:rPr lang="en-US" sz="3200" dirty="0" smtClean="0"/>
              <a:t> </a:t>
            </a:r>
            <a:r>
              <a:rPr lang="en-US" sz="3200" dirty="0" err="1" smtClean="0"/>
              <a:t>یافتن</a:t>
            </a:r>
            <a:r>
              <a:rPr lang="en-US" sz="3200" dirty="0" smtClean="0"/>
              <a:t> </a:t>
            </a:r>
            <a:r>
              <a:rPr lang="en-US" sz="3200" dirty="0" err="1" smtClean="0"/>
              <a:t>معادلات</a:t>
            </a:r>
            <a:r>
              <a:rPr lang="en-US" sz="3200" dirty="0" smtClean="0"/>
              <a:t> </a:t>
            </a:r>
            <a:r>
              <a:rPr lang="en-US" sz="3200" dirty="0" err="1" smtClean="0"/>
              <a:t>حاکم</a:t>
            </a:r>
            <a:r>
              <a:rPr lang="en-US" sz="3200" dirty="0" smtClean="0"/>
              <a:t> </a:t>
            </a:r>
            <a:r>
              <a:rPr lang="en-US" sz="3200" dirty="0" err="1" smtClean="0"/>
              <a:t>بر</a:t>
            </a:r>
            <a:r>
              <a:rPr lang="en-US" sz="3200" dirty="0" smtClean="0"/>
              <a:t> </a:t>
            </a:r>
            <a:r>
              <a:rPr lang="en-US" sz="3200" dirty="0" err="1" smtClean="0"/>
              <a:t>تحول</a:t>
            </a:r>
            <a:r>
              <a:rPr lang="en-US" sz="3200" dirty="0" smtClean="0"/>
              <a:t> </a:t>
            </a:r>
            <a:r>
              <a:rPr lang="en-US" sz="3200" dirty="0" err="1" smtClean="0"/>
              <a:t>زمانی</a:t>
            </a:r>
            <a:r>
              <a:rPr lang="en-US" sz="3200" dirty="0" smtClean="0"/>
              <a:t> </a:t>
            </a:r>
            <a:r>
              <a:rPr lang="en-US" sz="3200" dirty="0" err="1" smtClean="0"/>
              <a:t>این</a:t>
            </a:r>
            <a:r>
              <a:rPr lang="en-US" sz="3200" dirty="0" smtClean="0"/>
              <a:t> </a:t>
            </a:r>
            <a:r>
              <a:rPr lang="en-US" sz="3200" dirty="0" err="1" smtClean="0"/>
              <a:t>بسته‌های</a:t>
            </a:r>
            <a:r>
              <a:rPr lang="en-US" sz="3200" dirty="0" smtClean="0"/>
              <a:t> </a:t>
            </a:r>
            <a:r>
              <a:rPr lang="en-US" sz="3200" dirty="0" err="1" smtClean="0"/>
              <a:t>موج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معادلهٔ</a:t>
            </a:r>
            <a:r>
              <a:rPr lang="en-US" sz="3200" dirty="0" smtClean="0"/>
              <a:t> </a:t>
            </a:r>
            <a:r>
              <a:rPr lang="en-US" sz="3200" dirty="0" err="1" smtClean="0"/>
              <a:t>موج</a:t>
            </a:r>
            <a:r>
              <a:rPr lang="en-US" sz="3200" dirty="0" smtClean="0"/>
              <a:t> </a:t>
            </a:r>
            <a:r>
              <a:rPr lang="en-US" sz="3200" dirty="0" err="1" smtClean="0"/>
              <a:t>یا</a:t>
            </a:r>
            <a:r>
              <a:rPr lang="en-US" sz="3200" dirty="0" smtClean="0"/>
              <a:t> </a:t>
            </a:r>
            <a:r>
              <a:rPr lang="en-US" sz="3200" dirty="0" err="1" smtClean="0"/>
              <a:t>معادلهٔ</a:t>
            </a:r>
            <a:r>
              <a:rPr lang="en-US" sz="3200" dirty="0" smtClean="0"/>
              <a:t> </a:t>
            </a:r>
            <a:r>
              <a:rPr lang="en-US" sz="3200" dirty="0" err="1" smtClean="0"/>
              <a:t>شرودینگر</a:t>
            </a:r>
            <a:r>
              <a:rPr lang="en-US" sz="3200" dirty="0" smtClean="0"/>
              <a:t> </a:t>
            </a:r>
            <a:r>
              <a:rPr lang="en-US" sz="3200" dirty="0" err="1" smtClean="0"/>
              <a:t>منتهی</a:t>
            </a:r>
            <a:r>
              <a:rPr lang="en-US" sz="3200" dirty="0" smtClean="0"/>
              <a:t> </a:t>
            </a:r>
            <a:r>
              <a:rPr lang="en-US" sz="3200" dirty="0" err="1" smtClean="0"/>
              <a:t>شد</a:t>
            </a:r>
            <a:r>
              <a:rPr lang="en-US" sz="3200" dirty="0" smtClean="0"/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91083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38450" y="1202704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توصیف</a:t>
            </a:r>
            <a:r>
              <a:rPr lang="en-US" sz="3200" dirty="0" smtClean="0"/>
              <a:t> </a:t>
            </a:r>
            <a:r>
              <a:rPr lang="en-US" sz="3200" dirty="0" err="1" smtClean="0"/>
              <a:t>شرودینگر</a:t>
            </a:r>
            <a:r>
              <a:rPr lang="en-US" sz="3200" dirty="0" smtClean="0"/>
              <a:t> </a:t>
            </a:r>
            <a:r>
              <a:rPr lang="en-US" sz="3200" dirty="0" err="1" smtClean="0"/>
              <a:t>از</a:t>
            </a:r>
            <a:r>
              <a:rPr lang="en-US" sz="3200" dirty="0" smtClean="0"/>
              <a:t> </a:t>
            </a:r>
            <a:r>
              <a:rPr lang="en-US" sz="3200" dirty="0" err="1" smtClean="0"/>
              <a:t>مکانیک</a:t>
            </a:r>
            <a:r>
              <a:rPr lang="en-US" sz="3200" dirty="0" smtClean="0"/>
              <a:t> </a:t>
            </a:r>
            <a:r>
              <a:rPr lang="en-US" sz="3200" dirty="0" err="1" smtClean="0"/>
              <a:t>کوانتومی</a:t>
            </a:r>
            <a:r>
              <a:rPr lang="en-US" sz="3200" dirty="0" smtClean="0"/>
              <a:t>، </a:t>
            </a:r>
            <a:r>
              <a:rPr lang="en-US" sz="3200" dirty="0" err="1" smtClean="0"/>
              <a:t>حالت</a:t>
            </a:r>
            <a:r>
              <a:rPr lang="en-US" sz="3200" dirty="0" smtClean="0"/>
              <a:t> </a:t>
            </a:r>
            <a:r>
              <a:rPr lang="en-US" sz="3200" dirty="0" err="1" smtClean="0"/>
              <a:t>هر</a:t>
            </a:r>
            <a:r>
              <a:rPr lang="en-US" sz="3200" dirty="0" smtClean="0"/>
              <a:t> </a:t>
            </a:r>
            <a:r>
              <a:rPr lang="en-US" sz="3200" dirty="0" err="1" smtClean="0"/>
              <a:t>سیستم</a:t>
            </a:r>
            <a:r>
              <a:rPr lang="en-US" sz="3200" dirty="0" smtClean="0"/>
              <a:t> </a:t>
            </a:r>
            <a:r>
              <a:rPr lang="en-US" sz="3200" dirty="0" err="1" smtClean="0"/>
              <a:t>فیزیکی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هر</a:t>
            </a:r>
            <a:r>
              <a:rPr lang="en-US" sz="3200" dirty="0" smtClean="0"/>
              <a:t> </a:t>
            </a:r>
            <a:r>
              <a:rPr lang="en-US" sz="3200" dirty="0" err="1" smtClean="0"/>
              <a:t>لحظه</a:t>
            </a:r>
            <a:r>
              <a:rPr lang="en-US" sz="3200" dirty="0" smtClean="0"/>
              <a:t> </a:t>
            </a:r>
            <a:r>
              <a:rPr lang="en-US" sz="3200" dirty="0" err="1" smtClean="0"/>
              <a:t>با</a:t>
            </a:r>
            <a:r>
              <a:rPr lang="en-US" sz="3200" dirty="0" smtClean="0"/>
              <a:t> </a:t>
            </a:r>
            <a:r>
              <a:rPr lang="en-US" sz="3200" dirty="0" err="1" smtClean="0"/>
              <a:t>تابع</a:t>
            </a:r>
            <a:r>
              <a:rPr lang="en-US" sz="3200" dirty="0" smtClean="0"/>
              <a:t> </a:t>
            </a:r>
            <a:r>
              <a:rPr lang="en-US" sz="3200" dirty="0" err="1" smtClean="0"/>
              <a:t>موج</a:t>
            </a:r>
            <a:r>
              <a:rPr lang="en-US" sz="3200" dirty="0" smtClean="0"/>
              <a:t> </a:t>
            </a:r>
            <a:r>
              <a:rPr lang="en-US" sz="3200" dirty="0" err="1" smtClean="0"/>
              <a:t>مختلطی</a:t>
            </a:r>
            <a:r>
              <a:rPr lang="en-US" sz="3200" dirty="0" smtClean="0"/>
              <a:t> </a:t>
            </a:r>
            <a:r>
              <a:rPr lang="en-US" sz="3200" dirty="0" err="1" smtClean="0"/>
              <a:t>توصیف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می‌شود</a:t>
            </a:r>
            <a:r>
              <a:rPr lang="en-US" sz="3200" dirty="0" smtClean="0"/>
              <a:t>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از</a:t>
            </a:r>
            <a:r>
              <a:rPr lang="en-US" sz="3200" dirty="0" smtClean="0"/>
              <a:t> </a:t>
            </a:r>
            <a:r>
              <a:rPr lang="en-US" sz="3200" dirty="0" err="1" smtClean="0"/>
              <a:t>حل</a:t>
            </a:r>
            <a:r>
              <a:rPr lang="en-US" sz="3200" dirty="0" smtClean="0"/>
              <a:t> </a:t>
            </a:r>
            <a:r>
              <a:rPr lang="en-US" sz="3200" dirty="0" err="1" smtClean="0"/>
              <a:t>معادلهٔ</a:t>
            </a:r>
            <a:r>
              <a:rPr lang="en-US" sz="3200" dirty="0" smtClean="0"/>
              <a:t> </a:t>
            </a:r>
            <a:r>
              <a:rPr lang="en-US" sz="3200" dirty="0" err="1" smtClean="0"/>
              <a:t>شرودینگر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دست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می‌آید</a:t>
            </a:r>
            <a:endParaRPr lang="en-US" sz="3200" dirty="0" smtClean="0"/>
          </a:p>
          <a:p>
            <a:pPr algn="r"/>
            <a:endParaRPr lang="en-US" sz="3200" dirty="0"/>
          </a:p>
          <a:p>
            <a:pPr algn="r"/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5924" y="4011779"/>
            <a:ext cx="3257550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012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50693" y="193647"/>
            <a:ext cx="887128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dirty="0" err="1" smtClean="0"/>
              <a:t>که</a:t>
            </a:r>
            <a:r>
              <a:rPr lang="en-US" sz="3200" dirty="0" smtClean="0"/>
              <a:t> Ψ </a:t>
            </a:r>
            <a:r>
              <a:rPr lang="en-US" sz="3200" dirty="0" err="1" smtClean="0"/>
              <a:t>تابع</a:t>
            </a:r>
            <a:r>
              <a:rPr lang="en-US" sz="3200" dirty="0" smtClean="0"/>
              <a:t> </a:t>
            </a:r>
            <a:r>
              <a:rPr lang="en-US" sz="3200" dirty="0" err="1" smtClean="0"/>
              <a:t>موج</a:t>
            </a:r>
            <a:r>
              <a:rPr lang="en-US" sz="3200" dirty="0" smtClean="0"/>
              <a:t> </a:t>
            </a:r>
            <a:r>
              <a:rPr lang="en-US" sz="3200" dirty="0" err="1" smtClean="0"/>
              <a:t>سیستم</a:t>
            </a:r>
            <a:r>
              <a:rPr lang="en-US" sz="3200" dirty="0" smtClean="0"/>
              <a:t> </a:t>
            </a:r>
            <a:r>
              <a:rPr lang="en-US" sz="3200" dirty="0" err="1" smtClean="0"/>
              <a:t>کوانتومی</a:t>
            </a:r>
            <a:r>
              <a:rPr lang="en-US" sz="3200" dirty="0" smtClean="0"/>
              <a:t>،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واحد</a:t>
            </a:r>
            <a:r>
              <a:rPr lang="en-US" sz="3200" dirty="0" smtClean="0"/>
              <a:t> </a:t>
            </a:r>
            <a:r>
              <a:rPr lang="en-US" sz="3200" dirty="0" err="1" smtClean="0"/>
              <a:t>موهومی</a:t>
            </a:r>
            <a:r>
              <a:rPr lang="en-US" sz="3200" dirty="0" smtClean="0"/>
              <a:t>، ħ </a:t>
            </a:r>
            <a:r>
              <a:rPr lang="en-US" sz="3200" dirty="0" err="1" smtClean="0"/>
              <a:t>ثابت</a:t>
            </a:r>
            <a:r>
              <a:rPr lang="en-US" sz="3200" dirty="0" smtClean="0"/>
              <a:t> </a:t>
            </a:r>
            <a:r>
              <a:rPr lang="en-US" sz="3200" dirty="0" err="1" smtClean="0"/>
              <a:t>کاهیده</a:t>
            </a:r>
            <a:r>
              <a:rPr lang="en-US" sz="3200" dirty="0" smtClean="0"/>
              <a:t> </a:t>
            </a:r>
            <a:r>
              <a:rPr lang="en-US" sz="3200" dirty="0" err="1" smtClean="0"/>
              <a:t>پلانک</a:t>
            </a:r>
            <a:r>
              <a:rPr lang="en-US" sz="3200" dirty="0" smtClean="0"/>
              <a:t> و H ^ {\</a:t>
            </a:r>
            <a:r>
              <a:rPr lang="en-US" sz="3200" dirty="0" err="1" smtClean="0"/>
              <a:t>displaystyle</a:t>
            </a:r>
            <a:r>
              <a:rPr lang="en-US" sz="3200" dirty="0" smtClean="0"/>
              <a:t> {\hat {H}}} {\</a:t>
            </a:r>
            <a:r>
              <a:rPr lang="en-US" sz="3200" dirty="0" err="1" smtClean="0"/>
              <a:t>displaystyle</a:t>
            </a:r>
            <a:r>
              <a:rPr lang="en-US" sz="3200" dirty="0" smtClean="0"/>
              <a:t> {\hat {H}}} </a:t>
            </a:r>
            <a:r>
              <a:rPr lang="en-US" sz="3200" dirty="0" err="1" smtClean="0"/>
              <a:t>عملگر</a:t>
            </a:r>
            <a:r>
              <a:rPr lang="en-US" sz="3200" dirty="0" smtClean="0"/>
              <a:t> </a:t>
            </a:r>
            <a:r>
              <a:rPr lang="en-US" sz="3200" dirty="0" err="1" smtClean="0"/>
              <a:t>هامیلتونی</a:t>
            </a:r>
            <a:r>
              <a:rPr lang="en-US" sz="3200" dirty="0" smtClean="0"/>
              <a:t> </a:t>
            </a:r>
            <a:r>
              <a:rPr lang="en-US" sz="3200" dirty="0" err="1" smtClean="0"/>
              <a:t>است</a:t>
            </a:r>
            <a:r>
              <a:rPr lang="en-US" sz="3200" dirty="0" smtClean="0"/>
              <a:t>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انرژی</a:t>
            </a:r>
            <a:r>
              <a:rPr lang="en-US" sz="3200" dirty="0" smtClean="0"/>
              <a:t> </a:t>
            </a:r>
            <a:r>
              <a:rPr lang="en-US" sz="3200" dirty="0" err="1" smtClean="0"/>
              <a:t>کل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ازای</a:t>
            </a:r>
            <a:r>
              <a:rPr lang="en-US" sz="3200" dirty="0" smtClean="0"/>
              <a:t> </a:t>
            </a:r>
            <a:r>
              <a:rPr lang="en-US" sz="3200" dirty="0" err="1" smtClean="0"/>
              <a:t>هر</a:t>
            </a:r>
            <a:r>
              <a:rPr lang="en-US" sz="3200" dirty="0" smtClean="0"/>
              <a:t> </a:t>
            </a:r>
            <a:r>
              <a:rPr lang="en-US" sz="3200" dirty="0" err="1" smtClean="0"/>
              <a:t>تابع</a:t>
            </a:r>
            <a:r>
              <a:rPr lang="en-US" sz="3200" dirty="0" smtClean="0"/>
              <a:t> </a:t>
            </a:r>
            <a:r>
              <a:rPr lang="en-US" sz="3200" dirty="0" err="1" smtClean="0"/>
              <a:t>موج</a:t>
            </a:r>
            <a:r>
              <a:rPr lang="en-US" sz="3200" dirty="0" smtClean="0"/>
              <a:t> </a:t>
            </a:r>
            <a:r>
              <a:rPr lang="en-US" sz="3200" dirty="0" err="1" smtClean="0"/>
              <a:t>داده</a:t>
            </a:r>
            <a:r>
              <a:rPr lang="en-US" sz="3200" dirty="0" smtClean="0"/>
              <a:t> </a:t>
            </a:r>
            <a:r>
              <a:rPr lang="en-US" sz="3200" dirty="0" err="1" smtClean="0"/>
              <a:t>شده</a:t>
            </a:r>
            <a:r>
              <a:rPr lang="en-US" sz="3200" dirty="0" smtClean="0"/>
              <a:t> </a:t>
            </a:r>
            <a:r>
              <a:rPr lang="en-US" sz="3200" dirty="0" err="1" smtClean="0"/>
              <a:t>را</a:t>
            </a:r>
            <a:r>
              <a:rPr lang="en-US" sz="3200" dirty="0" smtClean="0"/>
              <a:t> </a:t>
            </a:r>
            <a:r>
              <a:rPr lang="en-US" sz="3200" dirty="0" err="1" smtClean="0"/>
              <a:t>مشخص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می‌کند</a:t>
            </a:r>
            <a:r>
              <a:rPr lang="en-US" sz="3200" dirty="0" smtClean="0"/>
              <a:t> و </a:t>
            </a:r>
            <a:r>
              <a:rPr lang="en-US" sz="3200" dirty="0" err="1" smtClean="0"/>
              <a:t>شکل‌های</a:t>
            </a:r>
            <a:r>
              <a:rPr lang="en-US" sz="3200" dirty="0" smtClean="0"/>
              <a:t> </a:t>
            </a:r>
            <a:r>
              <a:rPr lang="en-US" sz="3200" dirty="0" err="1" smtClean="0"/>
              <a:t>مختلفی</a:t>
            </a:r>
            <a:r>
              <a:rPr lang="en-US" sz="3200" dirty="0" smtClean="0"/>
              <a:t> </a:t>
            </a:r>
            <a:r>
              <a:rPr lang="en-US" sz="3200" dirty="0" err="1" smtClean="0"/>
              <a:t>را</a:t>
            </a:r>
            <a:r>
              <a:rPr lang="en-US" sz="3200" dirty="0" smtClean="0"/>
              <a:t> </a:t>
            </a:r>
            <a:r>
              <a:rPr lang="en-US" sz="3200" dirty="0" err="1" smtClean="0"/>
              <a:t>بسته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شرایط</a:t>
            </a:r>
            <a:r>
              <a:rPr lang="en-US" sz="3200" dirty="0" smtClean="0"/>
              <a:t>،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خود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می‌گیرد</a:t>
            </a:r>
            <a:r>
              <a:rPr lang="en-US" sz="3200" dirty="0" smtClean="0"/>
              <a:t>. </a:t>
            </a:r>
            <a:r>
              <a:rPr lang="en-US" sz="3200" dirty="0" err="1" smtClean="0"/>
              <a:t>معروفترین</a:t>
            </a:r>
            <a:r>
              <a:rPr lang="en-US" sz="3200" dirty="0" smtClean="0"/>
              <a:t> </a:t>
            </a:r>
            <a:r>
              <a:rPr lang="en-US" sz="3200" dirty="0" err="1" smtClean="0"/>
              <a:t>نمونه</a:t>
            </a:r>
            <a:r>
              <a:rPr lang="en-US" sz="3200" dirty="0" smtClean="0"/>
              <a:t> </a:t>
            </a:r>
            <a:r>
              <a:rPr lang="en-US" sz="3200" dirty="0" err="1" smtClean="0"/>
              <a:t>آن</a:t>
            </a:r>
            <a:r>
              <a:rPr lang="en-US" sz="3200" dirty="0" smtClean="0"/>
              <a:t> </a:t>
            </a:r>
            <a:r>
              <a:rPr lang="en-US" sz="3200" dirty="0" err="1" smtClean="0"/>
              <a:t>معادله</a:t>
            </a:r>
            <a:r>
              <a:rPr lang="en-US" sz="3200" dirty="0" smtClean="0"/>
              <a:t> </a:t>
            </a:r>
            <a:r>
              <a:rPr lang="en-US" sz="3200" dirty="0" err="1" smtClean="0"/>
              <a:t>غیر</a:t>
            </a:r>
            <a:r>
              <a:rPr lang="en-US" sz="3200" dirty="0" smtClean="0"/>
              <a:t> </a:t>
            </a:r>
            <a:r>
              <a:rPr lang="en-US" sz="3200" dirty="0" err="1" smtClean="0"/>
              <a:t>نسبیتی</a:t>
            </a:r>
            <a:r>
              <a:rPr lang="en-US" sz="3200" dirty="0" smtClean="0"/>
              <a:t> </a:t>
            </a:r>
            <a:r>
              <a:rPr lang="en-US" sz="3200" dirty="0" err="1" smtClean="0"/>
              <a:t>شرودینگر</a:t>
            </a:r>
            <a:r>
              <a:rPr lang="en-US" sz="3200" dirty="0" smtClean="0"/>
              <a:t> </a:t>
            </a:r>
            <a:r>
              <a:rPr lang="en-US" sz="3200" dirty="0" err="1" smtClean="0"/>
              <a:t>برای</a:t>
            </a:r>
            <a:r>
              <a:rPr lang="en-US" sz="3200" dirty="0" smtClean="0"/>
              <a:t> </a:t>
            </a:r>
            <a:r>
              <a:rPr lang="en-US" sz="3200" dirty="0" err="1" smtClean="0"/>
              <a:t>ذره‌ای</a:t>
            </a:r>
            <a:r>
              <a:rPr lang="en-US" sz="3200" dirty="0" smtClean="0"/>
              <a:t>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میدان</a:t>
            </a:r>
            <a:r>
              <a:rPr lang="en-US" sz="3200" dirty="0" smtClean="0"/>
              <a:t> </a:t>
            </a:r>
            <a:r>
              <a:rPr lang="en-US" sz="3200" dirty="0" err="1" smtClean="0"/>
              <a:t>الکتریکی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حال</a:t>
            </a:r>
            <a:r>
              <a:rPr lang="en-US" sz="3200" dirty="0" smtClean="0"/>
              <a:t> </a:t>
            </a:r>
            <a:r>
              <a:rPr lang="en-US" sz="3200" dirty="0" err="1" smtClean="0"/>
              <a:t>حرکت</a:t>
            </a:r>
            <a:r>
              <a:rPr lang="en-US" sz="3200" dirty="0" smtClean="0"/>
              <a:t> </a:t>
            </a:r>
            <a:r>
              <a:rPr lang="en-US" sz="3200" dirty="0" err="1" smtClean="0"/>
              <a:t>است</a:t>
            </a:r>
            <a:r>
              <a:rPr lang="en-US" sz="3200" dirty="0" smtClean="0"/>
              <a:t>، </a:t>
            </a:r>
            <a:r>
              <a:rPr lang="en-US" sz="3200" dirty="0" err="1" smtClean="0"/>
              <a:t>می‌باشد</a:t>
            </a:r>
            <a:r>
              <a:rPr lang="en-US" sz="3200" dirty="0" smtClean="0"/>
              <a:t> (</a:t>
            </a:r>
            <a:r>
              <a:rPr lang="en-US" sz="3200" dirty="0" err="1" smtClean="0"/>
              <a:t>نه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میدان</a:t>
            </a:r>
            <a:r>
              <a:rPr lang="en-US" sz="3200" dirty="0" smtClean="0"/>
              <a:t> </a:t>
            </a:r>
            <a:r>
              <a:rPr lang="en-US" sz="3200" dirty="0" err="1" smtClean="0"/>
              <a:t>مغناطیسی</a:t>
            </a:r>
            <a:r>
              <a:rPr lang="en-US" sz="3200" dirty="0" smtClean="0"/>
              <a:t>). </a:t>
            </a:r>
            <a:endParaRPr lang="en-US" sz="3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124" y="4741946"/>
            <a:ext cx="4381500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131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04800"/>
            <a:ext cx="1187115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dirty="0" err="1" smtClean="0"/>
              <a:t>که</a:t>
            </a:r>
            <a:r>
              <a:rPr lang="en-US" sz="2800" dirty="0" smtClean="0"/>
              <a:t> m </a:t>
            </a:r>
            <a:r>
              <a:rPr lang="en-US" sz="2800" dirty="0" err="1" smtClean="0"/>
              <a:t>جرم</a:t>
            </a:r>
            <a:r>
              <a:rPr lang="en-US" sz="2800" dirty="0" smtClean="0"/>
              <a:t> </a:t>
            </a:r>
            <a:r>
              <a:rPr lang="en-US" sz="2800" dirty="0" err="1" smtClean="0"/>
              <a:t>ذره</a:t>
            </a:r>
            <a:r>
              <a:rPr lang="en-US" sz="2800" dirty="0" smtClean="0"/>
              <a:t>، V </a:t>
            </a:r>
            <a:r>
              <a:rPr lang="en-US" sz="2800" dirty="0" err="1" smtClean="0"/>
              <a:t>انرژی</a:t>
            </a:r>
            <a:r>
              <a:rPr lang="en-US" sz="2800" dirty="0" smtClean="0"/>
              <a:t> </a:t>
            </a:r>
            <a:r>
              <a:rPr lang="en-US" sz="2800" dirty="0" err="1" smtClean="0"/>
              <a:t>پتانسیل</a:t>
            </a:r>
            <a:r>
              <a:rPr lang="en-US" sz="2800" dirty="0" smtClean="0"/>
              <a:t> </a:t>
            </a:r>
            <a:r>
              <a:rPr lang="en-US" sz="2800" dirty="0" err="1" smtClean="0"/>
              <a:t>آن</a:t>
            </a:r>
            <a:r>
              <a:rPr lang="en-US" sz="2800" dirty="0" smtClean="0"/>
              <a:t>، 2∇ </a:t>
            </a:r>
            <a:r>
              <a:rPr lang="en-US" sz="2800" dirty="0" err="1" smtClean="0"/>
              <a:t>لاپلاسین</a:t>
            </a:r>
            <a:r>
              <a:rPr lang="en-US" sz="2800" dirty="0" smtClean="0"/>
              <a:t> و </a:t>
            </a:r>
            <a:r>
              <a:rPr lang="en-US" sz="2800" dirty="0" err="1" smtClean="0"/>
              <a:t>Ψتابع</a:t>
            </a:r>
            <a:r>
              <a:rPr lang="en-US" sz="2800" dirty="0" smtClean="0"/>
              <a:t> </a:t>
            </a:r>
            <a:r>
              <a:rPr lang="en-US" sz="2800" dirty="0" err="1" smtClean="0"/>
              <a:t>موج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 (</a:t>
            </a:r>
            <a:r>
              <a:rPr lang="en-US" sz="2800" dirty="0" err="1" smtClean="0"/>
              <a:t>که</a:t>
            </a:r>
            <a:r>
              <a:rPr lang="en-US" sz="2800" dirty="0" smtClean="0"/>
              <a:t> </a:t>
            </a:r>
            <a:r>
              <a:rPr lang="en-US" sz="2800" dirty="0" err="1" smtClean="0"/>
              <a:t>با</a:t>
            </a:r>
            <a:r>
              <a:rPr lang="en-US" sz="2800" dirty="0" smtClean="0"/>
              <a:t> </a:t>
            </a:r>
            <a:r>
              <a:rPr lang="en-US" sz="2800" dirty="0" err="1" smtClean="0"/>
              <a:t>دقت</a:t>
            </a:r>
            <a:r>
              <a:rPr lang="en-US" sz="2800" dirty="0" smtClean="0"/>
              <a:t> </a:t>
            </a:r>
            <a:r>
              <a:rPr lang="en-US" sz="2800" dirty="0" err="1" smtClean="0"/>
              <a:t>بیشتر</a:t>
            </a:r>
            <a:r>
              <a:rPr lang="en-US" sz="2800" dirty="0" smtClean="0"/>
              <a:t>،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این</a:t>
            </a:r>
            <a:r>
              <a:rPr lang="en-US" sz="2800" dirty="0" smtClean="0"/>
              <a:t> </a:t>
            </a:r>
            <a:r>
              <a:rPr lang="en-US" sz="2800" dirty="0" err="1" smtClean="0"/>
              <a:t>متن</a:t>
            </a:r>
            <a:r>
              <a:rPr lang="en-US" sz="2800" dirty="0" smtClean="0"/>
              <a:t>، </a:t>
            </a:r>
            <a:r>
              <a:rPr lang="en-US" sz="2800" dirty="0" err="1" smtClean="0"/>
              <a:t>تابع</a:t>
            </a:r>
            <a:r>
              <a:rPr lang="en-US" sz="2800" dirty="0" smtClean="0"/>
              <a:t> </a:t>
            </a:r>
            <a:r>
              <a:rPr lang="en-US" sz="2800" dirty="0" err="1" smtClean="0"/>
              <a:t>موج</a:t>
            </a:r>
            <a:r>
              <a:rPr lang="en-US" sz="2800" dirty="0" smtClean="0"/>
              <a:t> </a:t>
            </a:r>
            <a:r>
              <a:rPr lang="en-US" sz="2800" dirty="0" err="1" smtClean="0"/>
              <a:t>فضا</a:t>
            </a:r>
            <a:r>
              <a:rPr lang="en-US" sz="2800" dirty="0" smtClean="0"/>
              <a:t> </a:t>
            </a:r>
            <a:r>
              <a:rPr lang="en-US" sz="2800" dirty="0" err="1" smtClean="0"/>
              <a:t>مکان</a:t>
            </a:r>
            <a:r>
              <a:rPr lang="en-US" sz="2800" dirty="0" smtClean="0"/>
              <a:t> </a:t>
            </a:r>
            <a:r>
              <a:rPr lang="en-US" sz="2800" dirty="0" err="1" smtClean="0"/>
              <a:t>نامیده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می‌شود</a:t>
            </a:r>
            <a:r>
              <a:rPr lang="en-US" sz="2800" dirty="0" smtClean="0"/>
              <a:t>).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عبارت</a:t>
            </a:r>
            <a:r>
              <a:rPr lang="en-US" sz="2800" dirty="0" smtClean="0"/>
              <a:t> </a:t>
            </a:r>
            <a:r>
              <a:rPr lang="en-US" sz="2800" dirty="0" err="1" smtClean="0"/>
              <a:t>دیگر</a:t>
            </a:r>
            <a:r>
              <a:rPr lang="en-US" sz="2800" dirty="0" smtClean="0"/>
              <a:t> </a:t>
            </a:r>
            <a:r>
              <a:rPr lang="en-US" sz="2800" dirty="0" err="1" smtClean="0"/>
              <a:t>این</a:t>
            </a:r>
            <a:r>
              <a:rPr lang="en-US" sz="2800" dirty="0" smtClean="0"/>
              <a:t> </a:t>
            </a:r>
            <a:r>
              <a:rPr lang="en-US" sz="2800" dirty="0" err="1" smtClean="0"/>
              <a:t>معادله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می‌تواند</a:t>
            </a:r>
            <a:r>
              <a:rPr lang="en-US" sz="2800" dirty="0" smtClean="0"/>
              <a:t> </a:t>
            </a:r>
            <a:r>
              <a:rPr lang="en-US" sz="2800" dirty="0" err="1" smtClean="0"/>
              <a:t>اینگونه</a:t>
            </a:r>
            <a:r>
              <a:rPr lang="en-US" sz="2800" dirty="0" smtClean="0"/>
              <a:t> </a:t>
            </a:r>
            <a:r>
              <a:rPr lang="en-US" sz="2800" dirty="0" err="1" smtClean="0"/>
              <a:t>توصیف</a:t>
            </a:r>
            <a:r>
              <a:rPr lang="en-US" sz="2800" dirty="0" smtClean="0"/>
              <a:t> </a:t>
            </a:r>
            <a:r>
              <a:rPr lang="en-US" sz="2800" dirty="0" err="1" smtClean="0"/>
              <a:t>شود</a:t>
            </a:r>
            <a:r>
              <a:rPr lang="en-US" sz="2800" dirty="0" smtClean="0"/>
              <a:t>: «</a:t>
            </a:r>
            <a:r>
              <a:rPr lang="en-US" sz="2800" dirty="0" err="1" smtClean="0"/>
              <a:t>انرژی</a:t>
            </a:r>
            <a:r>
              <a:rPr lang="en-US" sz="2800" dirty="0" smtClean="0"/>
              <a:t> </a:t>
            </a:r>
            <a:r>
              <a:rPr lang="en-US" sz="2800" dirty="0" err="1" smtClean="0"/>
              <a:t>کل</a:t>
            </a:r>
            <a:r>
              <a:rPr lang="en-US" sz="2800" dirty="0" smtClean="0"/>
              <a:t> </a:t>
            </a:r>
            <a:r>
              <a:rPr lang="en-US" sz="2800" dirty="0" err="1" smtClean="0"/>
              <a:t>برابر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 </a:t>
            </a:r>
            <a:r>
              <a:rPr lang="en-US" sz="2800" dirty="0" err="1" smtClean="0"/>
              <a:t>با</a:t>
            </a:r>
            <a:r>
              <a:rPr lang="en-US" sz="2800" dirty="0" smtClean="0"/>
              <a:t> </a:t>
            </a:r>
            <a:r>
              <a:rPr lang="en-US" sz="2800" dirty="0" err="1" smtClean="0"/>
              <a:t>انرژی</a:t>
            </a:r>
            <a:r>
              <a:rPr lang="en-US" sz="2800" dirty="0" smtClean="0"/>
              <a:t> </a:t>
            </a:r>
            <a:r>
              <a:rPr lang="en-US" sz="2800" dirty="0" err="1" smtClean="0"/>
              <a:t>جنبشی</a:t>
            </a:r>
            <a:r>
              <a:rPr lang="en-US" sz="2800" dirty="0" smtClean="0"/>
              <a:t> </a:t>
            </a:r>
            <a:r>
              <a:rPr lang="en-US" sz="2800" dirty="0" err="1" smtClean="0"/>
              <a:t>بعلاوه</a:t>
            </a:r>
            <a:r>
              <a:rPr lang="en-US" sz="2800" dirty="0" smtClean="0"/>
              <a:t> </a:t>
            </a:r>
            <a:r>
              <a:rPr lang="en-US" sz="2800" dirty="0" err="1" smtClean="0"/>
              <a:t>انرژی</a:t>
            </a:r>
            <a:r>
              <a:rPr lang="en-US" sz="2800" dirty="0" smtClean="0"/>
              <a:t> </a:t>
            </a:r>
            <a:r>
              <a:rPr lang="en-US" sz="2800" dirty="0" err="1" smtClean="0"/>
              <a:t>پتانسیل</a:t>
            </a:r>
            <a:r>
              <a:rPr lang="en-US" sz="2800" dirty="0" smtClean="0"/>
              <a:t>»، </a:t>
            </a:r>
            <a:r>
              <a:rPr lang="en-US" sz="2800" dirty="0" err="1" smtClean="0"/>
              <a:t>اما</a:t>
            </a:r>
            <a:r>
              <a:rPr lang="en-US" sz="2800" dirty="0" smtClean="0"/>
              <a:t> </a:t>
            </a:r>
            <a:r>
              <a:rPr lang="en-US" sz="2800" dirty="0" err="1" smtClean="0"/>
              <a:t>کلمات</a:t>
            </a:r>
            <a:r>
              <a:rPr lang="en-US" sz="2800" dirty="0" smtClean="0"/>
              <a:t> </a:t>
            </a:r>
            <a:r>
              <a:rPr lang="en-US" sz="2800" dirty="0" err="1" smtClean="0"/>
              <a:t>شکل</a:t>
            </a:r>
            <a:r>
              <a:rPr lang="en-US" sz="2800" dirty="0" smtClean="0"/>
              <a:t> </a:t>
            </a:r>
            <a:r>
              <a:rPr lang="en-US" sz="2800" dirty="0" err="1" smtClean="0"/>
              <a:t>نا</a:t>
            </a:r>
            <a:r>
              <a:rPr lang="en-US" sz="2800" dirty="0" smtClean="0"/>
              <a:t> </a:t>
            </a:r>
            <a:r>
              <a:rPr lang="en-US" sz="2800" dirty="0" err="1" smtClean="0"/>
              <a:t>مأنوسی</a:t>
            </a:r>
            <a:r>
              <a:rPr lang="en-US" sz="2800" dirty="0" smtClean="0"/>
              <a:t>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دلایلی</a:t>
            </a:r>
            <a:r>
              <a:rPr lang="en-US" sz="2800" dirty="0" smtClean="0"/>
              <a:t> </a:t>
            </a:r>
            <a:r>
              <a:rPr lang="en-US" sz="2800" dirty="0" err="1" smtClean="0"/>
              <a:t>که</a:t>
            </a:r>
            <a:r>
              <a:rPr lang="en-US" sz="2800" dirty="0" smtClean="0"/>
              <a:t>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زیر</a:t>
            </a:r>
            <a:r>
              <a:rPr lang="en-US" sz="2800" dirty="0" smtClean="0"/>
              <a:t> </a:t>
            </a:r>
            <a:r>
              <a:rPr lang="en-US" sz="2800" dirty="0" err="1" smtClean="0"/>
              <a:t>شرح</a:t>
            </a:r>
            <a:r>
              <a:rPr lang="en-US" sz="2800" dirty="0" smtClean="0"/>
              <a:t> </a:t>
            </a:r>
            <a:r>
              <a:rPr lang="en-US" sz="2800" dirty="0" err="1" smtClean="0"/>
              <a:t>داده</a:t>
            </a:r>
            <a:r>
              <a:rPr lang="en-US" sz="2800" dirty="0" smtClean="0"/>
              <a:t> </a:t>
            </a:r>
            <a:r>
              <a:rPr lang="en-US" sz="2800" dirty="0" err="1" smtClean="0"/>
              <a:t>شده‌اند</a:t>
            </a:r>
            <a:r>
              <a:rPr lang="en-US" sz="2800" dirty="0" smtClean="0"/>
              <a:t>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خود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می‌گیرند</a:t>
            </a:r>
            <a:r>
              <a:rPr lang="en-US" sz="2800" dirty="0" smtClean="0"/>
              <a:t>. </a:t>
            </a:r>
            <a:r>
              <a:rPr lang="en-US" sz="2800" dirty="0" err="1" smtClean="0"/>
              <a:t>با</a:t>
            </a:r>
            <a:r>
              <a:rPr lang="en-US" sz="2800" dirty="0" smtClean="0"/>
              <a:t> </a:t>
            </a:r>
            <a:r>
              <a:rPr lang="en-US" sz="2800" dirty="0" err="1" smtClean="0"/>
              <a:t>توجه</a:t>
            </a:r>
            <a:r>
              <a:rPr lang="en-US" sz="2800" dirty="0" smtClean="0"/>
              <a:t>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عملگرهای</a:t>
            </a:r>
            <a:r>
              <a:rPr lang="en-US" sz="2800" dirty="0" smtClean="0"/>
              <a:t> </a:t>
            </a:r>
            <a:r>
              <a:rPr lang="en-US" sz="2800" dirty="0" err="1" smtClean="0"/>
              <a:t>دیفرانسیلی</a:t>
            </a:r>
            <a:r>
              <a:rPr lang="en-US" sz="2800" dirty="0" smtClean="0"/>
              <a:t> </a:t>
            </a:r>
            <a:r>
              <a:rPr lang="en-US" sz="2800" dirty="0" err="1" smtClean="0"/>
              <a:t>خاص</a:t>
            </a:r>
            <a:r>
              <a:rPr lang="en-US" sz="2800" dirty="0" smtClean="0"/>
              <a:t> </a:t>
            </a:r>
            <a:r>
              <a:rPr lang="en-US" sz="2800" dirty="0" err="1" smtClean="0"/>
              <a:t>درگیر</a:t>
            </a:r>
            <a:r>
              <a:rPr lang="en-US" sz="2800" dirty="0" smtClean="0"/>
              <a:t>، </a:t>
            </a:r>
            <a:r>
              <a:rPr lang="en-US" sz="2800" dirty="0" err="1" smtClean="0"/>
              <a:t>این</a:t>
            </a:r>
            <a:r>
              <a:rPr lang="en-US" sz="2800" dirty="0" smtClean="0"/>
              <a:t> </a:t>
            </a:r>
            <a:r>
              <a:rPr lang="en-US" sz="2800" dirty="0" err="1" smtClean="0"/>
              <a:t>معادله</a:t>
            </a:r>
            <a:r>
              <a:rPr lang="en-US" sz="2800" dirty="0" smtClean="0"/>
              <a:t>، </a:t>
            </a:r>
            <a:r>
              <a:rPr lang="en-US" sz="2800" dirty="0" err="1" smtClean="0"/>
              <a:t>یک</a:t>
            </a:r>
            <a:r>
              <a:rPr lang="en-US" sz="2800" dirty="0" smtClean="0"/>
              <a:t> </a:t>
            </a:r>
            <a:r>
              <a:rPr lang="en-US" sz="2800" dirty="0" err="1" smtClean="0"/>
              <a:t>معادله</a:t>
            </a:r>
            <a:r>
              <a:rPr lang="en-US" sz="2800" dirty="0" smtClean="0"/>
              <a:t> </a:t>
            </a:r>
            <a:r>
              <a:rPr lang="en-US" sz="2800" dirty="0" err="1" smtClean="0"/>
              <a:t>دیفرانسیل</a:t>
            </a:r>
            <a:r>
              <a:rPr lang="en-US" sz="2800" dirty="0" smtClean="0"/>
              <a:t> </a:t>
            </a:r>
            <a:r>
              <a:rPr lang="en-US" sz="2800" dirty="0" err="1" smtClean="0"/>
              <a:t>جزئی</a:t>
            </a:r>
            <a:r>
              <a:rPr lang="en-US" sz="2800" dirty="0" smtClean="0"/>
              <a:t> </a:t>
            </a:r>
            <a:r>
              <a:rPr lang="en-US" sz="2800" dirty="0" err="1" smtClean="0"/>
              <a:t>خطی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 و </a:t>
            </a:r>
            <a:r>
              <a:rPr lang="en-US" sz="2800" dirty="0" err="1" smtClean="0"/>
              <a:t>همان‌طور</a:t>
            </a:r>
            <a:r>
              <a:rPr lang="en-US" sz="2800" dirty="0" smtClean="0"/>
              <a:t> </a:t>
            </a:r>
            <a:r>
              <a:rPr lang="en-US" sz="2800" dirty="0" err="1" smtClean="0"/>
              <a:t>که</a:t>
            </a:r>
            <a:r>
              <a:rPr lang="en-US" sz="2800" dirty="0" smtClean="0"/>
              <a:t>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اسمش</a:t>
            </a:r>
            <a:r>
              <a:rPr lang="en-US" sz="2800" dirty="0" smtClean="0"/>
              <a:t> </a:t>
            </a:r>
            <a:r>
              <a:rPr lang="en-US" sz="2800" dirty="0" err="1" smtClean="0"/>
              <a:t>بر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می‌آید</a:t>
            </a:r>
            <a:r>
              <a:rPr lang="en-US" sz="2800" dirty="0" smtClean="0"/>
              <a:t> </a:t>
            </a:r>
            <a:r>
              <a:rPr lang="en-US" sz="2800" dirty="0" err="1" smtClean="0"/>
              <a:t>معادله</a:t>
            </a:r>
            <a:r>
              <a:rPr lang="en-US" sz="2800" dirty="0" smtClean="0"/>
              <a:t> </a:t>
            </a:r>
            <a:r>
              <a:rPr lang="en-US" sz="2800" dirty="0" err="1" smtClean="0"/>
              <a:t>موج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. </a:t>
            </a:r>
            <a:r>
              <a:rPr lang="en-US" sz="2800" dirty="0" err="1" smtClean="0"/>
              <a:t>لفظ</a:t>
            </a:r>
            <a:r>
              <a:rPr lang="en-US" sz="2800" dirty="0" smtClean="0"/>
              <a:t> «</a:t>
            </a:r>
            <a:r>
              <a:rPr lang="en-US" sz="2800" dirty="0" err="1" smtClean="0"/>
              <a:t>معادله</a:t>
            </a:r>
            <a:r>
              <a:rPr lang="en-US" sz="2800" dirty="0" smtClean="0"/>
              <a:t> </a:t>
            </a:r>
            <a:r>
              <a:rPr lang="en-US" sz="2800" dirty="0" err="1" smtClean="0"/>
              <a:t>شرودینگر</a:t>
            </a:r>
            <a:r>
              <a:rPr lang="en-US" sz="2800" dirty="0" smtClean="0"/>
              <a:t>»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هر</a:t>
            </a:r>
            <a:r>
              <a:rPr lang="en-US" sz="2800" dirty="0" smtClean="0"/>
              <a:t> </a:t>
            </a:r>
            <a:r>
              <a:rPr lang="en-US" sz="2800" dirty="0" err="1" smtClean="0"/>
              <a:t>دو</a:t>
            </a:r>
            <a:r>
              <a:rPr lang="en-US" sz="2800" dirty="0" smtClean="0"/>
              <a:t>، </a:t>
            </a:r>
            <a:r>
              <a:rPr lang="en-US" sz="2800" dirty="0" err="1" smtClean="0"/>
              <a:t>معادله</a:t>
            </a:r>
            <a:r>
              <a:rPr lang="en-US" sz="2800" dirty="0" smtClean="0"/>
              <a:t> </a:t>
            </a:r>
            <a:r>
              <a:rPr lang="en-US" sz="2800" dirty="0" err="1" smtClean="0"/>
              <a:t>عمومی</a:t>
            </a:r>
            <a:r>
              <a:rPr lang="en-US" sz="2800" dirty="0" smtClean="0"/>
              <a:t> (</a:t>
            </a:r>
            <a:r>
              <a:rPr lang="en-US" sz="2800" dirty="0" err="1" smtClean="0"/>
              <a:t>اولین</a:t>
            </a:r>
            <a:r>
              <a:rPr lang="en-US" sz="2800" dirty="0" smtClean="0"/>
              <a:t> </a:t>
            </a:r>
            <a:r>
              <a:rPr lang="en-US" sz="2800" dirty="0" err="1" smtClean="0"/>
              <a:t>جعبه</a:t>
            </a:r>
            <a:r>
              <a:rPr lang="en-US" sz="2800" dirty="0" smtClean="0"/>
              <a:t> </a:t>
            </a:r>
            <a:r>
              <a:rPr lang="en-US" sz="2800" dirty="0" err="1" smtClean="0"/>
              <a:t>بالا</a:t>
            </a:r>
            <a:r>
              <a:rPr lang="en-US" sz="2800" dirty="0" smtClean="0"/>
              <a:t>) </a:t>
            </a:r>
            <a:r>
              <a:rPr lang="en-US" sz="2800" dirty="0" err="1" smtClean="0"/>
              <a:t>یا</a:t>
            </a:r>
            <a:r>
              <a:rPr lang="en-US" sz="2800" dirty="0" smtClean="0"/>
              <a:t> </a:t>
            </a:r>
            <a:r>
              <a:rPr lang="en-US" sz="2800" dirty="0" err="1" smtClean="0"/>
              <a:t>نوع</a:t>
            </a:r>
            <a:r>
              <a:rPr lang="en-US" sz="2800" dirty="0" smtClean="0"/>
              <a:t> </a:t>
            </a:r>
            <a:r>
              <a:rPr lang="en-US" sz="2800" dirty="0" err="1" smtClean="0"/>
              <a:t>خاص</a:t>
            </a:r>
            <a:r>
              <a:rPr lang="en-US" sz="2800" dirty="0" smtClean="0"/>
              <a:t> </a:t>
            </a:r>
            <a:r>
              <a:rPr lang="en-US" sz="2800" dirty="0" err="1" smtClean="0"/>
              <a:t>غیر</a:t>
            </a:r>
            <a:r>
              <a:rPr lang="en-US" sz="2800" dirty="0" smtClean="0"/>
              <a:t> </a:t>
            </a:r>
            <a:r>
              <a:rPr lang="en-US" sz="2800" dirty="0" err="1" smtClean="0"/>
              <a:t>نسبیتی</a:t>
            </a:r>
            <a:r>
              <a:rPr lang="en-US" sz="2800" dirty="0" smtClean="0"/>
              <a:t> </a:t>
            </a:r>
            <a:r>
              <a:rPr lang="en-US" sz="2800" dirty="0" err="1" smtClean="0"/>
              <a:t>آن</a:t>
            </a:r>
            <a:r>
              <a:rPr lang="en-US" sz="2800" dirty="0" smtClean="0"/>
              <a:t> (</a:t>
            </a:r>
            <a:r>
              <a:rPr lang="en-US" sz="2800" dirty="0" err="1" smtClean="0"/>
              <a:t>دومین</a:t>
            </a:r>
            <a:r>
              <a:rPr lang="en-US" sz="2800" dirty="0" smtClean="0"/>
              <a:t> </a:t>
            </a:r>
            <a:r>
              <a:rPr lang="en-US" sz="2800" dirty="0" err="1" smtClean="0"/>
              <a:t>جعبه</a:t>
            </a:r>
            <a:r>
              <a:rPr lang="en-US" sz="2800" dirty="0" smtClean="0"/>
              <a:t> </a:t>
            </a:r>
            <a:r>
              <a:rPr lang="en-US" sz="2800" dirty="0" err="1" smtClean="0"/>
              <a:t>بالا</a:t>
            </a:r>
            <a:r>
              <a:rPr lang="en-US" sz="2800" dirty="0" smtClean="0"/>
              <a:t>) </a:t>
            </a:r>
            <a:r>
              <a:rPr lang="en-US" sz="2800" dirty="0" err="1" smtClean="0"/>
              <a:t>اشاره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می‌کند</a:t>
            </a:r>
            <a:r>
              <a:rPr lang="en-US" sz="2800" dirty="0" smtClean="0"/>
              <a:t>. </a:t>
            </a:r>
            <a:r>
              <a:rPr lang="en-US" sz="2800" dirty="0" err="1" smtClean="0"/>
              <a:t>معادله</a:t>
            </a:r>
            <a:r>
              <a:rPr lang="en-US" sz="2800" dirty="0" smtClean="0"/>
              <a:t> </a:t>
            </a:r>
            <a:r>
              <a:rPr lang="en-US" sz="2800" dirty="0" err="1" smtClean="0"/>
              <a:t>عمومی</a:t>
            </a:r>
            <a:r>
              <a:rPr lang="en-US" sz="2800" dirty="0" smtClean="0"/>
              <a:t> </a:t>
            </a:r>
            <a:r>
              <a:rPr lang="en-US" sz="2800" dirty="0" err="1" smtClean="0"/>
              <a:t>به‌طور</a:t>
            </a:r>
            <a:r>
              <a:rPr lang="en-US" sz="2800" dirty="0" smtClean="0"/>
              <a:t> </a:t>
            </a:r>
            <a:r>
              <a:rPr lang="en-US" sz="2800" dirty="0" err="1" smtClean="0"/>
              <a:t>واقعی</a:t>
            </a:r>
            <a:r>
              <a:rPr lang="en-US" sz="2800" dirty="0" smtClean="0"/>
              <a:t> </a:t>
            </a:r>
            <a:r>
              <a:rPr lang="en-US" sz="2800" dirty="0" err="1" smtClean="0"/>
              <a:t>کاملاً</a:t>
            </a:r>
            <a:r>
              <a:rPr lang="en-US" sz="2800" dirty="0" smtClean="0"/>
              <a:t> </a:t>
            </a:r>
            <a:r>
              <a:rPr lang="en-US" sz="2800" dirty="0" err="1" smtClean="0"/>
              <a:t>عمومی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، </a:t>
            </a:r>
            <a:r>
              <a:rPr lang="en-US" sz="2800" dirty="0" err="1" smtClean="0"/>
              <a:t>که</a:t>
            </a:r>
            <a:r>
              <a:rPr lang="en-US" sz="2800" dirty="0" smtClean="0"/>
              <a:t>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وسیله</a:t>
            </a:r>
            <a:r>
              <a:rPr lang="en-US" sz="2800" dirty="0" smtClean="0"/>
              <a:t> </a:t>
            </a:r>
            <a:r>
              <a:rPr lang="en-US" sz="2800" dirty="0" err="1" smtClean="0"/>
              <a:t>مکانیک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و </a:t>
            </a:r>
            <a:r>
              <a:rPr lang="en-US" sz="2800" dirty="0" err="1" smtClean="0"/>
              <a:t>برای</a:t>
            </a:r>
            <a:r>
              <a:rPr lang="en-US" sz="2800" dirty="0" smtClean="0"/>
              <a:t> </a:t>
            </a:r>
            <a:r>
              <a:rPr lang="en-US" sz="2800" dirty="0" err="1" smtClean="0"/>
              <a:t>همه</a:t>
            </a:r>
            <a:r>
              <a:rPr lang="en-US" sz="2800" dirty="0" smtClean="0"/>
              <a:t> </a:t>
            </a:r>
            <a:r>
              <a:rPr lang="en-US" sz="2800" dirty="0" err="1" smtClean="0"/>
              <a:t>چیز</a:t>
            </a:r>
            <a:r>
              <a:rPr lang="en-US" sz="2800" dirty="0" smtClean="0"/>
              <a:t>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معادله</a:t>
            </a:r>
            <a:r>
              <a:rPr lang="en-US" sz="2800" dirty="0" smtClean="0"/>
              <a:t> </a:t>
            </a:r>
            <a:r>
              <a:rPr lang="en-US" sz="2800" dirty="0" err="1" smtClean="0"/>
              <a:t>دیراک</a:t>
            </a:r>
            <a:r>
              <a:rPr lang="en-US" sz="2800" dirty="0" smtClean="0"/>
              <a:t> </a:t>
            </a:r>
            <a:r>
              <a:rPr lang="en-US" sz="2800" dirty="0" err="1" smtClean="0"/>
              <a:t>گرفته</a:t>
            </a:r>
            <a:r>
              <a:rPr lang="en-US" sz="2800" dirty="0" smtClean="0"/>
              <a:t> </a:t>
            </a:r>
            <a:r>
              <a:rPr lang="en-US" sz="2800" dirty="0" err="1" smtClean="0"/>
              <a:t>تا</a:t>
            </a:r>
            <a:r>
              <a:rPr lang="en-US" sz="2800" dirty="0" smtClean="0"/>
              <a:t> </a:t>
            </a:r>
            <a:r>
              <a:rPr lang="en-US" sz="2800" dirty="0" err="1" smtClean="0"/>
              <a:t>برای</a:t>
            </a:r>
            <a:r>
              <a:rPr lang="en-US" sz="2800" dirty="0" smtClean="0"/>
              <a:t> </a:t>
            </a:r>
            <a:r>
              <a:rPr lang="en-US" sz="2800" dirty="0" err="1" smtClean="0"/>
              <a:t>نظریه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وسیله</a:t>
            </a:r>
            <a:r>
              <a:rPr lang="en-US" sz="2800" dirty="0" smtClean="0"/>
              <a:t> </a:t>
            </a:r>
            <a:r>
              <a:rPr lang="en-US" sz="2800" dirty="0" err="1" smtClean="0"/>
              <a:t>تبدیل</a:t>
            </a:r>
            <a:r>
              <a:rPr lang="en-US" sz="2800" dirty="0" smtClean="0"/>
              <a:t> </a:t>
            </a:r>
            <a:r>
              <a:rPr lang="en-US" sz="2800" dirty="0" err="1" smtClean="0"/>
              <a:t>شدن</a:t>
            </a:r>
            <a:r>
              <a:rPr lang="en-US" sz="2800" dirty="0" smtClean="0"/>
              <a:t>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عبارات</a:t>
            </a:r>
            <a:r>
              <a:rPr lang="en-US" sz="2800" dirty="0" smtClean="0"/>
              <a:t> </a:t>
            </a:r>
            <a:r>
              <a:rPr lang="en-US" sz="2800" dirty="0" err="1" smtClean="0"/>
              <a:t>پیچیده</a:t>
            </a:r>
            <a:r>
              <a:rPr lang="en-US" sz="2800" dirty="0" smtClean="0"/>
              <a:t> </a:t>
            </a:r>
            <a:r>
              <a:rPr lang="en-US" sz="2800" dirty="0" err="1" smtClean="0"/>
              <a:t>مختلف</a:t>
            </a:r>
            <a:r>
              <a:rPr lang="en-US" sz="2800" dirty="0" smtClean="0"/>
              <a:t> </a:t>
            </a:r>
            <a:r>
              <a:rPr lang="en-US" sz="2800" dirty="0" err="1" smtClean="0"/>
              <a:t>برای</a:t>
            </a:r>
            <a:r>
              <a:rPr lang="en-US" sz="2800" dirty="0" smtClean="0"/>
              <a:t> </a:t>
            </a:r>
            <a:r>
              <a:rPr lang="en-US" sz="2800" dirty="0" err="1" smtClean="0"/>
              <a:t>هامیلتونی</a:t>
            </a:r>
            <a:r>
              <a:rPr lang="en-US" sz="2800" dirty="0" smtClean="0"/>
              <a:t>، </a:t>
            </a:r>
            <a:r>
              <a:rPr lang="en-US" sz="2800" dirty="0" err="1" smtClean="0"/>
              <a:t>استفاده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می‌شود</a:t>
            </a:r>
            <a:r>
              <a:rPr lang="en-US" sz="2800" dirty="0" smtClean="0"/>
              <a:t>. </a:t>
            </a:r>
            <a:r>
              <a:rPr lang="en-US" sz="2800" dirty="0" err="1" smtClean="0"/>
              <a:t>نوع</a:t>
            </a:r>
            <a:r>
              <a:rPr lang="en-US" sz="2800" dirty="0" smtClean="0"/>
              <a:t> </a:t>
            </a:r>
            <a:r>
              <a:rPr lang="en-US" sz="2800" dirty="0" err="1" smtClean="0"/>
              <a:t>خاص</a:t>
            </a:r>
            <a:r>
              <a:rPr lang="en-US" sz="2800" dirty="0" smtClean="0"/>
              <a:t> </a:t>
            </a:r>
            <a:r>
              <a:rPr lang="en-US" sz="2800" dirty="0" err="1" smtClean="0"/>
              <a:t>غیر</a:t>
            </a:r>
            <a:r>
              <a:rPr lang="en-US" sz="2800" dirty="0" smtClean="0"/>
              <a:t> </a:t>
            </a:r>
            <a:r>
              <a:rPr lang="en-US" sz="2800" dirty="0" err="1" smtClean="0"/>
              <a:t>نسبیتی</a:t>
            </a:r>
            <a:r>
              <a:rPr lang="en-US" sz="2800" dirty="0" smtClean="0"/>
              <a:t> </a:t>
            </a:r>
            <a:r>
              <a:rPr lang="en-US" sz="2800" dirty="0" err="1" smtClean="0"/>
              <a:t>شکل</a:t>
            </a:r>
            <a:r>
              <a:rPr lang="en-US" sz="2800" dirty="0" smtClean="0"/>
              <a:t> </a:t>
            </a:r>
            <a:r>
              <a:rPr lang="en-US" sz="2800" dirty="0" err="1" smtClean="0"/>
              <a:t>ساده</a:t>
            </a:r>
            <a:r>
              <a:rPr lang="en-US" sz="2800" dirty="0" smtClean="0"/>
              <a:t> </a:t>
            </a:r>
            <a:r>
              <a:rPr lang="en-US" sz="2800" dirty="0" err="1" smtClean="0"/>
              <a:t>شده</a:t>
            </a:r>
            <a:r>
              <a:rPr lang="en-US" sz="2800" dirty="0" smtClean="0"/>
              <a:t> </a:t>
            </a:r>
            <a:r>
              <a:rPr lang="en-US" sz="2800" dirty="0" err="1" smtClean="0"/>
              <a:t>نزدیک</a:t>
            </a:r>
            <a:r>
              <a:rPr lang="en-US" sz="2800" dirty="0" smtClean="0"/>
              <a:t>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واقعیت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 </a:t>
            </a:r>
            <a:r>
              <a:rPr lang="en-US" sz="2800" dirty="0" err="1" smtClean="0"/>
              <a:t>که</a:t>
            </a:r>
            <a:r>
              <a:rPr lang="en-US" sz="2800" dirty="0" smtClean="0"/>
              <a:t>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شرایط</a:t>
            </a:r>
            <a:r>
              <a:rPr lang="en-US" sz="2800" dirty="0" smtClean="0"/>
              <a:t> </a:t>
            </a:r>
            <a:r>
              <a:rPr lang="en-US" sz="2800" dirty="0" err="1" smtClean="0"/>
              <a:t>بسیاری</a:t>
            </a:r>
            <a:r>
              <a:rPr lang="en-US" sz="2800" dirty="0" smtClean="0"/>
              <a:t> </a:t>
            </a:r>
            <a:r>
              <a:rPr lang="en-US" sz="2800" dirty="0" err="1" smtClean="0"/>
              <a:t>دقیق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 و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موارد</a:t>
            </a:r>
            <a:r>
              <a:rPr lang="en-US" sz="2800" dirty="0" smtClean="0"/>
              <a:t> </a:t>
            </a:r>
            <a:r>
              <a:rPr lang="en-US" sz="2800" dirty="0" err="1" smtClean="0"/>
              <a:t>اندکی</a:t>
            </a:r>
            <a:r>
              <a:rPr lang="en-US" sz="2800" dirty="0" smtClean="0"/>
              <a:t> </a:t>
            </a:r>
            <a:r>
              <a:rPr lang="en-US" sz="2800" dirty="0" err="1" smtClean="0"/>
              <a:t>دقیق</a:t>
            </a:r>
            <a:r>
              <a:rPr lang="en-US" sz="2800" dirty="0" smtClean="0"/>
              <a:t> </a:t>
            </a:r>
            <a:r>
              <a:rPr lang="en-US" sz="2800" dirty="0" err="1" smtClean="0"/>
              <a:t>نیست</a:t>
            </a:r>
            <a:r>
              <a:rPr lang="en-US" sz="2800" dirty="0" smtClean="0"/>
              <a:t>. (</a:t>
            </a:r>
            <a:r>
              <a:rPr lang="en-US" sz="2800" dirty="0" err="1" smtClean="0"/>
              <a:t>مکانیک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</a:t>
            </a:r>
            <a:r>
              <a:rPr lang="en-US" sz="2800" dirty="0" err="1" smtClean="0"/>
              <a:t>را</a:t>
            </a:r>
            <a:r>
              <a:rPr lang="en-US" sz="2800" dirty="0" smtClean="0"/>
              <a:t> </a:t>
            </a:r>
            <a:r>
              <a:rPr lang="en-US" sz="2800" dirty="0" err="1" smtClean="0"/>
              <a:t>ببینید</a:t>
            </a:r>
            <a:r>
              <a:rPr lang="en-US" sz="2800" dirty="0" smtClean="0"/>
              <a:t>) </a:t>
            </a:r>
            <a:r>
              <a:rPr lang="en-US" sz="2800" dirty="0" err="1" smtClean="0"/>
              <a:t>برای</a:t>
            </a:r>
            <a:r>
              <a:rPr lang="en-US" sz="2800" dirty="0" smtClean="0"/>
              <a:t>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دست</a:t>
            </a:r>
            <a:r>
              <a:rPr lang="en-US" sz="2800" dirty="0" smtClean="0"/>
              <a:t> </a:t>
            </a:r>
            <a:r>
              <a:rPr lang="en-US" sz="2800" dirty="0" err="1" smtClean="0"/>
              <a:t>آوردن</a:t>
            </a:r>
            <a:r>
              <a:rPr lang="en-US" sz="2800" dirty="0" smtClean="0"/>
              <a:t> </a:t>
            </a:r>
            <a:r>
              <a:rPr lang="en-US" sz="2800" dirty="0" err="1" smtClean="0"/>
              <a:t>معادله</a:t>
            </a:r>
            <a:r>
              <a:rPr lang="en-US" sz="2800" dirty="0" smtClean="0"/>
              <a:t> </a:t>
            </a:r>
            <a:r>
              <a:rPr lang="en-US" sz="2800" dirty="0" err="1" smtClean="0"/>
              <a:t>شرودینگر</a:t>
            </a:r>
            <a:r>
              <a:rPr lang="en-US" sz="2800" dirty="0" smtClean="0"/>
              <a:t>، </a:t>
            </a:r>
            <a:r>
              <a:rPr lang="en-US" sz="2800" dirty="0" err="1" smtClean="0"/>
              <a:t>عملگر</a:t>
            </a:r>
            <a:r>
              <a:rPr lang="en-US" sz="2800" dirty="0" smtClean="0"/>
              <a:t> </a:t>
            </a:r>
            <a:r>
              <a:rPr lang="en-US" sz="2800" dirty="0" err="1" smtClean="0"/>
              <a:t>هامیلتونی</a:t>
            </a:r>
            <a:r>
              <a:rPr lang="en-US" sz="2800" dirty="0" smtClean="0"/>
              <a:t> </a:t>
            </a:r>
            <a:r>
              <a:rPr lang="en-US" sz="2800" dirty="0" err="1" smtClean="0"/>
              <a:t>برای</a:t>
            </a:r>
            <a:r>
              <a:rPr lang="en-US" sz="2800" dirty="0" smtClean="0"/>
              <a:t> </a:t>
            </a:r>
            <a:r>
              <a:rPr lang="en-US" sz="2800" dirty="0" err="1" smtClean="0"/>
              <a:t>سیستم</a:t>
            </a:r>
            <a:r>
              <a:rPr lang="en-US" sz="2800" dirty="0" smtClean="0"/>
              <a:t> </a:t>
            </a:r>
            <a:r>
              <a:rPr lang="en-US" sz="2800" dirty="0" err="1" smtClean="0"/>
              <a:t>جهت</a:t>
            </a:r>
            <a:r>
              <a:rPr lang="en-US" sz="2800" dirty="0" smtClean="0"/>
              <a:t> </a:t>
            </a:r>
            <a:r>
              <a:rPr lang="en-US" sz="2800" dirty="0" err="1" smtClean="0"/>
              <a:t>محاسبه</a:t>
            </a:r>
            <a:r>
              <a:rPr lang="en-US" sz="2800" dirty="0" smtClean="0"/>
              <a:t> </a:t>
            </a:r>
            <a:r>
              <a:rPr lang="en-US" sz="2800" dirty="0" err="1" smtClean="0"/>
              <a:t>انرژی</a:t>
            </a:r>
            <a:r>
              <a:rPr lang="en-US" sz="2800" dirty="0" smtClean="0"/>
              <a:t> </a:t>
            </a:r>
            <a:r>
              <a:rPr lang="en-US" sz="2800" dirty="0" err="1" smtClean="0"/>
              <a:t>پتانسیل</a:t>
            </a:r>
            <a:r>
              <a:rPr lang="en-US" sz="2800" dirty="0" smtClean="0"/>
              <a:t> و </a:t>
            </a:r>
            <a:r>
              <a:rPr lang="en-US" sz="2800" dirty="0" err="1" smtClean="0"/>
              <a:t>انرژی</a:t>
            </a:r>
            <a:r>
              <a:rPr lang="en-US" sz="2800" dirty="0" smtClean="0"/>
              <a:t> </a:t>
            </a:r>
            <a:r>
              <a:rPr lang="en-US" sz="2800" dirty="0" err="1" smtClean="0"/>
              <a:t>جنبشی</a:t>
            </a:r>
            <a:r>
              <a:rPr lang="en-US" sz="2800" dirty="0" smtClean="0"/>
              <a:t> </a:t>
            </a:r>
            <a:r>
              <a:rPr lang="en-US" sz="2800" dirty="0" err="1" smtClean="0"/>
              <a:t>ذرات</a:t>
            </a:r>
            <a:r>
              <a:rPr lang="en-US" sz="2800" dirty="0" smtClean="0"/>
              <a:t> </a:t>
            </a:r>
            <a:r>
              <a:rPr lang="en-US" sz="2800" dirty="0" err="1" smtClean="0"/>
              <a:t>تشکیل</a:t>
            </a:r>
            <a:r>
              <a:rPr lang="en-US" sz="2800" dirty="0" smtClean="0"/>
              <a:t> </a:t>
            </a:r>
            <a:r>
              <a:rPr lang="en-US" sz="2800" dirty="0" err="1" smtClean="0"/>
              <a:t>دهنده</a:t>
            </a:r>
            <a:r>
              <a:rPr lang="en-US" sz="2800" dirty="0" smtClean="0"/>
              <a:t> </a:t>
            </a:r>
            <a:r>
              <a:rPr lang="en-US" sz="2800" dirty="0" err="1" smtClean="0"/>
              <a:t>سیستم</a:t>
            </a:r>
            <a:r>
              <a:rPr lang="en-US" sz="2800" dirty="0" smtClean="0"/>
              <a:t> و </a:t>
            </a:r>
            <a:r>
              <a:rPr lang="en-US" sz="2800" dirty="0" err="1" smtClean="0"/>
              <a:t>جایگذاری</a:t>
            </a:r>
            <a:r>
              <a:rPr lang="en-US" sz="2800" dirty="0" smtClean="0"/>
              <a:t>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معادله</a:t>
            </a:r>
            <a:r>
              <a:rPr lang="en-US" sz="2800" dirty="0" smtClean="0"/>
              <a:t> </a:t>
            </a:r>
            <a:r>
              <a:rPr lang="en-US" sz="2800" dirty="0" err="1" smtClean="0"/>
              <a:t>شرودینگر</a:t>
            </a:r>
            <a:r>
              <a:rPr lang="en-US" sz="2800" dirty="0" smtClean="0"/>
              <a:t> </a:t>
            </a:r>
            <a:r>
              <a:rPr lang="en-US" sz="2800" dirty="0" err="1" smtClean="0"/>
              <a:t>تنظیم</a:t>
            </a:r>
            <a:r>
              <a:rPr lang="en-US" sz="2800" dirty="0" smtClean="0"/>
              <a:t> </a:t>
            </a:r>
            <a:r>
              <a:rPr lang="en-US" sz="2800" dirty="0" err="1" smtClean="0"/>
              <a:t>شده‌است</a:t>
            </a:r>
            <a:r>
              <a:rPr lang="en-US" sz="2800" dirty="0" smtClean="0"/>
              <a:t>. </a:t>
            </a:r>
            <a:r>
              <a:rPr lang="en-US" sz="2800" dirty="0" err="1" smtClean="0"/>
              <a:t>معادله</a:t>
            </a:r>
            <a:r>
              <a:rPr lang="en-US" sz="2800" dirty="0" smtClean="0"/>
              <a:t> </a:t>
            </a:r>
            <a:r>
              <a:rPr lang="en-US" sz="2800" dirty="0" err="1" smtClean="0"/>
              <a:t>دیفرانسیل</a:t>
            </a:r>
            <a:r>
              <a:rPr lang="en-US" sz="2800" dirty="0" smtClean="0"/>
              <a:t> </a:t>
            </a:r>
            <a:r>
              <a:rPr lang="en-US" sz="2800" dirty="0" err="1" smtClean="0"/>
              <a:t>جزئی</a:t>
            </a:r>
            <a:r>
              <a:rPr lang="en-US" sz="2800" dirty="0" smtClean="0"/>
              <a:t> </a:t>
            </a:r>
            <a:r>
              <a:rPr lang="en-US" sz="2800" dirty="0" err="1" smtClean="0"/>
              <a:t>بدست</a:t>
            </a:r>
            <a:r>
              <a:rPr lang="en-US" sz="2800" dirty="0" smtClean="0"/>
              <a:t> </a:t>
            </a:r>
            <a:r>
              <a:rPr lang="en-US" sz="2800" dirty="0" err="1" smtClean="0"/>
              <a:t>آمده</a:t>
            </a:r>
            <a:r>
              <a:rPr lang="en-US" sz="2800" dirty="0" smtClean="0"/>
              <a:t> </a:t>
            </a:r>
            <a:r>
              <a:rPr lang="en-US" sz="2800" dirty="0" err="1" smtClean="0"/>
              <a:t>برای</a:t>
            </a:r>
            <a:r>
              <a:rPr lang="en-US" sz="2800" dirty="0" smtClean="0"/>
              <a:t> </a:t>
            </a:r>
            <a:r>
              <a:rPr lang="en-US" sz="2800" dirty="0" err="1" smtClean="0"/>
              <a:t>تابع</a:t>
            </a:r>
            <a:r>
              <a:rPr lang="en-US" sz="2800" dirty="0" smtClean="0"/>
              <a:t> </a:t>
            </a:r>
            <a:r>
              <a:rPr lang="en-US" sz="2800" dirty="0" err="1" smtClean="0"/>
              <a:t>موج</a:t>
            </a:r>
            <a:r>
              <a:rPr lang="en-US" sz="2800" dirty="0" smtClean="0"/>
              <a:t> </a:t>
            </a:r>
            <a:r>
              <a:rPr lang="en-US" sz="2800" dirty="0" err="1" smtClean="0"/>
              <a:t>حل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می‌شود</a:t>
            </a:r>
            <a:r>
              <a:rPr lang="en-US" sz="2800" dirty="0" smtClean="0"/>
              <a:t> </a:t>
            </a:r>
            <a:r>
              <a:rPr lang="en-US" sz="2800" dirty="0" err="1" smtClean="0"/>
              <a:t>که</a:t>
            </a:r>
            <a:r>
              <a:rPr lang="en-US" sz="2800" dirty="0" smtClean="0"/>
              <a:t> </a:t>
            </a:r>
            <a:r>
              <a:rPr lang="en-US" sz="2800" dirty="0" err="1" smtClean="0"/>
              <a:t>شامل</a:t>
            </a:r>
            <a:r>
              <a:rPr lang="en-US" sz="2800" dirty="0" smtClean="0"/>
              <a:t> </a:t>
            </a:r>
            <a:r>
              <a:rPr lang="en-US" sz="2800" dirty="0" err="1" smtClean="0"/>
              <a:t>اطلاعاتی</a:t>
            </a:r>
            <a:r>
              <a:rPr lang="en-US" sz="2800" dirty="0" smtClean="0"/>
              <a:t> </a:t>
            </a:r>
            <a:r>
              <a:rPr lang="en-US" sz="2800" dirty="0" err="1" smtClean="0"/>
              <a:t>دربارهٔ</a:t>
            </a:r>
            <a:r>
              <a:rPr lang="en-US" sz="2800" dirty="0" smtClean="0"/>
              <a:t> </a:t>
            </a:r>
            <a:r>
              <a:rPr lang="en-US" sz="2800" dirty="0" err="1" smtClean="0"/>
              <a:t>سیستم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1639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14863" y="271172"/>
            <a:ext cx="99621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dirty="0" err="1" smtClean="0"/>
              <a:t>چون</a:t>
            </a:r>
            <a:r>
              <a:rPr lang="en-US" sz="3200" dirty="0" smtClean="0"/>
              <a:t> </a:t>
            </a:r>
            <a:r>
              <a:rPr lang="en-US" sz="3200" dirty="0" err="1" smtClean="0"/>
              <a:t>تابع</a:t>
            </a:r>
            <a:r>
              <a:rPr lang="en-US" sz="3200" dirty="0" smtClean="0"/>
              <a:t> </a:t>
            </a:r>
            <a:r>
              <a:rPr lang="en-US" sz="3200" dirty="0" err="1" smtClean="0"/>
              <a:t>موج</a:t>
            </a:r>
            <a:r>
              <a:rPr lang="en-US" sz="3200" dirty="0" smtClean="0"/>
              <a:t> </a:t>
            </a:r>
            <a:r>
              <a:rPr lang="en-US" sz="3200" dirty="0" err="1" smtClean="0"/>
              <a:t>کمیتی</a:t>
            </a:r>
            <a:r>
              <a:rPr lang="en-US" sz="3200" dirty="0" smtClean="0"/>
              <a:t> </a:t>
            </a:r>
            <a:r>
              <a:rPr lang="en-US" sz="3200" dirty="0" err="1" smtClean="0"/>
              <a:t>مختلط</a:t>
            </a:r>
            <a:r>
              <a:rPr lang="en-US" sz="3200" dirty="0" smtClean="0"/>
              <a:t> </a:t>
            </a:r>
            <a:r>
              <a:rPr lang="en-US" sz="3200" dirty="0" err="1" smtClean="0"/>
              <a:t>است</a:t>
            </a:r>
            <a:r>
              <a:rPr lang="en-US" sz="3200" dirty="0" smtClean="0"/>
              <a:t>، </a:t>
            </a:r>
            <a:r>
              <a:rPr lang="en-US" sz="3200" dirty="0" err="1" smtClean="0"/>
              <a:t>خود</a:t>
            </a:r>
            <a:r>
              <a:rPr lang="en-US" sz="3200" dirty="0" smtClean="0"/>
              <a:t> </a:t>
            </a:r>
            <a:r>
              <a:rPr lang="en-US" sz="3200" dirty="0" err="1" smtClean="0"/>
              <a:t>مستقیماً</a:t>
            </a:r>
            <a:r>
              <a:rPr lang="en-US" sz="3200" dirty="0" smtClean="0"/>
              <a:t> </a:t>
            </a:r>
            <a:r>
              <a:rPr lang="en-US" sz="3200" dirty="0" err="1" smtClean="0"/>
              <a:t>مُبیّن</a:t>
            </a:r>
            <a:r>
              <a:rPr lang="en-US" sz="3200" dirty="0" smtClean="0"/>
              <a:t> </a:t>
            </a:r>
            <a:r>
              <a:rPr lang="en-US" sz="3200" dirty="0" err="1" smtClean="0"/>
              <a:t>کمیتی</a:t>
            </a:r>
            <a:r>
              <a:rPr lang="en-US" sz="3200" dirty="0" smtClean="0"/>
              <a:t> </a:t>
            </a:r>
            <a:r>
              <a:rPr lang="en-US" sz="3200" dirty="0" err="1" smtClean="0"/>
              <a:t>فیزیکی</a:t>
            </a:r>
            <a:r>
              <a:rPr lang="en-US" sz="3200" dirty="0" smtClean="0"/>
              <a:t> </a:t>
            </a:r>
            <a:r>
              <a:rPr lang="en-US" sz="3200" dirty="0" err="1" smtClean="0"/>
              <a:t>نیست</a:t>
            </a:r>
            <a:r>
              <a:rPr lang="en-US" sz="3200" dirty="0" smtClean="0"/>
              <a:t>، </a:t>
            </a:r>
            <a:r>
              <a:rPr lang="en-US" sz="3200" dirty="0" err="1" smtClean="0"/>
              <a:t>اما</a:t>
            </a:r>
            <a:r>
              <a:rPr lang="en-US" sz="3200" dirty="0" smtClean="0"/>
              <a:t> </a:t>
            </a:r>
            <a:r>
              <a:rPr lang="en-US" sz="3200" dirty="0" err="1" smtClean="0"/>
              <a:t>با</a:t>
            </a:r>
            <a:r>
              <a:rPr lang="en-US" sz="3200" dirty="0" smtClean="0"/>
              <a:t> </a:t>
            </a:r>
            <a:r>
              <a:rPr lang="en-US" sz="3200" dirty="0" err="1" smtClean="0"/>
              <a:t>استفاده</a:t>
            </a:r>
            <a:r>
              <a:rPr lang="en-US" sz="3200" dirty="0" smtClean="0"/>
              <a:t> </a:t>
            </a:r>
            <a:r>
              <a:rPr lang="en-US" sz="3200" dirty="0" err="1" smtClean="0"/>
              <a:t>از</a:t>
            </a:r>
            <a:r>
              <a:rPr lang="en-US" sz="3200" dirty="0" smtClean="0"/>
              <a:t> </a:t>
            </a:r>
            <a:r>
              <a:rPr lang="en-US" sz="3200" dirty="0" err="1" smtClean="0"/>
              <a:t>این</a:t>
            </a:r>
            <a:r>
              <a:rPr lang="en-US" sz="3200" dirty="0" smtClean="0"/>
              <a:t> </a:t>
            </a:r>
            <a:r>
              <a:rPr lang="en-US" sz="3200" dirty="0" err="1" smtClean="0"/>
              <a:t>تابع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می‌توان</a:t>
            </a:r>
            <a:r>
              <a:rPr lang="en-US" sz="3200" dirty="0" smtClean="0"/>
              <a:t> </a:t>
            </a:r>
            <a:r>
              <a:rPr lang="en-US" sz="3200" dirty="0" err="1" smtClean="0"/>
              <a:t>احتمال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دست</a:t>
            </a:r>
            <a:r>
              <a:rPr lang="en-US" sz="3200" dirty="0" smtClean="0"/>
              <a:t> </a:t>
            </a:r>
            <a:r>
              <a:rPr lang="en-US" sz="3200" dirty="0" err="1" smtClean="0"/>
              <a:t>آمدن</a:t>
            </a:r>
            <a:r>
              <a:rPr lang="en-US" sz="3200" dirty="0" smtClean="0"/>
              <a:t> </a:t>
            </a:r>
            <a:r>
              <a:rPr lang="en-US" sz="3200" dirty="0" err="1" smtClean="0"/>
              <a:t>مقادیر</a:t>
            </a:r>
            <a:r>
              <a:rPr lang="en-US" sz="3200" dirty="0" smtClean="0"/>
              <a:t> </a:t>
            </a:r>
            <a:r>
              <a:rPr lang="en-US" sz="3200" dirty="0" err="1" smtClean="0"/>
              <a:t>مختلف</a:t>
            </a:r>
            <a:r>
              <a:rPr lang="en-US" sz="3200" dirty="0" smtClean="0"/>
              <a:t> </a:t>
            </a:r>
            <a:r>
              <a:rPr lang="en-US" sz="3200" dirty="0" err="1" smtClean="0"/>
              <a:t>حاصل</a:t>
            </a:r>
            <a:r>
              <a:rPr lang="en-US" sz="3200" dirty="0" smtClean="0"/>
              <a:t> </a:t>
            </a:r>
            <a:r>
              <a:rPr lang="en-US" sz="3200" dirty="0" err="1" smtClean="0"/>
              <a:t>از</a:t>
            </a:r>
            <a:r>
              <a:rPr lang="en-US" sz="3200" dirty="0" smtClean="0"/>
              <a:t> </a:t>
            </a:r>
            <a:r>
              <a:rPr lang="en-US" sz="3200" dirty="0" err="1" smtClean="0"/>
              <a:t>اندازه‌گیری</a:t>
            </a:r>
            <a:r>
              <a:rPr lang="en-US" sz="3200" dirty="0" smtClean="0"/>
              <a:t> </a:t>
            </a:r>
            <a:r>
              <a:rPr lang="en-US" sz="3200" dirty="0" err="1" smtClean="0"/>
              <a:t>هر</a:t>
            </a:r>
            <a:r>
              <a:rPr lang="en-US" sz="3200" dirty="0" smtClean="0"/>
              <a:t> </a:t>
            </a:r>
            <a:r>
              <a:rPr lang="en-US" sz="3200" dirty="0" err="1" smtClean="0"/>
              <a:t>کمیت</a:t>
            </a:r>
            <a:r>
              <a:rPr lang="en-US" sz="3200" dirty="0" smtClean="0"/>
              <a:t> </a:t>
            </a:r>
            <a:r>
              <a:rPr lang="en-US" sz="3200" dirty="0" err="1" smtClean="0"/>
              <a:t>فیزیکی</a:t>
            </a:r>
            <a:r>
              <a:rPr lang="en-US" sz="3200" dirty="0" smtClean="0"/>
              <a:t> </a:t>
            </a:r>
            <a:r>
              <a:rPr lang="en-US" sz="3200" dirty="0" err="1" smtClean="0"/>
              <a:t>را</a:t>
            </a:r>
            <a:r>
              <a:rPr lang="en-US" sz="3200" dirty="0" smtClean="0"/>
              <a:t> </a:t>
            </a:r>
            <a:r>
              <a:rPr lang="en-US" sz="3200" dirty="0" err="1" smtClean="0"/>
              <a:t>پیش‌بینی</a:t>
            </a:r>
            <a:r>
              <a:rPr lang="en-US" sz="3200" dirty="0" smtClean="0"/>
              <a:t> </a:t>
            </a:r>
            <a:r>
              <a:rPr lang="en-US" sz="3200" dirty="0" err="1" smtClean="0"/>
              <a:t>کرد</a:t>
            </a:r>
            <a:r>
              <a:rPr lang="en-US" sz="3200" dirty="0" smtClean="0"/>
              <a:t>.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حقیقت</a:t>
            </a:r>
            <a:r>
              <a:rPr lang="en-US" sz="3200" dirty="0" smtClean="0"/>
              <a:t>، </a:t>
            </a:r>
            <a:r>
              <a:rPr lang="en-US" sz="3200" dirty="0" err="1" smtClean="0"/>
              <a:t>این</a:t>
            </a:r>
            <a:r>
              <a:rPr lang="en-US" sz="3200" dirty="0" smtClean="0"/>
              <a:t> </a:t>
            </a:r>
            <a:r>
              <a:rPr lang="en-US" sz="3200" dirty="0" err="1" smtClean="0"/>
              <a:t>احتمال</a:t>
            </a:r>
            <a:r>
              <a:rPr lang="en-US" sz="3200" dirty="0" smtClean="0"/>
              <a:t> </a:t>
            </a:r>
            <a:r>
              <a:rPr lang="en-US" sz="3200" dirty="0" err="1" smtClean="0"/>
              <a:t>با</a:t>
            </a:r>
            <a:r>
              <a:rPr lang="en-US" sz="3200" dirty="0" smtClean="0"/>
              <a:t> </a:t>
            </a:r>
            <a:r>
              <a:rPr lang="en-US" sz="3200" dirty="0" err="1" smtClean="0"/>
              <a:t>ضریبی</a:t>
            </a:r>
            <a:r>
              <a:rPr lang="en-US" sz="3200" dirty="0" smtClean="0"/>
              <a:t> </a:t>
            </a:r>
            <a:r>
              <a:rPr lang="en-US" sz="3200" dirty="0" err="1" smtClean="0"/>
              <a:t>از</a:t>
            </a:r>
            <a:r>
              <a:rPr lang="en-US" sz="3200" dirty="0" smtClean="0"/>
              <a:t> </a:t>
            </a:r>
            <a:r>
              <a:rPr lang="en-US" sz="3200" dirty="0" err="1" smtClean="0"/>
              <a:t>مربع</a:t>
            </a:r>
            <a:r>
              <a:rPr lang="en-US" sz="3200" dirty="0" smtClean="0"/>
              <a:t> </a:t>
            </a:r>
            <a:r>
              <a:rPr lang="en-US" sz="3200" dirty="0" err="1" smtClean="0"/>
              <a:t>قدرمطلق</a:t>
            </a:r>
            <a:r>
              <a:rPr lang="en-US" sz="3200" dirty="0" smtClean="0"/>
              <a:t> </a:t>
            </a:r>
            <a:r>
              <a:rPr lang="en-US" sz="3200" dirty="0" err="1" smtClean="0"/>
              <a:t>تابع</a:t>
            </a:r>
            <a:r>
              <a:rPr lang="en-US" sz="3200" dirty="0" smtClean="0"/>
              <a:t> </a:t>
            </a:r>
            <a:r>
              <a:rPr lang="en-US" sz="3200" dirty="0" err="1" smtClean="0"/>
              <a:t>موج</a:t>
            </a:r>
            <a:r>
              <a:rPr lang="en-US" sz="3200" dirty="0" smtClean="0"/>
              <a:t>،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کمیتی</a:t>
            </a:r>
            <a:r>
              <a:rPr lang="en-US" sz="3200" dirty="0" smtClean="0"/>
              <a:t> </a:t>
            </a:r>
            <a:r>
              <a:rPr lang="en-US" sz="3200" dirty="0" err="1" smtClean="0"/>
              <a:t>حقیقی</a:t>
            </a:r>
            <a:r>
              <a:rPr lang="en-US" sz="3200" dirty="0" smtClean="0"/>
              <a:t> </a:t>
            </a:r>
            <a:r>
              <a:rPr lang="en-US" sz="3200" dirty="0" err="1" smtClean="0"/>
              <a:t>است</a:t>
            </a:r>
            <a:r>
              <a:rPr lang="en-US" sz="3200" dirty="0" smtClean="0"/>
              <a:t>، </a:t>
            </a:r>
            <a:r>
              <a:rPr lang="en-US" sz="3200" dirty="0" err="1" smtClean="0"/>
              <a:t>برابر</a:t>
            </a:r>
            <a:r>
              <a:rPr lang="en-US" sz="3200" dirty="0" smtClean="0"/>
              <a:t> </a:t>
            </a:r>
            <a:r>
              <a:rPr lang="en-US" sz="3200" dirty="0" err="1" smtClean="0"/>
              <a:t>است</a:t>
            </a:r>
            <a:r>
              <a:rPr lang="en-US" sz="3200" dirty="0" smtClean="0"/>
              <a:t>. </a:t>
            </a:r>
            <a:r>
              <a:rPr lang="en-US" sz="3200" dirty="0" err="1" smtClean="0"/>
              <a:t>با</a:t>
            </a:r>
            <a:r>
              <a:rPr lang="en-US" sz="3200" dirty="0" smtClean="0"/>
              <a:t> </a:t>
            </a:r>
            <a:r>
              <a:rPr lang="en-US" sz="3200" dirty="0" err="1" smtClean="0"/>
              <a:t>دانستن</a:t>
            </a:r>
            <a:r>
              <a:rPr lang="en-US" sz="3200" dirty="0" smtClean="0"/>
              <a:t> </a:t>
            </a:r>
            <a:r>
              <a:rPr lang="en-US" sz="3200" dirty="0" err="1" smtClean="0"/>
              <a:t>تابع</a:t>
            </a:r>
            <a:r>
              <a:rPr lang="en-US" sz="3200" dirty="0" smtClean="0"/>
              <a:t> </a:t>
            </a:r>
            <a:r>
              <a:rPr lang="en-US" sz="3200" dirty="0" err="1" smtClean="0"/>
              <a:t>موج</a:t>
            </a:r>
            <a:r>
              <a:rPr lang="en-US" sz="3200" dirty="0" smtClean="0"/>
              <a:t> </a:t>
            </a:r>
            <a:r>
              <a:rPr lang="en-US" sz="3200" dirty="0" err="1" smtClean="0"/>
              <a:t>مثلاً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می‌توان</a:t>
            </a:r>
            <a:r>
              <a:rPr lang="en-US" sz="3200" dirty="0" smtClean="0"/>
              <a:t> </a:t>
            </a:r>
            <a:r>
              <a:rPr lang="en-US" sz="3200" dirty="0" err="1" smtClean="0"/>
              <a:t>احتمال</a:t>
            </a:r>
            <a:r>
              <a:rPr lang="en-US" sz="3200" dirty="0" smtClean="0"/>
              <a:t> </a:t>
            </a:r>
            <a:r>
              <a:rPr lang="en-US" sz="3200" dirty="0" err="1" smtClean="0"/>
              <a:t>یافتن</a:t>
            </a:r>
            <a:r>
              <a:rPr lang="en-US" sz="3200" dirty="0" smtClean="0"/>
              <a:t> </a:t>
            </a:r>
            <a:r>
              <a:rPr lang="en-US" sz="3200" dirty="0" err="1" smtClean="0"/>
              <a:t>الکترون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ناحیهٔ</a:t>
            </a:r>
            <a:r>
              <a:rPr lang="en-US" sz="3200" dirty="0" smtClean="0"/>
              <a:t> </a:t>
            </a:r>
            <a:r>
              <a:rPr lang="en-US" sz="3200" dirty="0" err="1" smtClean="0"/>
              <a:t>خاصی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اطراف</a:t>
            </a:r>
            <a:r>
              <a:rPr lang="en-US" sz="3200" dirty="0" smtClean="0"/>
              <a:t> </a:t>
            </a:r>
            <a:r>
              <a:rPr lang="en-US" sz="3200" dirty="0" err="1" smtClean="0"/>
              <a:t>هسته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یک</a:t>
            </a:r>
            <a:r>
              <a:rPr lang="en-US" sz="3200" dirty="0" smtClean="0"/>
              <a:t> </a:t>
            </a:r>
            <a:r>
              <a:rPr lang="en-US" sz="3200" dirty="0" err="1" smtClean="0"/>
              <a:t>زمان</a:t>
            </a:r>
            <a:r>
              <a:rPr lang="en-US" sz="3200" dirty="0" smtClean="0"/>
              <a:t> </a:t>
            </a:r>
            <a:r>
              <a:rPr lang="en-US" sz="3200" dirty="0" err="1" smtClean="0"/>
              <a:t>مشخص</a:t>
            </a:r>
            <a:r>
              <a:rPr lang="en-US" sz="3200" dirty="0" smtClean="0"/>
              <a:t> </a:t>
            </a:r>
            <a:r>
              <a:rPr lang="en-US" sz="3200" dirty="0" err="1" smtClean="0"/>
              <a:t>یا</a:t>
            </a:r>
            <a:r>
              <a:rPr lang="en-US" sz="3200" dirty="0" smtClean="0"/>
              <a:t> </a:t>
            </a:r>
            <a:r>
              <a:rPr lang="en-US" sz="3200" dirty="0" err="1" smtClean="0"/>
              <a:t>احتمال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دست</a:t>
            </a:r>
            <a:r>
              <a:rPr lang="en-US" sz="3200" dirty="0" smtClean="0"/>
              <a:t> </a:t>
            </a:r>
            <a:r>
              <a:rPr lang="en-US" sz="3200" dirty="0" err="1" smtClean="0"/>
              <a:t>آمدن</a:t>
            </a:r>
            <a:r>
              <a:rPr lang="en-US" sz="3200" dirty="0" smtClean="0"/>
              <a:t> </a:t>
            </a:r>
            <a:r>
              <a:rPr lang="en-US" sz="3200" dirty="0" err="1" smtClean="0"/>
              <a:t>مقدار</a:t>
            </a:r>
            <a:r>
              <a:rPr lang="en-US" sz="3200" dirty="0" smtClean="0"/>
              <a:t> </a:t>
            </a:r>
            <a:r>
              <a:rPr lang="en-US" sz="3200" dirty="0" err="1" smtClean="0"/>
              <a:t>خاصی</a:t>
            </a:r>
            <a:r>
              <a:rPr lang="en-US" sz="3200" dirty="0" smtClean="0"/>
              <a:t> </a:t>
            </a:r>
            <a:r>
              <a:rPr lang="en-US" sz="3200" dirty="0" err="1" smtClean="0"/>
              <a:t>برای</a:t>
            </a:r>
            <a:r>
              <a:rPr lang="en-US" sz="3200" dirty="0" smtClean="0"/>
              <a:t> </a:t>
            </a:r>
            <a:r>
              <a:rPr lang="en-US" sz="3200" dirty="0" err="1" smtClean="0"/>
              <a:t>کمیت</a:t>
            </a:r>
            <a:r>
              <a:rPr lang="en-US" sz="3200" dirty="0" smtClean="0"/>
              <a:t> </a:t>
            </a:r>
            <a:r>
              <a:rPr lang="en-US" sz="3200" dirty="0" err="1" smtClean="0"/>
              <a:t>تکانهٔ</a:t>
            </a:r>
            <a:r>
              <a:rPr lang="en-US" sz="3200" dirty="0" smtClean="0"/>
              <a:t> </a:t>
            </a:r>
            <a:r>
              <a:rPr lang="en-US" sz="3200" dirty="0" err="1" smtClean="0"/>
              <a:t>زاویه‌ای</a:t>
            </a:r>
            <a:r>
              <a:rPr lang="en-US" sz="3200" dirty="0" smtClean="0"/>
              <a:t> </a:t>
            </a:r>
            <a:r>
              <a:rPr lang="en-US" sz="3200" dirty="0" err="1" smtClean="0"/>
              <a:t>سیستم</a:t>
            </a:r>
            <a:r>
              <a:rPr lang="en-US" sz="3200" dirty="0" smtClean="0"/>
              <a:t> </a:t>
            </a:r>
            <a:r>
              <a:rPr lang="en-US" sz="3200" dirty="0" err="1" smtClean="0"/>
              <a:t>را</a:t>
            </a:r>
            <a:r>
              <a:rPr lang="en-US" sz="3200" dirty="0" smtClean="0"/>
              <a:t> </a:t>
            </a:r>
            <a:r>
              <a:rPr lang="en-US" sz="3200" dirty="0" err="1" smtClean="0"/>
              <a:t>محاسبه</a:t>
            </a:r>
            <a:r>
              <a:rPr lang="en-US" sz="3200" dirty="0" smtClean="0"/>
              <a:t> </a:t>
            </a:r>
            <a:r>
              <a:rPr lang="en-US" sz="3200" dirty="0" err="1" smtClean="0"/>
              <a:t>کرد</a:t>
            </a:r>
            <a:r>
              <a:rPr lang="en-US" sz="3200" dirty="0" smtClean="0"/>
              <a:t>. </a:t>
            </a:r>
            <a:r>
              <a:rPr lang="en-US" sz="3200" dirty="0" err="1" smtClean="0"/>
              <a:t>یا</a:t>
            </a:r>
            <a:r>
              <a:rPr lang="en-US" sz="3200" dirty="0" smtClean="0"/>
              <a:t> </a:t>
            </a:r>
            <a:r>
              <a:rPr lang="en-US" sz="3200" dirty="0" err="1" smtClean="0"/>
              <a:t>مثلاً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کمک</a:t>
            </a:r>
            <a:r>
              <a:rPr lang="en-US" sz="3200" dirty="0" smtClean="0"/>
              <a:t> </a:t>
            </a:r>
            <a:r>
              <a:rPr lang="en-US" sz="3200" dirty="0" err="1" smtClean="0"/>
              <a:t>تابع</a:t>
            </a:r>
            <a:r>
              <a:rPr lang="en-US" sz="3200" dirty="0" smtClean="0"/>
              <a:t> </a:t>
            </a:r>
            <a:r>
              <a:rPr lang="en-US" sz="3200" dirty="0" err="1" smtClean="0"/>
              <a:t>موج</a:t>
            </a:r>
            <a:r>
              <a:rPr lang="en-US" sz="3200" dirty="0" smtClean="0"/>
              <a:t> و </a:t>
            </a:r>
            <a:r>
              <a:rPr lang="en-US" sz="3200" dirty="0" err="1" smtClean="0"/>
              <a:t>توزیع</a:t>
            </a:r>
            <a:r>
              <a:rPr lang="en-US" sz="3200" dirty="0" smtClean="0"/>
              <a:t> </a:t>
            </a:r>
            <a:r>
              <a:rPr lang="en-US" sz="3200" dirty="0" err="1" smtClean="0"/>
              <a:t>احتمال</a:t>
            </a:r>
            <a:r>
              <a:rPr lang="en-US" sz="3200" dirty="0" smtClean="0"/>
              <a:t> </a:t>
            </a:r>
            <a:r>
              <a:rPr lang="en-US" sz="3200" dirty="0" err="1" smtClean="0"/>
              <a:t>به‌دست</a:t>
            </a:r>
            <a:r>
              <a:rPr lang="en-US" sz="3200" dirty="0" smtClean="0"/>
              <a:t> </a:t>
            </a:r>
            <a:r>
              <a:rPr lang="en-US" sz="3200" dirty="0" err="1" smtClean="0"/>
              <a:t>آمده</a:t>
            </a:r>
            <a:r>
              <a:rPr lang="en-US" sz="3200" dirty="0" smtClean="0"/>
              <a:t> </a:t>
            </a:r>
            <a:r>
              <a:rPr lang="en-US" sz="3200" dirty="0" err="1" smtClean="0"/>
              <a:t>از</a:t>
            </a:r>
            <a:r>
              <a:rPr lang="en-US" sz="3200" dirty="0" smtClean="0"/>
              <a:t> </a:t>
            </a:r>
            <a:r>
              <a:rPr lang="en-US" sz="3200" dirty="0" err="1" smtClean="0"/>
              <a:t>آن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می‌توان</a:t>
            </a:r>
            <a:r>
              <a:rPr lang="en-US" sz="3200" dirty="0" smtClean="0"/>
              <a:t> </a:t>
            </a:r>
            <a:r>
              <a:rPr lang="en-US" sz="3200" dirty="0" err="1" smtClean="0"/>
              <a:t>محتمل‌ترین</a:t>
            </a:r>
            <a:r>
              <a:rPr lang="en-US" sz="3200" dirty="0" smtClean="0"/>
              <a:t> </a:t>
            </a:r>
            <a:r>
              <a:rPr lang="en-US" sz="3200" dirty="0" err="1" smtClean="0"/>
              <a:t>مکان</a:t>
            </a:r>
            <a:r>
              <a:rPr lang="en-US" sz="3200" dirty="0" smtClean="0"/>
              <a:t> (</a:t>
            </a:r>
            <a:r>
              <a:rPr lang="en-US" sz="3200" dirty="0" err="1" smtClean="0"/>
              <a:t>یا</a:t>
            </a:r>
            <a:r>
              <a:rPr lang="en-US" sz="3200" dirty="0" smtClean="0"/>
              <a:t> </a:t>
            </a:r>
            <a:r>
              <a:rPr lang="en-US" sz="3200" dirty="0" err="1" smtClean="0"/>
              <a:t>مکان‌های</a:t>
            </a:r>
            <a:r>
              <a:rPr lang="en-US" sz="3200" dirty="0" smtClean="0"/>
              <a:t>) </a:t>
            </a:r>
            <a:r>
              <a:rPr lang="en-US" sz="3200" dirty="0" err="1" smtClean="0"/>
              <a:t>حضور</a:t>
            </a:r>
            <a:r>
              <a:rPr lang="en-US" sz="3200" dirty="0" smtClean="0"/>
              <a:t> </a:t>
            </a:r>
            <a:r>
              <a:rPr lang="en-US" sz="3200" dirty="0" err="1" smtClean="0"/>
              <a:t>ذره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فضا</a:t>
            </a:r>
            <a:r>
              <a:rPr lang="en-US" sz="3200" dirty="0" smtClean="0"/>
              <a:t> </a:t>
            </a:r>
            <a:r>
              <a:rPr lang="en-US" sz="3200" dirty="0" err="1" smtClean="0"/>
              <a:t>را</a:t>
            </a:r>
            <a:r>
              <a:rPr lang="en-US" sz="3200" dirty="0" smtClean="0"/>
              <a:t> </a:t>
            </a:r>
            <a:r>
              <a:rPr lang="en-US" sz="3200" dirty="0" err="1" smtClean="0"/>
              <a:t>یافت</a:t>
            </a:r>
            <a:r>
              <a:rPr lang="en-US" sz="3200" dirty="0" smtClean="0"/>
              <a:t> (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مورد</a:t>
            </a:r>
            <a:r>
              <a:rPr lang="en-US" sz="3200" dirty="0" smtClean="0"/>
              <a:t> </a:t>
            </a:r>
            <a:r>
              <a:rPr lang="en-US" sz="3200" dirty="0" err="1" smtClean="0"/>
              <a:t>الکترون‌های</a:t>
            </a:r>
            <a:r>
              <a:rPr lang="en-US" sz="3200" dirty="0" smtClean="0"/>
              <a:t> </a:t>
            </a:r>
            <a:r>
              <a:rPr lang="en-US" sz="3200" dirty="0" err="1" smtClean="0"/>
              <a:t>اتم</a:t>
            </a:r>
            <a:r>
              <a:rPr lang="en-US" sz="3200" dirty="0" smtClean="0"/>
              <a:t> </a:t>
            </a:r>
            <a:r>
              <a:rPr lang="en-US" sz="3200" dirty="0" err="1" smtClean="0"/>
              <a:t>گاهی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آن</a:t>
            </a:r>
            <a:r>
              <a:rPr lang="en-US" sz="3200" dirty="0" smtClean="0"/>
              <a:t> </a:t>
            </a:r>
            <a:r>
              <a:rPr lang="en-US" sz="3200" dirty="0" err="1" smtClean="0"/>
              <a:t>اُربیتال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می‌گویند</a:t>
            </a:r>
            <a:r>
              <a:rPr lang="en-US" sz="3200" dirty="0" smtClean="0"/>
              <a:t>). </a:t>
            </a:r>
            <a:r>
              <a:rPr lang="en-US" sz="3200" dirty="0" err="1" smtClean="0"/>
              <a:t>البته</a:t>
            </a:r>
            <a:r>
              <a:rPr lang="en-US" sz="3200" dirty="0" smtClean="0"/>
              <a:t> </a:t>
            </a:r>
            <a:r>
              <a:rPr lang="en-US" sz="3200" dirty="0" err="1" smtClean="0"/>
              <a:t>معنی</a:t>
            </a:r>
            <a:r>
              <a:rPr lang="en-US" sz="3200" dirty="0" smtClean="0"/>
              <a:t> </a:t>
            </a:r>
            <a:r>
              <a:rPr lang="en-US" sz="3200" dirty="0" err="1" smtClean="0"/>
              <a:t>این</a:t>
            </a:r>
            <a:r>
              <a:rPr lang="en-US" sz="3200" dirty="0" smtClean="0"/>
              <a:t> </a:t>
            </a:r>
            <a:r>
              <a:rPr lang="en-US" sz="3200" dirty="0" err="1" smtClean="0"/>
              <a:t>حرف</a:t>
            </a:r>
            <a:r>
              <a:rPr lang="en-US" sz="3200" dirty="0" smtClean="0"/>
              <a:t> </a:t>
            </a:r>
            <a:r>
              <a:rPr lang="en-US" sz="3200" dirty="0" err="1" smtClean="0"/>
              <a:t>این</a:t>
            </a:r>
            <a:r>
              <a:rPr lang="en-US" sz="3200" dirty="0" smtClean="0"/>
              <a:t> </a:t>
            </a:r>
            <a:r>
              <a:rPr lang="en-US" sz="3200" dirty="0" err="1" smtClean="0"/>
              <a:t>نیست</a:t>
            </a:r>
            <a:r>
              <a:rPr lang="en-US" sz="3200" dirty="0" smtClean="0"/>
              <a:t>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الکترون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تمام</a:t>
            </a:r>
            <a:r>
              <a:rPr lang="en-US" sz="3200" dirty="0" smtClean="0"/>
              <a:t> </a:t>
            </a:r>
            <a:r>
              <a:rPr lang="en-US" sz="3200" dirty="0" err="1" smtClean="0"/>
              <a:t>ناحیه</a:t>
            </a:r>
            <a:r>
              <a:rPr lang="en-US" sz="3200" dirty="0" smtClean="0"/>
              <a:t> </a:t>
            </a:r>
            <a:r>
              <a:rPr lang="en-US" sz="3200" dirty="0" err="1" smtClean="0"/>
              <a:t>پخش</a:t>
            </a:r>
            <a:r>
              <a:rPr lang="en-US" sz="3200" dirty="0" smtClean="0"/>
              <a:t> </a:t>
            </a:r>
            <a:r>
              <a:rPr lang="en-US" sz="3200" dirty="0" err="1" smtClean="0"/>
              <a:t>شده‌است</a:t>
            </a:r>
            <a:r>
              <a:rPr lang="en-US" sz="3200" dirty="0" smtClean="0"/>
              <a:t>، </a:t>
            </a:r>
            <a:r>
              <a:rPr lang="en-US" sz="3200" dirty="0" err="1" smtClean="0"/>
              <a:t>بلکه</a:t>
            </a:r>
            <a:r>
              <a:rPr lang="en-US" sz="3200" dirty="0" smtClean="0"/>
              <a:t> </a:t>
            </a:r>
            <a:r>
              <a:rPr lang="en-US" sz="3200" dirty="0" err="1" smtClean="0"/>
              <a:t>الکترون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یک</a:t>
            </a:r>
            <a:r>
              <a:rPr lang="en-US" sz="3200" dirty="0" smtClean="0"/>
              <a:t> </a:t>
            </a:r>
            <a:r>
              <a:rPr lang="en-US" sz="3200" dirty="0" err="1" smtClean="0"/>
              <a:t>ناحیه</a:t>
            </a:r>
            <a:r>
              <a:rPr lang="en-US" sz="3200" dirty="0" smtClean="0"/>
              <a:t> </a:t>
            </a:r>
            <a:r>
              <a:rPr lang="en-US" sz="3200" dirty="0" err="1" smtClean="0"/>
              <a:t>از</a:t>
            </a:r>
            <a:r>
              <a:rPr lang="en-US" sz="3200" dirty="0" smtClean="0"/>
              <a:t> </a:t>
            </a:r>
            <a:r>
              <a:rPr lang="en-US" sz="3200" dirty="0" err="1" smtClean="0"/>
              <a:t>فضا</a:t>
            </a:r>
            <a:r>
              <a:rPr lang="en-US" sz="3200" dirty="0" smtClean="0"/>
              <a:t> </a:t>
            </a:r>
            <a:r>
              <a:rPr lang="en-US" sz="3200" dirty="0" err="1" smtClean="0"/>
              <a:t>یا</a:t>
            </a:r>
            <a:r>
              <a:rPr lang="en-US" sz="3200" dirty="0" smtClean="0"/>
              <a:t> </a:t>
            </a:r>
            <a:r>
              <a:rPr lang="en-US" sz="3200" dirty="0" err="1" smtClean="0"/>
              <a:t>هست</a:t>
            </a:r>
            <a:r>
              <a:rPr lang="en-US" sz="3200" dirty="0" smtClean="0"/>
              <a:t> </a:t>
            </a:r>
            <a:r>
              <a:rPr lang="en-US" sz="3200" dirty="0" err="1" smtClean="0"/>
              <a:t>یا</a:t>
            </a:r>
            <a:r>
              <a:rPr lang="en-US" sz="3200" dirty="0" smtClean="0"/>
              <a:t> </a:t>
            </a:r>
            <a:r>
              <a:rPr lang="en-US" sz="3200" dirty="0" err="1" smtClean="0"/>
              <a:t>نیست</a:t>
            </a:r>
            <a:r>
              <a:rPr lang="en-US" sz="3200" dirty="0" smtClean="0"/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50412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14863" y="335340"/>
            <a:ext cx="907983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مکانیک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کلاسیک</a:t>
            </a:r>
            <a:r>
              <a:rPr lang="en-US" sz="2800" dirty="0" smtClean="0"/>
              <a:t> </a:t>
            </a:r>
            <a:r>
              <a:rPr lang="en-US" sz="2800" dirty="0" err="1" smtClean="0"/>
              <a:t>پیش‌بینی</a:t>
            </a:r>
            <a:r>
              <a:rPr lang="en-US" sz="2800" dirty="0" smtClean="0"/>
              <a:t> </a:t>
            </a:r>
            <a:r>
              <a:rPr lang="en-US" sz="2800" dirty="0" err="1" smtClean="0"/>
              <a:t>تحول</a:t>
            </a:r>
            <a:r>
              <a:rPr lang="en-US" sz="2800" dirty="0" smtClean="0"/>
              <a:t> </a:t>
            </a:r>
            <a:r>
              <a:rPr lang="en-US" sz="2800" dirty="0" err="1" smtClean="0"/>
              <a:t>زمانی</a:t>
            </a:r>
            <a:r>
              <a:rPr lang="en-US" sz="2800" dirty="0" smtClean="0"/>
              <a:t> </a:t>
            </a:r>
            <a:r>
              <a:rPr lang="en-US" sz="2800" dirty="0" err="1" smtClean="0"/>
              <a:t>مقادیر</a:t>
            </a:r>
            <a:r>
              <a:rPr lang="en-US" sz="2800" dirty="0" smtClean="0"/>
              <a:t> </a:t>
            </a:r>
            <a:r>
              <a:rPr lang="en-US" sz="2800" dirty="0" err="1" smtClean="0"/>
              <a:t>کمیت‌ها</a:t>
            </a:r>
            <a:r>
              <a:rPr lang="en-US" sz="2800" dirty="0" smtClean="0"/>
              <a:t> و </a:t>
            </a:r>
            <a:r>
              <a:rPr lang="en-US" sz="2800" dirty="0" err="1" smtClean="0"/>
              <a:t>اندازه‌گیری</a:t>
            </a:r>
            <a:r>
              <a:rPr lang="en-US" sz="2800" dirty="0" smtClean="0"/>
              <a:t> </a:t>
            </a:r>
            <a:r>
              <a:rPr lang="en-US" sz="2800" dirty="0" err="1" smtClean="0"/>
              <a:t>مقادیر</a:t>
            </a:r>
            <a:r>
              <a:rPr lang="en-US" sz="2800" dirty="0" smtClean="0"/>
              <a:t> </a:t>
            </a:r>
            <a:r>
              <a:rPr lang="en-US" sz="2800" dirty="0" err="1" smtClean="0"/>
              <a:t>کمیت‌ها</a:t>
            </a:r>
            <a:r>
              <a:rPr lang="en-US" sz="2800" dirty="0" smtClean="0"/>
              <a:t>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نظریه</a:t>
            </a:r>
            <a:r>
              <a:rPr lang="en-US" sz="2800" dirty="0" smtClean="0"/>
              <a:t> </a:t>
            </a:r>
            <a:r>
              <a:rPr lang="en-US" sz="2800" dirty="0" err="1" smtClean="0"/>
              <a:t>با</a:t>
            </a:r>
            <a:r>
              <a:rPr lang="en-US" sz="2800" dirty="0" smtClean="0"/>
              <a:t> </a:t>
            </a:r>
            <a:r>
              <a:rPr lang="en-US" sz="2800" dirty="0" err="1" smtClean="0"/>
              <a:t>هر</a:t>
            </a:r>
            <a:r>
              <a:rPr lang="en-US" sz="2800" dirty="0" smtClean="0"/>
              <a:t> </a:t>
            </a:r>
            <a:r>
              <a:rPr lang="en-US" sz="2800" dirty="0" err="1" smtClean="0"/>
              <a:t>دقت</a:t>
            </a:r>
            <a:r>
              <a:rPr lang="en-US" sz="2800" dirty="0" smtClean="0"/>
              <a:t> </a:t>
            </a:r>
            <a:r>
              <a:rPr lang="en-US" sz="2800" dirty="0" err="1" smtClean="0"/>
              <a:t>دلخواه</a:t>
            </a:r>
            <a:r>
              <a:rPr lang="en-US" sz="2800" dirty="0" smtClean="0"/>
              <a:t> </a:t>
            </a:r>
            <a:r>
              <a:rPr lang="en-US" sz="2800" dirty="0" err="1" smtClean="0"/>
              <a:t>ممکن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 و </a:t>
            </a:r>
            <a:r>
              <a:rPr lang="en-US" sz="2800" dirty="0" err="1" smtClean="0"/>
              <a:t>تنها</a:t>
            </a:r>
            <a:r>
              <a:rPr lang="en-US" sz="2800" dirty="0" smtClean="0"/>
              <a:t> </a:t>
            </a:r>
            <a:r>
              <a:rPr lang="en-US" sz="2800" dirty="0" err="1" smtClean="0"/>
              <a:t>محدودیتِ</a:t>
            </a:r>
            <a:r>
              <a:rPr lang="en-US" sz="2800" dirty="0" smtClean="0"/>
              <a:t> </a:t>
            </a:r>
            <a:r>
              <a:rPr lang="en-US" sz="2800" dirty="0" err="1" smtClean="0"/>
              <a:t>موجود</a:t>
            </a:r>
            <a:r>
              <a:rPr lang="en-US" sz="2800" dirty="0" smtClean="0"/>
              <a:t> </a:t>
            </a:r>
            <a:r>
              <a:rPr lang="en-US" sz="2800" dirty="0" err="1" smtClean="0"/>
              <a:t>خطای</a:t>
            </a:r>
            <a:r>
              <a:rPr lang="en-US" sz="2800" dirty="0" smtClean="0"/>
              <a:t> </a:t>
            </a:r>
            <a:r>
              <a:rPr lang="en-US" sz="2800" dirty="0" err="1" smtClean="0"/>
              <a:t>متعارف</a:t>
            </a:r>
            <a:r>
              <a:rPr lang="en-US" sz="2800" dirty="0" smtClean="0"/>
              <a:t> </a:t>
            </a:r>
            <a:r>
              <a:rPr lang="en-US" sz="2800" dirty="0" err="1" smtClean="0"/>
              <a:t>آزمایش</a:t>
            </a:r>
            <a:r>
              <a:rPr lang="en-US" sz="2800" dirty="0" smtClean="0"/>
              <a:t> و </a:t>
            </a:r>
            <a:r>
              <a:rPr lang="en-US" sz="2800" dirty="0" err="1" smtClean="0"/>
              <a:t>آزمایشگر</a:t>
            </a:r>
            <a:r>
              <a:rPr lang="en-US" sz="2800" dirty="0" smtClean="0"/>
              <a:t> </a:t>
            </a:r>
            <a:r>
              <a:rPr lang="en-US" sz="2800" dirty="0" err="1" smtClean="0"/>
              <a:t>یا</a:t>
            </a:r>
            <a:r>
              <a:rPr lang="en-US" sz="2800" dirty="0" smtClean="0"/>
              <a:t> </a:t>
            </a:r>
            <a:r>
              <a:rPr lang="en-US" sz="2800" dirty="0" err="1" smtClean="0"/>
              <a:t>فقدان</a:t>
            </a:r>
            <a:r>
              <a:rPr lang="en-US" sz="2800" dirty="0" smtClean="0"/>
              <a:t> </a:t>
            </a:r>
            <a:r>
              <a:rPr lang="en-US" sz="2800" dirty="0" err="1" smtClean="0"/>
              <a:t>داده‌های</a:t>
            </a:r>
            <a:r>
              <a:rPr lang="en-US" sz="2800" dirty="0" smtClean="0"/>
              <a:t> </a:t>
            </a:r>
            <a:r>
              <a:rPr lang="en-US" sz="2800" dirty="0" err="1" smtClean="0"/>
              <a:t>اولیه</a:t>
            </a:r>
            <a:r>
              <a:rPr lang="en-US" sz="2800" dirty="0" smtClean="0"/>
              <a:t> </a:t>
            </a:r>
            <a:r>
              <a:rPr lang="en-US" sz="2800" dirty="0" err="1" smtClean="0"/>
              <a:t>کافی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. </a:t>
            </a:r>
            <a:r>
              <a:rPr lang="en-US" sz="2800" dirty="0" err="1" smtClean="0"/>
              <a:t>اما</a:t>
            </a:r>
            <a:r>
              <a:rPr lang="en-US" sz="2800" dirty="0" smtClean="0"/>
              <a:t>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مکانیک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</a:t>
            </a:r>
            <a:r>
              <a:rPr lang="en-US" sz="2800" dirty="0" err="1" smtClean="0"/>
              <a:t>فرایند</a:t>
            </a:r>
            <a:r>
              <a:rPr lang="en-US" sz="2800" dirty="0" smtClean="0"/>
              <a:t> </a:t>
            </a:r>
            <a:r>
              <a:rPr lang="en-US" sz="2800" dirty="0" err="1" smtClean="0"/>
              <a:t>اندازه‌گیری</a:t>
            </a:r>
            <a:r>
              <a:rPr lang="en-US" sz="2800" dirty="0" smtClean="0"/>
              <a:t> </a:t>
            </a:r>
            <a:r>
              <a:rPr lang="en-US" sz="2800" dirty="0" err="1" smtClean="0"/>
              <a:t>محدودیتی</a:t>
            </a:r>
            <a:r>
              <a:rPr lang="en-US" sz="2800" dirty="0" smtClean="0"/>
              <a:t> </a:t>
            </a:r>
            <a:r>
              <a:rPr lang="en-US" sz="2800" dirty="0" err="1" smtClean="0"/>
              <a:t>ذاتی</a:t>
            </a:r>
            <a:r>
              <a:rPr lang="en-US" sz="2800" dirty="0" smtClean="0"/>
              <a:t>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همراه</a:t>
            </a:r>
            <a:r>
              <a:rPr lang="en-US" sz="2800" dirty="0" smtClean="0"/>
              <a:t> </a:t>
            </a:r>
            <a:r>
              <a:rPr lang="en-US" sz="2800" dirty="0" err="1" smtClean="0"/>
              <a:t>خود</a:t>
            </a:r>
            <a:r>
              <a:rPr lang="en-US" sz="2800" dirty="0" smtClean="0"/>
              <a:t> </a:t>
            </a:r>
            <a:r>
              <a:rPr lang="en-US" sz="2800" dirty="0" err="1" smtClean="0"/>
              <a:t>دارد</a:t>
            </a:r>
            <a:r>
              <a:rPr lang="en-US" sz="2800" dirty="0" smtClean="0"/>
              <a:t>.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واقع</a:t>
            </a:r>
            <a:r>
              <a:rPr lang="en-US" sz="2800" dirty="0" smtClean="0"/>
              <a:t>، </a:t>
            </a:r>
            <a:r>
              <a:rPr lang="en-US" sz="2800" dirty="0" err="1" smtClean="0"/>
              <a:t>نمی‌توان</a:t>
            </a:r>
            <a:r>
              <a:rPr lang="en-US" sz="2800" dirty="0" smtClean="0"/>
              <a:t> </a:t>
            </a:r>
            <a:r>
              <a:rPr lang="en-US" sz="2800" dirty="0" err="1" smtClean="0"/>
              <a:t>کمیت‌هایی</a:t>
            </a:r>
            <a:r>
              <a:rPr lang="en-US" sz="2800" dirty="0" smtClean="0"/>
              <a:t> </a:t>
            </a:r>
            <a:r>
              <a:rPr lang="en-US" sz="2800" dirty="0" err="1" smtClean="0"/>
              <a:t>مانند</a:t>
            </a:r>
            <a:r>
              <a:rPr lang="en-US" sz="2800" dirty="0" smtClean="0"/>
              <a:t> </a:t>
            </a:r>
            <a:r>
              <a:rPr lang="en-US" sz="2800" dirty="0" err="1" smtClean="0"/>
              <a:t>مکان</a:t>
            </a:r>
            <a:r>
              <a:rPr lang="en-US" sz="2800" dirty="0" smtClean="0"/>
              <a:t> و </a:t>
            </a:r>
            <a:r>
              <a:rPr lang="en-US" sz="2800" dirty="0" err="1" smtClean="0"/>
              <a:t>تکانه</a:t>
            </a:r>
            <a:r>
              <a:rPr lang="en-US" sz="2800" dirty="0" smtClean="0"/>
              <a:t> (</a:t>
            </a:r>
            <a:r>
              <a:rPr lang="en-US" sz="2800" dirty="0" err="1" smtClean="0"/>
              <a:t>کمیت‌های</a:t>
            </a:r>
            <a:r>
              <a:rPr lang="en-US" sz="2800" dirty="0" smtClean="0"/>
              <a:t> </a:t>
            </a:r>
            <a:r>
              <a:rPr lang="en-US" sz="2800" dirty="0" err="1" smtClean="0"/>
              <a:t>مزدوج</a:t>
            </a:r>
            <a:r>
              <a:rPr lang="en-US" sz="2800" dirty="0" smtClean="0"/>
              <a:t>) </a:t>
            </a:r>
            <a:r>
              <a:rPr lang="en-US" sz="2800" dirty="0" err="1" smtClean="0"/>
              <a:t>را</a:t>
            </a:r>
            <a:r>
              <a:rPr lang="en-US" sz="2800" dirty="0" smtClean="0"/>
              <a:t> </a:t>
            </a:r>
            <a:r>
              <a:rPr lang="en-US" sz="2800" dirty="0" err="1" smtClean="0"/>
              <a:t>هم‌زمان</a:t>
            </a:r>
            <a:r>
              <a:rPr lang="en-US" sz="2800" dirty="0" smtClean="0"/>
              <a:t> و </a:t>
            </a:r>
            <a:r>
              <a:rPr lang="en-US" sz="2800" dirty="0" err="1" smtClean="0"/>
              <a:t>با</a:t>
            </a:r>
            <a:r>
              <a:rPr lang="en-US" sz="2800" dirty="0" smtClean="0"/>
              <a:t> </a:t>
            </a:r>
            <a:r>
              <a:rPr lang="en-US" sz="2800" dirty="0" err="1" smtClean="0"/>
              <a:t>هر</a:t>
            </a:r>
            <a:r>
              <a:rPr lang="en-US" sz="2800" dirty="0" smtClean="0"/>
              <a:t> </a:t>
            </a:r>
            <a:r>
              <a:rPr lang="en-US" sz="2800" dirty="0" err="1" smtClean="0"/>
              <a:t>دقت</a:t>
            </a:r>
            <a:r>
              <a:rPr lang="en-US" sz="2800" dirty="0" smtClean="0"/>
              <a:t> </a:t>
            </a:r>
            <a:r>
              <a:rPr lang="en-US" sz="2800" dirty="0" err="1" smtClean="0"/>
              <a:t>دلخواه</a:t>
            </a:r>
            <a:r>
              <a:rPr lang="en-US" sz="2800" dirty="0" smtClean="0"/>
              <a:t> </a:t>
            </a:r>
            <a:r>
              <a:rPr lang="en-US" sz="2800" dirty="0" err="1" smtClean="0"/>
              <a:t>اندازه‌گیری</a:t>
            </a:r>
            <a:r>
              <a:rPr lang="en-US" sz="2800" dirty="0" smtClean="0"/>
              <a:t> </a:t>
            </a:r>
            <a:r>
              <a:rPr lang="en-US" sz="2800" dirty="0" err="1" smtClean="0"/>
              <a:t>کرد</a:t>
            </a:r>
            <a:r>
              <a:rPr lang="en-US" sz="2800" dirty="0" smtClean="0"/>
              <a:t>. </a:t>
            </a:r>
            <a:r>
              <a:rPr lang="en-US" sz="2800" dirty="0" err="1" smtClean="0"/>
              <a:t>اندازه‌گیری</a:t>
            </a:r>
            <a:r>
              <a:rPr lang="en-US" sz="2800" dirty="0" smtClean="0"/>
              <a:t> </a:t>
            </a:r>
            <a:r>
              <a:rPr lang="en-US" sz="2800" dirty="0" err="1" smtClean="0"/>
              <a:t>دقیق‌تر</a:t>
            </a:r>
            <a:r>
              <a:rPr lang="en-US" sz="2800" dirty="0" smtClean="0"/>
              <a:t> </a:t>
            </a:r>
            <a:r>
              <a:rPr lang="en-US" sz="2800" dirty="0" err="1" smtClean="0"/>
              <a:t>هر</a:t>
            </a:r>
            <a:r>
              <a:rPr lang="en-US" sz="2800" dirty="0" smtClean="0"/>
              <a:t> </a:t>
            </a:r>
            <a:r>
              <a:rPr lang="en-US" sz="2800" dirty="0" err="1" smtClean="0"/>
              <a:t>یک</a:t>
            </a:r>
            <a:r>
              <a:rPr lang="en-US" sz="2800" dirty="0" smtClean="0"/>
              <a:t>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این</a:t>
            </a:r>
            <a:r>
              <a:rPr lang="en-US" sz="2800" dirty="0" smtClean="0"/>
              <a:t> </a:t>
            </a:r>
            <a:r>
              <a:rPr lang="en-US" sz="2800" dirty="0" err="1" smtClean="0"/>
              <a:t>کمیت‌ها</a:t>
            </a:r>
            <a:r>
              <a:rPr lang="en-US" sz="2800" dirty="0" smtClean="0"/>
              <a:t> </a:t>
            </a:r>
            <a:r>
              <a:rPr lang="en-US" sz="2800" dirty="0" err="1" smtClean="0"/>
              <a:t>منجر</a:t>
            </a:r>
            <a:r>
              <a:rPr lang="en-US" sz="2800" dirty="0" smtClean="0"/>
              <a:t>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دست</a:t>
            </a:r>
            <a:r>
              <a:rPr lang="en-US" sz="2800" dirty="0" smtClean="0"/>
              <a:t> </a:t>
            </a:r>
            <a:r>
              <a:rPr lang="en-US" sz="2800" dirty="0" err="1" smtClean="0"/>
              <a:t>رفتن</a:t>
            </a:r>
            <a:r>
              <a:rPr lang="en-US" sz="2800" dirty="0" smtClean="0"/>
              <a:t> </a:t>
            </a:r>
            <a:r>
              <a:rPr lang="en-US" sz="2800" dirty="0" err="1" smtClean="0"/>
              <a:t>هرچه</a:t>
            </a:r>
            <a:r>
              <a:rPr lang="en-US" sz="2800" dirty="0" smtClean="0"/>
              <a:t> </a:t>
            </a:r>
            <a:r>
              <a:rPr lang="en-US" sz="2800" dirty="0" err="1" smtClean="0"/>
              <a:t>بیشتر</a:t>
            </a:r>
            <a:r>
              <a:rPr lang="en-US" sz="2800" dirty="0" smtClean="0"/>
              <a:t> </a:t>
            </a:r>
            <a:r>
              <a:rPr lang="en-US" sz="2800" dirty="0" err="1" smtClean="0"/>
              <a:t>داده‌های</a:t>
            </a:r>
            <a:r>
              <a:rPr lang="en-US" sz="2800" dirty="0" smtClean="0"/>
              <a:t> </a:t>
            </a:r>
            <a:r>
              <a:rPr lang="en-US" sz="2800" dirty="0" err="1" smtClean="0"/>
              <a:t>مربوط</a:t>
            </a:r>
            <a:r>
              <a:rPr lang="en-US" sz="2800" dirty="0" smtClean="0"/>
              <a:t>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کمیت</a:t>
            </a:r>
            <a:r>
              <a:rPr lang="en-US" sz="2800" dirty="0" smtClean="0"/>
              <a:t> </a:t>
            </a:r>
            <a:r>
              <a:rPr lang="en-US" sz="2800" dirty="0" err="1" smtClean="0"/>
              <a:t>دیگر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می‌شود</a:t>
            </a:r>
            <a:r>
              <a:rPr lang="en-US" sz="2800" dirty="0" smtClean="0"/>
              <a:t>. </a:t>
            </a:r>
            <a:r>
              <a:rPr lang="en-US" sz="2800" dirty="0" err="1" smtClean="0"/>
              <a:t>این</a:t>
            </a:r>
            <a:r>
              <a:rPr lang="en-US" sz="2800" dirty="0" smtClean="0"/>
              <a:t> </a:t>
            </a:r>
            <a:r>
              <a:rPr lang="en-US" sz="2800" dirty="0" err="1" smtClean="0"/>
              <a:t>مفهوم</a:t>
            </a:r>
            <a:r>
              <a:rPr lang="en-US" sz="2800" dirty="0" smtClean="0"/>
              <a:t>، </a:t>
            </a:r>
            <a:r>
              <a:rPr lang="en-US" sz="2800" dirty="0" err="1" smtClean="0"/>
              <a:t>که</a:t>
            </a:r>
            <a:r>
              <a:rPr lang="en-US" sz="2800" dirty="0" smtClean="0"/>
              <a:t>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اصل</a:t>
            </a:r>
            <a:r>
              <a:rPr lang="en-US" sz="2800" dirty="0" smtClean="0"/>
              <a:t> </a:t>
            </a:r>
            <a:r>
              <a:rPr lang="en-US" sz="2800" dirty="0" err="1" smtClean="0"/>
              <a:t>عدم</a:t>
            </a:r>
            <a:r>
              <a:rPr lang="en-US" sz="2800" dirty="0" smtClean="0"/>
              <a:t> </a:t>
            </a:r>
            <a:r>
              <a:rPr lang="en-US" sz="2800" dirty="0" err="1" smtClean="0"/>
              <a:t>قطعیت</a:t>
            </a:r>
            <a:r>
              <a:rPr lang="en-US" sz="2800" dirty="0" smtClean="0"/>
              <a:t> </a:t>
            </a:r>
            <a:r>
              <a:rPr lang="en-US" sz="2800" dirty="0" err="1" smtClean="0"/>
              <a:t>هایزنبرگ</a:t>
            </a:r>
            <a:r>
              <a:rPr lang="en-US" sz="2800" dirty="0" smtClean="0"/>
              <a:t> </a:t>
            </a:r>
            <a:r>
              <a:rPr lang="en-US" sz="2800" dirty="0" err="1" smtClean="0"/>
              <a:t>مشهور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،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مفاهیم</a:t>
            </a:r>
            <a:r>
              <a:rPr lang="en-US" sz="2800" dirty="0" smtClean="0"/>
              <a:t> </a:t>
            </a:r>
            <a:r>
              <a:rPr lang="en-US" sz="2800" dirty="0" err="1" smtClean="0"/>
              <a:t>بسیار</a:t>
            </a:r>
            <a:r>
              <a:rPr lang="en-US" sz="2800" dirty="0" smtClean="0"/>
              <a:t> </a:t>
            </a:r>
            <a:r>
              <a:rPr lang="en-US" sz="2800" dirty="0" err="1" smtClean="0"/>
              <a:t>مهم</a:t>
            </a:r>
            <a:r>
              <a:rPr lang="en-US" sz="2800" dirty="0" smtClean="0"/>
              <a:t>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مکانیک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 و </a:t>
            </a:r>
            <a:r>
              <a:rPr lang="en-US" sz="2800" dirty="0" err="1" smtClean="0"/>
              <a:t>با</a:t>
            </a:r>
            <a:r>
              <a:rPr lang="en-US" sz="2800" dirty="0" smtClean="0"/>
              <a:t> </a:t>
            </a:r>
            <a:r>
              <a:rPr lang="en-US" sz="2800" dirty="0" err="1" smtClean="0"/>
              <a:t>مفهوم</a:t>
            </a:r>
            <a:r>
              <a:rPr lang="en-US" sz="2800" dirty="0" smtClean="0"/>
              <a:t> </a:t>
            </a:r>
            <a:r>
              <a:rPr lang="en-US" sz="2800" dirty="0" err="1" smtClean="0"/>
              <a:t>بنیادین</a:t>
            </a:r>
            <a:r>
              <a:rPr lang="en-US" sz="2800" dirty="0" smtClean="0"/>
              <a:t> «</a:t>
            </a:r>
            <a:r>
              <a:rPr lang="en-US" sz="2800" dirty="0" err="1" smtClean="0"/>
              <a:t>تأثیر</a:t>
            </a:r>
            <a:r>
              <a:rPr lang="en-US" sz="2800" dirty="0" smtClean="0"/>
              <a:t> </a:t>
            </a:r>
            <a:r>
              <a:rPr lang="en-US" sz="2800" dirty="0" err="1" smtClean="0"/>
              <a:t>فرایند</a:t>
            </a:r>
            <a:r>
              <a:rPr lang="en-US" sz="2800" dirty="0" smtClean="0"/>
              <a:t> </a:t>
            </a:r>
            <a:r>
              <a:rPr lang="en-US" sz="2800" dirty="0" err="1" smtClean="0"/>
              <a:t>اندازه‌گیری</a:t>
            </a:r>
            <a:r>
              <a:rPr lang="en-US" sz="2800" dirty="0" smtClean="0"/>
              <a:t>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حالت</a:t>
            </a:r>
            <a:r>
              <a:rPr lang="en-US" sz="2800" dirty="0" smtClean="0"/>
              <a:t> </a:t>
            </a:r>
            <a:r>
              <a:rPr lang="en-US" sz="2800" dirty="0" err="1" smtClean="0"/>
              <a:t>سیستم</a:t>
            </a:r>
            <a:r>
              <a:rPr lang="en-US" sz="2800" dirty="0" smtClean="0"/>
              <a:t>»، </a:t>
            </a:r>
            <a:r>
              <a:rPr lang="en-US" sz="2800" dirty="0" err="1" smtClean="0"/>
              <a:t>که</a:t>
            </a:r>
            <a:r>
              <a:rPr lang="en-US" sz="2800" dirty="0" smtClean="0"/>
              <a:t>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ابداعات</a:t>
            </a:r>
            <a:r>
              <a:rPr lang="en-US" sz="2800" dirty="0" smtClean="0"/>
              <a:t> </a:t>
            </a:r>
            <a:r>
              <a:rPr lang="en-US" sz="2800" dirty="0" err="1" smtClean="0"/>
              <a:t>اختصاصی</a:t>
            </a:r>
            <a:r>
              <a:rPr lang="en-US" sz="2800" dirty="0" smtClean="0"/>
              <a:t> </a:t>
            </a:r>
            <a:r>
              <a:rPr lang="en-US" sz="2800" dirty="0" err="1" smtClean="0"/>
              <a:t>مکانیک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(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برابر</a:t>
            </a:r>
            <a:r>
              <a:rPr lang="en-US" sz="2800" dirty="0" smtClean="0"/>
              <a:t> </a:t>
            </a:r>
            <a:r>
              <a:rPr lang="en-US" sz="2800" dirty="0" err="1" smtClean="0"/>
              <a:t>مکانیک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کلاسیک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)، </a:t>
            </a:r>
            <a:r>
              <a:rPr lang="en-US" sz="2800" dirty="0" err="1" smtClean="0"/>
              <a:t>همبسته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530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30905" y="451918"/>
            <a:ext cx="84702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dirty="0" err="1" smtClean="0"/>
              <a:t>توصیف</a:t>
            </a:r>
            <a:r>
              <a:rPr lang="en-US" sz="2800" dirty="0" smtClean="0"/>
              <a:t> </a:t>
            </a:r>
            <a:r>
              <a:rPr lang="en-US" sz="2800" dirty="0" err="1" smtClean="0"/>
              <a:t>مکانیک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رفتار</a:t>
            </a:r>
            <a:r>
              <a:rPr lang="en-US" sz="2800" dirty="0" smtClean="0"/>
              <a:t> </a:t>
            </a:r>
            <a:r>
              <a:rPr lang="en-US" sz="2800" dirty="0" err="1" smtClean="0"/>
              <a:t>سامانه‌های</a:t>
            </a:r>
            <a:r>
              <a:rPr lang="en-US" sz="2800" dirty="0" smtClean="0"/>
              <a:t> </a:t>
            </a:r>
            <a:r>
              <a:rPr lang="en-US" sz="2800" dirty="0" err="1" smtClean="0"/>
              <a:t>فیزیکی</a:t>
            </a:r>
            <a:r>
              <a:rPr lang="en-US" sz="2800" dirty="0" smtClean="0"/>
              <a:t> </a:t>
            </a:r>
            <a:r>
              <a:rPr lang="en-US" sz="2800" dirty="0" err="1" smtClean="0"/>
              <a:t>اهمیت</a:t>
            </a:r>
            <a:r>
              <a:rPr lang="en-US" sz="2800" dirty="0" smtClean="0"/>
              <a:t> </a:t>
            </a:r>
            <a:r>
              <a:rPr lang="en-US" sz="2800" dirty="0" err="1" smtClean="0"/>
              <a:t>زیادی</a:t>
            </a:r>
            <a:r>
              <a:rPr lang="en-US" sz="2800" dirty="0" smtClean="0"/>
              <a:t> </a:t>
            </a:r>
            <a:r>
              <a:rPr lang="en-US" sz="2800" dirty="0" err="1" smtClean="0"/>
              <a:t>دارد</a:t>
            </a:r>
            <a:r>
              <a:rPr lang="en-US" sz="2800" dirty="0" smtClean="0"/>
              <a:t>، و </a:t>
            </a:r>
            <a:r>
              <a:rPr lang="en-US" sz="2800" dirty="0" err="1" smtClean="0"/>
              <a:t>بسیاری</a:t>
            </a:r>
            <a:r>
              <a:rPr lang="en-US" sz="2800" dirty="0" smtClean="0"/>
              <a:t>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شاخه‌های</a:t>
            </a:r>
            <a:r>
              <a:rPr lang="en-US" sz="2800" dirty="0" smtClean="0"/>
              <a:t> </a:t>
            </a:r>
            <a:r>
              <a:rPr lang="en-US" sz="2800" dirty="0" err="1" smtClean="0"/>
              <a:t>دیگر</a:t>
            </a:r>
            <a:r>
              <a:rPr lang="en-US" sz="2800" dirty="0" smtClean="0"/>
              <a:t> </a:t>
            </a:r>
            <a:r>
              <a:rPr lang="en-US" sz="2800" dirty="0" err="1" smtClean="0"/>
              <a:t>فیزیک</a:t>
            </a:r>
            <a:r>
              <a:rPr lang="en-US" sz="2800" dirty="0" smtClean="0"/>
              <a:t> و </a:t>
            </a:r>
            <a:r>
              <a:rPr lang="en-US" sz="2800" dirty="0" err="1" smtClean="0"/>
              <a:t>شیمی</a:t>
            </a:r>
            <a:r>
              <a:rPr lang="en-US" sz="2800" dirty="0" smtClean="0"/>
              <a:t>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مکانیک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چهارچوب</a:t>
            </a:r>
            <a:r>
              <a:rPr lang="en-US" sz="2800" dirty="0" smtClean="0"/>
              <a:t> </a:t>
            </a:r>
            <a:r>
              <a:rPr lang="en-US" sz="2800" dirty="0" err="1" smtClean="0"/>
              <a:t>نقش</a:t>
            </a:r>
            <a:r>
              <a:rPr lang="en-US" sz="2800" dirty="0" smtClean="0"/>
              <a:t> </a:t>
            </a:r>
            <a:r>
              <a:rPr lang="en-US" sz="2800" dirty="0" err="1" smtClean="0"/>
              <a:t>خود</a:t>
            </a:r>
            <a:r>
              <a:rPr lang="en-US" sz="2800" dirty="0" smtClean="0"/>
              <a:t> </a:t>
            </a:r>
            <a:r>
              <a:rPr lang="en-US" sz="2800" dirty="0" err="1" smtClean="0"/>
              <a:t>استفاده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می‌کنند</a:t>
            </a:r>
            <a:r>
              <a:rPr lang="en-US" sz="2800" dirty="0" smtClean="0"/>
              <a:t>.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جملهٔ</a:t>
            </a:r>
            <a:r>
              <a:rPr lang="en-US" sz="2800" dirty="0" smtClean="0"/>
              <a:t> </a:t>
            </a:r>
            <a:r>
              <a:rPr lang="en-US" sz="2800" dirty="0" err="1" smtClean="0"/>
              <a:t>این</a:t>
            </a:r>
            <a:r>
              <a:rPr lang="en-US" sz="2800" dirty="0" smtClean="0"/>
              <a:t> </a:t>
            </a:r>
            <a:r>
              <a:rPr lang="en-US" sz="2800" dirty="0" err="1" smtClean="0"/>
              <a:t>شاخه‌ها</a:t>
            </a:r>
            <a:r>
              <a:rPr lang="en-US" sz="2800" dirty="0" smtClean="0"/>
              <a:t> </a:t>
            </a:r>
            <a:r>
              <a:rPr lang="en-US" sz="2800" dirty="0" err="1" smtClean="0"/>
              <a:t>باید</a:t>
            </a:r>
            <a:r>
              <a:rPr lang="en-US" sz="2800" dirty="0" smtClean="0"/>
              <a:t> </a:t>
            </a:r>
            <a:r>
              <a:rPr lang="en-US" sz="2800" dirty="0" err="1" smtClean="0"/>
              <a:t>اشاره</a:t>
            </a:r>
            <a:r>
              <a:rPr lang="en-US" sz="2800" dirty="0" smtClean="0"/>
              <a:t> </a:t>
            </a:r>
            <a:r>
              <a:rPr lang="en-US" sz="2800" dirty="0" err="1" smtClean="0"/>
              <a:t>کرد</a:t>
            </a:r>
            <a:r>
              <a:rPr lang="en-US" sz="2800" dirty="0" smtClean="0"/>
              <a:t>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فیزیک</a:t>
            </a:r>
            <a:r>
              <a:rPr lang="en-US" sz="2800" dirty="0" smtClean="0"/>
              <a:t> </a:t>
            </a:r>
            <a:r>
              <a:rPr lang="en-US" sz="2800" dirty="0" err="1" smtClean="0"/>
              <a:t>مادهٔ</a:t>
            </a:r>
            <a:r>
              <a:rPr lang="en-US" sz="2800" dirty="0" smtClean="0"/>
              <a:t> </a:t>
            </a:r>
            <a:r>
              <a:rPr lang="en-US" sz="2800" dirty="0" err="1" smtClean="0"/>
              <a:t>چگال</a:t>
            </a:r>
            <a:r>
              <a:rPr lang="en-US" sz="2800" dirty="0" smtClean="0"/>
              <a:t>، </a:t>
            </a:r>
            <a:r>
              <a:rPr lang="en-US" sz="2800" dirty="0" err="1" smtClean="0"/>
              <a:t>فیزیک</a:t>
            </a:r>
            <a:r>
              <a:rPr lang="en-US" sz="2800" dirty="0" smtClean="0"/>
              <a:t> </a:t>
            </a:r>
            <a:r>
              <a:rPr lang="en-US" sz="2800" dirty="0" err="1" smtClean="0"/>
              <a:t>حالت</a:t>
            </a:r>
            <a:r>
              <a:rPr lang="en-US" sz="2800" dirty="0" smtClean="0"/>
              <a:t> </a:t>
            </a:r>
            <a:r>
              <a:rPr lang="en-US" sz="2800" dirty="0" err="1" smtClean="0"/>
              <a:t>جامد</a:t>
            </a:r>
            <a:r>
              <a:rPr lang="en-US" sz="2800" dirty="0" smtClean="0"/>
              <a:t>، </a:t>
            </a:r>
            <a:r>
              <a:rPr lang="en-US" sz="2800" dirty="0" err="1" smtClean="0"/>
              <a:t>فیزیک</a:t>
            </a:r>
            <a:r>
              <a:rPr lang="en-US" sz="2800" dirty="0" smtClean="0"/>
              <a:t> </a:t>
            </a:r>
            <a:r>
              <a:rPr lang="en-US" sz="2800" dirty="0" err="1" smtClean="0"/>
              <a:t>اتمی</a:t>
            </a:r>
            <a:r>
              <a:rPr lang="en-US" sz="2800" dirty="0" smtClean="0"/>
              <a:t>، </a:t>
            </a:r>
            <a:r>
              <a:rPr lang="en-US" sz="2800" dirty="0" err="1" smtClean="0"/>
              <a:t>فیزیک</a:t>
            </a:r>
            <a:r>
              <a:rPr lang="en-US" sz="2800" dirty="0" smtClean="0"/>
              <a:t> </a:t>
            </a:r>
            <a:r>
              <a:rPr lang="en-US" sz="2800" dirty="0" err="1" smtClean="0"/>
              <a:t>مولکولی</a:t>
            </a:r>
            <a:r>
              <a:rPr lang="en-US" sz="2800" dirty="0" smtClean="0"/>
              <a:t>، </a:t>
            </a:r>
            <a:r>
              <a:rPr lang="en-US" sz="2800" dirty="0" err="1" smtClean="0"/>
              <a:t>شیمی</a:t>
            </a:r>
            <a:r>
              <a:rPr lang="en-US" sz="2800" dirty="0" smtClean="0"/>
              <a:t> </a:t>
            </a:r>
            <a:r>
              <a:rPr lang="en-US" sz="2800" dirty="0" err="1" smtClean="0"/>
              <a:t>محاسباتی</a:t>
            </a:r>
            <a:r>
              <a:rPr lang="en-US" sz="2800" dirty="0" smtClean="0"/>
              <a:t>، </a:t>
            </a:r>
            <a:r>
              <a:rPr lang="en-US" sz="2800" dirty="0" err="1" smtClean="0"/>
              <a:t>شیمی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، </a:t>
            </a:r>
            <a:r>
              <a:rPr lang="en-US" sz="2800" dirty="0" err="1" smtClean="0"/>
              <a:t>فیزیک</a:t>
            </a:r>
            <a:r>
              <a:rPr lang="en-US" sz="2800" dirty="0" smtClean="0"/>
              <a:t> </a:t>
            </a:r>
            <a:r>
              <a:rPr lang="en-US" sz="2800" dirty="0" err="1" smtClean="0"/>
              <a:t>ذرات</a:t>
            </a:r>
            <a:r>
              <a:rPr lang="en-US" sz="2800" dirty="0" smtClean="0"/>
              <a:t> </a:t>
            </a:r>
            <a:r>
              <a:rPr lang="en-US" sz="2800" dirty="0" err="1" smtClean="0"/>
              <a:t>بنیادی</a:t>
            </a:r>
            <a:r>
              <a:rPr lang="en-US" sz="2800" dirty="0" smtClean="0"/>
              <a:t>، </a:t>
            </a:r>
            <a:r>
              <a:rPr lang="en-US" sz="2800" dirty="0" err="1" smtClean="0"/>
              <a:t>فیزیک</a:t>
            </a:r>
            <a:r>
              <a:rPr lang="en-US" sz="2800" dirty="0" smtClean="0"/>
              <a:t> </a:t>
            </a:r>
            <a:r>
              <a:rPr lang="en-US" sz="2800" dirty="0" err="1" smtClean="0"/>
              <a:t>هسته‌ای</a:t>
            </a:r>
            <a:r>
              <a:rPr lang="en-US" sz="2800" dirty="0" smtClean="0"/>
              <a:t>. </a:t>
            </a:r>
            <a:r>
              <a:rPr lang="en-US" sz="2800" dirty="0" err="1" smtClean="0"/>
              <a:t>مکانیک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</a:t>
            </a:r>
            <a:r>
              <a:rPr lang="en-US" sz="2800" dirty="0" err="1" smtClean="0"/>
              <a:t>علاوه</a:t>
            </a:r>
            <a:r>
              <a:rPr lang="en-US" sz="2800" dirty="0" smtClean="0"/>
              <a:t> </a:t>
            </a:r>
            <a:r>
              <a:rPr lang="en-US" sz="2800" dirty="0" err="1" smtClean="0"/>
              <a:t>بر</a:t>
            </a:r>
            <a:r>
              <a:rPr lang="en-US" sz="2800" dirty="0" smtClean="0"/>
              <a:t> </a:t>
            </a:r>
            <a:r>
              <a:rPr lang="en-US" sz="2800" dirty="0" err="1" smtClean="0"/>
              <a:t>اینکه</a:t>
            </a:r>
            <a:r>
              <a:rPr lang="en-US" sz="2800" dirty="0" smtClean="0"/>
              <a:t> </a:t>
            </a:r>
            <a:r>
              <a:rPr lang="en-US" sz="2800" dirty="0" err="1" smtClean="0"/>
              <a:t>دنیای</a:t>
            </a:r>
            <a:r>
              <a:rPr lang="en-US" sz="2800" dirty="0" smtClean="0"/>
              <a:t> </a:t>
            </a:r>
            <a:r>
              <a:rPr lang="en-US" sz="2800" dirty="0" err="1" smtClean="0"/>
              <a:t>ذرات</a:t>
            </a:r>
            <a:r>
              <a:rPr lang="en-US" sz="2800" dirty="0" smtClean="0"/>
              <a:t> </a:t>
            </a:r>
            <a:r>
              <a:rPr lang="en-US" sz="2800" dirty="0" err="1" smtClean="0"/>
              <a:t>بسیار</a:t>
            </a:r>
            <a:r>
              <a:rPr lang="en-US" sz="2800" dirty="0" smtClean="0"/>
              <a:t> </a:t>
            </a:r>
            <a:r>
              <a:rPr lang="en-US" sz="2800" dirty="0" err="1" smtClean="0"/>
              <a:t>ریز</a:t>
            </a:r>
            <a:r>
              <a:rPr lang="en-US" sz="2800" dirty="0" smtClean="0"/>
              <a:t> </a:t>
            </a:r>
            <a:r>
              <a:rPr lang="en-US" sz="2800" dirty="0" err="1" smtClean="0"/>
              <a:t>را</a:t>
            </a:r>
            <a:r>
              <a:rPr lang="en-US" sz="2800" dirty="0" smtClean="0"/>
              <a:t> </a:t>
            </a:r>
            <a:r>
              <a:rPr lang="en-US" sz="2800" dirty="0" err="1" smtClean="0"/>
              <a:t>توصیف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می‌کند</a:t>
            </a:r>
            <a:r>
              <a:rPr lang="en-US" sz="2800" dirty="0" smtClean="0"/>
              <a:t>، </a:t>
            </a:r>
            <a:r>
              <a:rPr lang="en-US" sz="2800" dirty="0" err="1" smtClean="0"/>
              <a:t>برای</a:t>
            </a:r>
            <a:r>
              <a:rPr lang="en-US" sz="2800" dirty="0" smtClean="0"/>
              <a:t> </a:t>
            </a:r>
            <a:r>
              <a:rPr lang="en-US" sz="2800" dirty="0" err="1" smtClean="0"/>
              <a:t>توضیح</a:t>
            </a:r>
            <a:r>
              <a:rPr lang="en-US" sz="2800" dirty="0" smtClean="0"/>
              <a:t> </a:t>
            </a:r>
            <a:r>
              <a:rPr lang="en-US" sz="2800" dirty="0" err="1" smtClean="0"/>
              <a:t>برخی</a:t>
            </a:r>
            <a:r>
              <a:rPr lang="en-US" sz="2800" dirty="0" smtClean="0"/>
              <a:t>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پدیده‌های</a:t>
            </a:r>
            <a:r>
              <a:rPr lang="en-US" sz="2800" dirty="0" smtClean="0"/>
              <a:t> </a:t>
            </a:r>
            <a:r>
              <a:rPr lang="en-US" sz="2800" dirty="0" err="1" smtClean="0"/>
              <a:t>بزرگ‌مقیاس</a:t>
            </a:r>
            <a:r>
              <a:rPr lang="en-US" sz="2800" dirty="0" smtClean="0"/>
              <a:t> (</a:t>
            </a:r>
            <a:r>
              <a:rPr lang="en-US" sz="2800" dirty="0" err="1" smtClean="0"/>
              <a:t>ماکروسکوپیک</a:t>
            </a:r>
            <a:r>
              <a:rPr lang="en-US" sz="2800" dirty="0" smtClean="0"/>
              <a:t>) </a:t>
            </a:r>
            <a:r>
              <a:rPr lang="en-US" sz="2800" dirty="0" err="1" smtClean="0"/>
              <a:t>مانند</a:t>
            </a:r>
            <a:r>
              <a:rPr lang="en-US" sz="2800" dirty="0" smtClean="0"/>
              <a:t> </a:t>
            </a:r>
            <a:r>
              <a:rPr lang="en-US" sz="2800" dirty="0" err="1" smtClean="0"/>
              <a:t>ابررسانایی</a:t>
            </a:r>
            <a:r>
              <a:rPr lang="en-US" sz="2800" dirty="0" smtClean="0"/>
              <a:t> و </a:t>
            </a:r>
            <a:r>
              <a:rPr lang="en-US" sz="2800" dirty="0" err="1" smtClean="0"/>
              <a:t>ابرشارگی</a:t>
            </a:r>
            <a:r>
              <a:rPr lang="en-US" sz="2800" dirty="0" smtClean="0"/>
              <a:t> </a:t>
            </a:r>
            <a:r>
              <a:rPr lang="en-US" sz="2800" dirty="0" err="1" smtClean="0"/>
              <a:t>هم</a:t>
            </a:r>
            <a:r>
              <a:rPr lang="en-US" sz="2800" dirty="0" smtClean="0"/>
              <a:t> </a:t>
            </a:r>
            <a:r>
              <a:rPr lang="en-US" sz="2800" dirty="0" err="1" smtClean="0"/>
              <a:t>کاربرد</a:t>
            </a:r>
            <a:r>
              <a:rPr lang="en-US" sz="2800" dirty="0" smtClean="0"/>
              <a:t> </a:t>
            </a:r>
            <a:r>
              <a:rPr lang="en-US" sz="2800" dirty="0" err="1" smtClean="0"/>
              <a:t>دارد</a:t>
            </a:r>
            <a:r>
              <a:rPr lang="en-US" sz="2800" dirty="0" smtClean="0"/>
              <a:t>. </a:t>
            </a:r>
            <a:r>
              <a:rPr lang="en-US" sz="2800" dirty="0" err="1" smtClean="0"/>
              <a:t>همچنین</a:t>
            </a:r>
            <a:r>
              <a:rPr lang="en-US" sz="2800" dirty="0" smtClean="0"/>
              <a:t>، </a:t>
            </a:r>
            <a:r>
              <a:rPr lang="en-US" sz="2800" dirty="0" err="1" smtClean="0"/>
              <a:t>کاربردهای</a:t>
            </a:r>
            <a:r>
              <a:rPr lang="en-US" sz="2800" dirty="0" smtClean="0"/>
              <a:t> </a:t>
            </a:r>
            <a:r>
              <a:rPr lang="en-US" sz="2800" dirty="0" err="1" smtClean="0"/>
              <a:t>وسیعی</a:t>
            </a:r>
            <a:r>
              <a:rPr lang="en-US" sz="2800" dirty="0" smtClean="0"/>
              <a:t>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حوزه</a:t>
            </a:r>
            <a:r>
              <a:rPr lang="en-US" sz="2800" dirty="0" smtClean="0"/>
              <a:t> </a:t>
            </a:r>
            <a:r>
              <a:rPr lang="en-US" sz="2800" dirty="0" err="1" smtClean="0"/>
              <a:t>فناوری‌های</a:t>
            </a:r>
            <a:r>
              <a:rPr lang="en-US" sz="2800" dirty="0" smtClean="0"/>
              <a:t> </a:t>
            </a:r>
            <a:r>
              <a:rPr lang="en-US" sz="2800" dirty="0" err="1" smtClean="0"/>
              <a:t>کاربردی</a:t>
            </a:r>
            <a:r>
              <a:rPr lang="en-US" sz="2800" dirty="0" smtClean="0"/>
              <a:t> </a:t>
            </a:r>
            <a:r>
              <a:rPr lang="en-US" sz="2800" dirty="0" err="1" smtClean="0"/>
              <a:t>بر</a:t>
            </a:r>
            <a:r>
              <a:rPr lang="en-US" sz="2800" dirty="0" smtClean="0"/>
              <a:t> </a:t>
            </a:r>
            <a:r>
              <a:rPr lang="en-US" sz="2800" dirty="0" err="1" smtClean="0"/>
              <a:t>مفاهیم</a:t>
            </a:r>
            <a:r>
              <a:rPr lang="en-US" sz="2800" dirty="0" smtClean="0"/>
              <a:t> و </a:t>
            </a:r>
            <a:r>
              <a:rPr lang="en-US" sz="2800" dirty="0" err="1" smtClean="0"/>
              <a:t>دستاوردهای</a:t>
            </a:r>
            <a:r>
              <a:rPr lang="en-US" sz="2800" dirty="0" smtClean="0"/>
              <a:t> </a:t>
            </a:r>
            <a:r>
              <a:rPr lang="en-US" sz="2800" dirty="0" err="1" smtClean="0"/>
              <a:t>مکانیک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</a:t>
            </a:r>
            <a:r>
              <a:rPr lang="en-US" sz="2800" dirty="0" err="1" smtClean="0"/>
              <a:t>استوارند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30403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79031" y="616623"/>
            <a:ext cx="715477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b="1" dirty="0" err="1" smtClean="0"/>
              <a:t>مکتب‌های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فکری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مکانیک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کوانتومی</a:t>
            </a:r>
            <a:endParaRPr lang="en-US" sz="2800" b="1" dirty="0" smtClean="0"/>
          </a:p>
          <a:p>
            <a:pPr algn="r"/>
            <a:endParaRPr lang="en-US" sz="2800" b="1" dirty="0" smtClean="0"/>
          </a:p>
          <a:p>
            <a:pPr algn="r"/>
            <a:endParaRPr lang="en-US" sz="2800" dirty="0" smtClean="0"/>
          </a:p>
          <a:p>
            <a:pPr algn="r"/>
            <a:r>
              <a:rPr lang="en-US" sz="2800" dirty="0" err="1" smtClean="0"/>
              <a:t>نظریه‌های</a:t>
            </a:r>
            <a:r>
              <a:rPr lang="en-US" sz="2800" dirty="0" smtClean="0"/>
              <a:t> </a:t>
            </a:r>
            <a:r>
              <a:rPr lang="en-US" sz="2800" dirty="0" err="1" smtClean="0"/>
              <a:t>گوناگونی</a:t>
            </a:r>
            <a:r>
              <a:rPr lang="en-US" sz="2800" dirty="0" smtClean="0"/>
              <a:t> </a:t>
            </a:r>
            <a:r>
              <a:rPr lang="en-US" sz="2800" dirty="0" err="1" smtClean="0"/>
              <a:t>دربارهٔ</a:t>
            </a:r>
            <a:r>
              <a:rPr lang="en-US" sz="2800" dirty="0" smtClean="0"/>
              <a:t> </a:t>
            </a:r>
            <a:r>
              <a:rPr lang="en-US" sz="2800" dirty="0" err="1" smtClean="0"/>
              <a:t>مسئلهٔ</a:t>
            </a:r>
            <a:r>
              <a:rPr lang="en-US" sz="2800" dirty="0" smtClean="0"/>
              <a:t> </a:t>
            </a:r>
            <a:r>
              <a:rPr lang="en-US" sz="2800" dirty="0" err="1" smtClean="0"/>
              <a:t>اندازه‌گیری</a:t>
            </a:r>
            <a:r>
              <a:rPr lang="en-US" sz="2800" dirty="0" smtClean="0"/>
              <a:t>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مکانیک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</a:t>
            </a:r>
            <a:r>
              <a:rPr lang="en-US" sz="2800" dirty="0" err="1" smtClean="0"/>
              <a:t>مطرح</a:t>
            </a:r>
            <a:r>
              <a:rPr lang="en-US" sz="2800" dirty="0" smtClean="0"/>
              <a:t> </a:t>
            </a:r>
            <a:r>
              <a:rPr lang="en-US" sz="2800" dirty="0" err="1" smtClean="0"/>
              <a:t>شده‌است</a:t>
            </a:r>
            <a:r>
              <a:rPr lang="en-US" sz="2800" dirty="0" smtClean="0"/>
              <a:t>.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این</a:t>
            </a:r>
            <a:r>
              <a:rPr lang="en-US" sz="2800" dirty="0" smtClean="0"/>
              <a:t> </a:t>
            </a:r>
            <a:r>
              <a:rPr lang="en-US" sz="2800" dirty="0" err="1" smtClean="0"/>
              <a:t>میان</a:t>
            </a:r>
            <a:r>
              <a:rPr lang="en-US" sz="2800" dirty="0" smtClean="0"/>
              <a:t>، </a:t>
            </a:r>
            <a:r>
              <a:rPr lang="en-US" sz="2800" dirty="0" err="1" smtClean="0"/>
              <a:t>سه</a:t>
            </a:r>
            <a:r>
              <a:rPr lang="en-US" sz="2800" dirty="0" smtClean="0"/>
              <a:t> </a:t>
            </a:r>
            <a:r>
              <a:rPr lang="en-US" sz="2800" dirty="0" err="1" smtClean="0"/>
              <a:t>دیدگاه</a:t>
            </a:r>
            <a:r>
              <a:rPr lang="en-US" sz="2800" dirty="0" smtClean="0"/>
              <a:t> </a:t>
            </a:r>
            <a:r>
              <a:rPr lang="en-US" sz="2800" dirty="0" err="1" smtClean="0"/>
              <a:t>شایان</a:t>
            </a:r>
            <a:r>
              <a:rPr lang="en-US" sz="2800" dirty="0" smtClean="0"/>
              <a:t> </a:t>
            </a:r>
            <a:r>
              <a:rPr lang="en-US" sz="2800" dirty="0" err="1" smtClean="0"/>
              <a:t>ذکرند</a:t>
            </a:r>
            <a:r>
              <a:rPr lang="en-US" sz="2800" dirty="0" smtClean="0"/>
              <a:t>: </a:t>
            </a:r>
            <a:r>
              <a:rPr lang="en-US" sz="2800" dirty="0" err="1" smtClean="0"/>
              <a:t>دیدگاه</a:t>
            </a:r>
            <a:r>
              <a:rPr lang="en-US" sz="2800" dirty="0" smtClean="0"/>
              <a:t> </a:t>
            </a:r>
            <a:r>
              <a:rPr lang="en-US" sz="2800" dirty="0" err="1" smtClean="0"/>
              <a:t>واقع‌گرایانه</a:t>
            </a:r>
            <a:r>
              <a:rPr lang="en-US" sz="2800" dirty="0" smtClean="0"/>
              <a:t> </a:t>
            </a:r>
            <a:r>
              <a:rPr lang="en-US" sz="2800" dirty="0" err="1" smtClean="0"/>
              <a:t>که</a:t>
            </a:r>
            <a:r>
              <a:rPr lang="en-US" sz="2800" dirty="0" smtClean="0"/>
              <a:t> </a:t>
            </a:r>
            <a:r>
              <a:rPr lang="en-US" sz="2800" dirty="0" err="1" smtClean="0"/>
              <a:t>اینشتین</a:t>
            </a:r>
            <a:r>
              <a:rPr lang="en-US" sz="2800" dirty="0" smtClean="0"/>
              <a:t> </a:t>
            </a:r>
            <a:r>
              <a:rPr lang="en-US" sz="2800" dirty="0" err="1" smtClean="0"/>
              <a:t>طرفدار</a:t>
            </a:r>
            <a:r>
              <a:rPr lang="en-US" sz="2800" dirty="0" smtClean="0"/>
              <a:t> </a:t>
            </a:r>
            <a:r>
              <a:rPr lang="en-US" sz="2800" dirty="0" err="1" smtClean="0"/>
              <a:t>آن</a:t>
            </a:r>
            <a:r>
              <a:rPr lang="en-US" sz="2800" dirty="0" smtClean="0"/>
              <a:t> </a:t>
            </a:r>
            <a:r>
              <a:rPr lang="en-US" sz="2800" dirty="0" err="1" smtClean="0"/>
              <a:t>بود</a:t>
            </a:r>
            <a:r>
              <a:rPr lang="en-US" sz="2800" dirty="0" smtClean="0"/>
              <a:t>، </a:t>
            </a:r>
            <a:r>
              <a:rPr lang="en-US" sz="2800" dirty="0" err="1" smtClean="0"/>
              <a:t>دیدگاه</a:t>
            </a:r>
            <a:r>
              <a:rPr lang="en-US" sz="2800" dirty="0" smtClean="0"/>
              <a:t> </a:t>
            </a:r>
            <a:r>
              <a:rPr lang="en-US" sz="2800" dirty="0" err="1" smtClean="0"/>
              <a:t>سنتی</a:t>
            </a:r>
            <a:r>
              <a:rPr lang="en-US" sz="2800" dirty="0" smtClean="0"/>
              <a:t> </a:t>
            </a:r>
            <a:r>
              <a:rPr lang="en-US" sz="2800" dirty="0" err="1" smtClean="0"/>
              <a:t>که</a:t>
            </a:r>
            <a:r>
              <a:rPr lang="en-US" sz="2800" dirty="0" smtClean="0"/>
              <a:t>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تفسیر</a:t>
            </a:r>
            <a:r>
              <a:rPr lang="en-US" sz="2800" dirty="0" smtClean="0"/>
              <a:t> </a:t>
            </a:r>
            <a:r>
              <a:rPr lang="en-US" sz="2800" dirty="0" err="1" smtClean="0"/>
              <a:t>کپنهاگی</a:t>
            </a:r>
            <a:r>
              <a:rPr lang="en-US" sz="2800" dirty="0" smtClean="0"/>
              <a:t> </a:t>
            </a:r>
            <a:r>
              <a:rPr lang="en-US" sz="2800" dirty="0" err="1" smtClean="0"/>
              <a:t>هم</a:t>
            </a:r>
            <a:r>
              <a:rPr lang="en-US" sz="2800" dirty="0" smtClean="0"/>
              <a:t> </a:t>
            </a:r>
            <a:r>
              <a:rPr lang="en-US" sz="2800" dirty="0" err="1" smtClean="0"/>
              <a:t>معروف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 و </a:t>
            </a:r>
            <a:r>
              <a:rPr lang="en-US" sz="2800" dirty="0" err="1" smtClean="0"/>
              <a:t>نیلز</a:t>
            </a:r>
            <a:r>
              <a:rPr lang="en-US" sz="2800" dirty="0" smtClean="0"/>
              <a:t> </a:t>
            </a:r>
            <a:r>
              <a:rPr lang="en-US" sz="2800" dirty="0" err="1" smtClean="0"/>
              <a:t>بور</a:t>
            </a:r>
            <a:r>
              <a:rPr lang="en-US" sz="2800" dirty="0" smtClean="0"/>
              <a:t>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آن</a:t>
            </a:r>
            <a:r>
              <a:rPr lang="en-US" sz="2800" dirty="0" smtClean="0"/>
              <a:t> </a:t>
            </a:r>
            <a:r>
              <a:rPr lang="en-US" sz="2800" dirty="0" err="1" smtClean="0"/>
              <a:t>حمایت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می‌کرد</a:t>
            </a:r>
            <a:r>
              <a:rPr lang="en-US" sz="2800" dirty="0" smtClean="0"/>
              <a:t>، </a:t>
            </a:r>
            <a:r>
              <a:rPr lang="en-US" sz="2800" dirty="0" err="1" smtClean="0"/>
              <a:t>دیدگاه</a:t>
            </a:r>
            <a:r>
              <a:rPr lang="en-US" sz="2800" dirty="0" smtClean="0"/>
              <a:t> </a:t>
            </a:r>
            <a:r>
              <a:rPr lang="en-US" sz="2800" dirty="0" err="1" smtClean="0"/>
              <a:t>ندانم‌گرایانه</a:t>
            </a:r>
            <a:r>
              <a:rPr lang="en-US" sz="2800" dirty="0" smtClean="0"/>
              <a:t> </a:t>
            </a:r>
            <a:r>
              <a:rPr lang="en-US" sz="2800" dirty="0" err="1" smtClean="0"/>
              <a:t>یا</a:t>
            </a:r>
            <a:r>
              <a:rPr lang="en-US" sz="2800" dirty="0" smtClean="0"/>
              <a:t> </a:t>
            </a:r>
            <a:r>
              <a:rPr lang="en-US" sz="2800" dirty="0" err="1" smtClean="0"/>
              <a:t>آگنوستیک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که</a:t>
            </a:r>
            <a:r>
              <a:rPr lang="en-US" sz="2800" dirty="0" smtClean="0"/>
              <a:t> </a:t>
            </a:r>
            <a:r>
              <a:rPr lang="en-US" sz="2800" dirty="0" err="1" smtClean="0"/>
              <a:t>طرفداران</a:t>
            </a:r>
            <a:r>
              <a:rPr lang="en-US" sz="2800" dirty="0" smtClean="0"/>
              <a:t> </a:t>
            </a:r>
            <a:r>
              <a:rPr lang="en-US" sz="2800" dirty="0" err="1" smtClean="0"/>
              <a:t>آن</a:t>
            </a:r>
            <a:r>
              <a:rPr lang="en-US" sz="2800" dirty="0" smtClean="0"/>
              <a:t>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اظهارنظر</a:t>
            </a:r>
            <a:r>
              <a:rPr lang="en-US" sz="2800" dirty="0" smtClean="0"/>
              <a:t> </a:t>
            </a:r>
            <a:r>
              <a:rPr lang="en-US" sz="2800" dirty="0" err="1" smtClean="0"/>
              <a:t>به‌طور</a:t>
            </a:r>
            <a:r>
              <a:rPr lang="en-US" sz="2800" dirty="0" smtClean="0"/>
              <a:t> </a:t>
            </a:r>
            <a:r>
              <a:rPr lang="en-US" sz="2800" dirty="0" err="1" smtClean="0"/>
              <a:t>کلی</a:t>
            </a:r>
            <a:r>
              <a:rPr lang="en-US" sz="2800" dirty="0" smtClean="0"/>
              <a:t> </a:t>
            </a:r>
            <a:r>
              <a:rPr lang="en-US" sz="2800" dirty="0" err="1" smtClean="0"/>
              <a:t>خودداری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می‌کردند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6638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60758" y="387749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2800" dirty="0" err="1" smtClean="0"/>
              <a:t>مکانیک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و </a:t>
            </a:r>
            <a:r>
              <a:rPr lang="en-US" sz="2800" dirty="0" err="1" smtClean="0"/>
              <a:t>فیزیک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کلاسیک</a:t>
            </a:r>
            <a:endParaRPr lang="en-US" sz="2800" dirty="0" smtClean="0"/>
          </a:p>
          <a:p>
            <a:pPr algn="r"/>
            <a:r>
              <a:rPr lang="en-US" sz="2800" dirty="0" err="1" smtClean="0"/>
              <a:t>مقالهٔ</a:t>
            </a:r>
            <a:r>
              <a:rPr lang="en-US" sz="2800" dirty="0" smtClean="0"/>
              <a:t> </a:t>
            </a:r>
            <a:r>
              <a:rPr lang="en-US" sz="2800" dirty="0" err="1" smtClean="0"/>
              <a:t>اصلی</a:t>
            </a:r>
            <a:r>
              <a:rPr lang="en-US" sz="2800" dirty="0" smtClean="0"/>
              <a:t>: </a:t>
            </a:r>
            <a:r>
              <a:rPr lang="en-US" sz="2800" dirty="0" err="1" smtClean="0"/>
              <a:t>گربه</a:t>
            </a:r>
            <a:r>
              <a:rPr lang="en-US" sz="2800" dirty="0" smtClean="0"/>
              <a:t> </a:t>
            </a:r>
            <a:r>
              <a:rPr lang="en-US" sz="2800" dirty="0" err="1" smtClean="0"/>
              <a:t>شرودینگر</a:t>
            </a:r>
            <a:endParaRPr lang="en-US" sz="2800" dirty="0" smtClean="0"/>
          </a:p>
          <a:p>
            <a:pPr algn="r"/>
            <a:r>
              <a:rPr lang="en-US" sz="2800" dirty="0" err="1" smtClean="0"/>
              <a:t>مقالهٔ</a:t>
            </a:r>
            <a:r>
              <a:rPr lang="en-US" sz="2800" dirty="0" smtClean="0"/>
              <a:t> </a:t>
            </a:r>
            <a:r>
              <a:rPr lang="en-US" sz="2800" dirty="0" err="1" smtClean="0"/>
              <a:t>اصلی</a:t>
            </a:r>
            <a:r>
              <a:rPr lang="en-US" sz="2800" dirty="0" smtClean="0"/>
              <a:t>: </a:t>
            </a:r>
            <a:r>
              <a:rPr lang="en-US" sz="2800" dirty="0" err="1" smtClean="0"/>
              <a:t>آزمایش</a:t>
            </a:r>
            <a:r>
              <a:rPr lang="en-US" sz="2800" dirty="0" smtClean="0"/>
              <a:t> </a:t>
            </a:r>
            <a:r>
              <a:rPr lang="en-US" sz="2800" dirty="0" err="1" smtClean="0"/>
              <a:t>دوشکاف</a:t>
            </a:r>
            <a:endParaRPr lang="en-US" sz="2800" dirty="0" smtClean="0"/>
          </a:p>
          <a:p>
            <a:pPr algn="r"/>
            <a:r>
              <a:rPr lang="en-US" sz="2800" dirty="0" err="1" smtClean="0"/>
              <a:t>نمایش</a:t>
            </a:r>
            <a:r>
              <a:rPr lang="en-US" sz="2800" dirty="0" smtClean="0"/>
              <a:t> </a:t>
            </a:r>
            <a:r>
              <a:rPr lang="en-US" sz="2800" dirty="0" err="1" smtClean="0"/>
              <a:t>دوگانگی</a:t>
            </a:r>
            <a:r>
              <a:rPr lang="en-US" sz="2800" dirty="0" smtClean="0"/>
              <a:t> </a:t>
            </a:r>
            <a:r>
              <a:rPr lang="en-US" sz="2800" dirty="0" err="1" smtClean="0"/>
              <a:t>موج-ذره</a:t>
            </a:r>
            <a:r>
              <a:rPr lang="en-US" sz="2800" dirty="0" smtClean="0"/>
              <a:t> </a:t>
            </a:r>
            <a:r>
              <a:rPr lang="en-US" sz="2800" dirty="0" err="1" smtClean="0"/>
              <a:t>با</a:t>
            </a:r>
            <a:r>
              <a:rPr lang="en-US" sz="2800" dirty="0" smtClean="0"/>
              <a:t> </a:t>
            </a:r>
            <a:r>
              <a:rPr lang="en-US" sz="2800" dirty="0" err="1" smtClean="0"/>
              <a:t>یک</a:t>
            </a:r>
            <a:r>
              <a:rPr lang="en-US" sz="2800" dirty="0" smtClean="0"/>
              <a:t> </a:t>
            </a:r>
            <a:r>
              <a:rPr lang="en-US" sz="2800" dirty="0" err="1" smtClean="0"/>
              <a:t>بسته</a:t>
            </a:r>
            <a:r>
              <a:rPr lang="en-US" sz="2800" dirty="0" smtClean="0"/>
              <a:t> </a:t>
            </a:r>
            <a:r>
              <a:rPr lang="en-US" sz="2800" dirty="0" err="1" smtClean="0"/>
              <a:t>موج</a:t>
            </a:r>
            <a:r>
              <a:rPr lang="en-US" sz="2800" dirty="0" smtClean="0"/>
              <a:t> </a:t>
            </a:r>
            <a:r>
              <a:rPr lang="en-US" sz="2800" dirty="0" err="1" smtClean="0"/>
              <a:t>فوتونی</a:t>
            </a:r>
            <a:endParaRPr lang="en-US" sz="2800" dirty="0" smtClean="0"/>
          </a:p>
          <a:p>
            <a:pPr algn="r"/>
            <a:endParaRPr lang="en-US" sz="2800" dirty="0" smtClean="0"/>
          </a:p>
          <a:p>
            <a:pPr algn="r"/>
            <a:r>
              <a:rPr lang="en-US" sz="2800" dirty="0" err="1" smtClean="0"/>
              <a:t>آثار</a:t>
            </a:r>
            <a:r>
              <a:rPr lang="en-US" sz="2800" dirty="0" smtClean="0"/>
              <a:t> و </a:t>
            </a:r>
            <a:r>
              <a:rPr lang="en-US" sz="2800" dirty="0" err="1" smtClean="0"/>
              <a:t>پدیده‌هایی</a:t>
            </a:r>
            <a:r>
              <a:rPr lang="en-US" sz="2800" dirty="0" smtClean="0"/>
              <a:t> </a:t>
            </a:r>
            <a:r>
              <a:rPr lang="en-US" sz="2800" dirty="0" err="1" smtClean="0"/>
              <a:t>که</a:t>
            </a:r>
            <a:r>
              <a:rPr lang="en-US" sz="2800" dirty="0" smtClean="0"/>
              <a:t>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مکانیک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و </a:t>
            </a:r>
            <a:r>
              <a:rPr lang="en-US" sz="2800" dirty="0" err="1" smtClean="0"/>
              <a:t>نسبیت</a:t>
            </a:r>
            <a:r>
              <a:rPr lang="en-US" sz="2800" dirty="0" smtClean="0"/>
              <a:t> </a:t>
            </a:r>
            <a:r>
              <a:rPr lang="en-US" sz="2800" dirty="0" err="1" smtClean="0"/>
              <a:t>پیش‌بینی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می‌شوند</a:t>
            </a:r>
            <a:r>
              <a:rPr lang="en-US" sz="2800" dirty="0" smtClean="0"/>
              <a:t>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ترتیب</a:t>
            </a:r>
            <a:r>
              <a:rPr lang="en-US" sz="2800" dirty="0" smtClean="0"/>
              <a:t> </a:t>
            </a:r>
            <a:r>
              <a:rPr lang="en-US" sz="2800" dirty="0" err="1" smtClean="0"/>
              <a:t>فقط</a:t>
            </a:r>
            <a:r>
              <a:rPr lang="en-US" sz="2800" dirty="0" smtClean="0"/>
              <a:t> </a:t>
            </a:r>
            <a:r>
              <a:rPr lang="en-US" sz="2800" dirty="0" err="1" smtClean="0"/>
              <a:t>برای</a:t>
            </a:r>
            <a:r>
              <a:rPr lang="en-US" sz="2800" dirty="0" smtClean="0"/>
              <a:t> </a:t>
            </a:r>
            <a:r>
              <a:rPr lang="en-US" sz="2800" dirty="0" err="1" smtClean="0"/>
              <a:t>اجسام</a:t>
            </a:r>
            <a:r>
              <a:rPr lang="en-US" sz="2800" dirty="0" smtClean="0"/>
              <a:t> </a:t>
            </a:r>
            <a:r>
              <a:rPr lang="en-US" sz="2800" dirty="0" err="1" smtClean="0"/>
              <a:t>بسیار</a:t>
            </a:r>
            <a:r>
              <a:rPr lang="en-US" sz="2800" dirty="0" smtClean="0"/>
              <a:t> </a:t>
            </a:r>
            <a:r>
              <a:rPr lang="en-US" sz="2800" dirty="0" err="1" smtClean="0"/>
              <a:t>ریز</a:t>
            </a:r>
            <a:r>
              <a:rPr lang="en-US" sz="2800" dirty="0" smtClean="0"/>
              <a:t> و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سرعت‌های</a:t>
            </a:r>
            <a:r>
              <a:rPr lang="en-US" sz="2800" dirty="0" smtClean="0"/>
              <a:t> </a:t>
            </a:r>
            <a:r>
              <a:rPr lang="en-US" sz="2800" dirty="0" err="1" smtClean="0"/>
              <a:t>بسیار</a:t>
            </a:r>
            <a:r>
              <a:rPr lang="en-US" sz="2800" dirty="0" smtClean="0"/>
              <a:t> </a:t>
            </a:r>
            <a:r>
              <a:rPr lang="en-US" sz="2800" dirty="0" err="1" smtClean="0"/>
              <a:t>بالا</a:t>
            </a:r>
            <a:r>
              <a:rPr lang="en-US" sz="2800" dirty="0" smtClean="0"/>
              <a:t> </a:t>
            </a:r>
            <a:r>
              <a:rPr lang="en-US" sz="2800" dirty="0" err="1" smtClean="0"/>
              <a:t>آشکار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می‌شوند</a:t>
            </a:r>
            <a:r>
              <a:rPr lang="en-US" sz="2800" dirty="0" smtClean="0"/>
              <a:t>. </a:t>
            </a:r>
            <a:r>
              <a:rPr lang="en-US" sz="2800" dirty="0" err="1" smtClean="0"/>
              <a:t>تقریباً</a:t>
            </a:r>
            <a:r>
              <a:rPr lang="en-US" sz="2800" dirty="0" smtClean="0"/>
              <a:t> </a:t>
            </a:r>
            <a:r>
              <a:rPr lang="en-US" sz="2800" dirty="0" err="1" smtClean="0"/>
              <a:t>همهٔ</a:t>
            </a:r>
            <a:r>
              <a:rPr lang="en-US" sz="2800" dirty="0" smtClean="0"/>
              <a:t> </a:t>
            </a:r>
            <a:r>
              <a:rPr lang="en-US" sz="2800" dirty="0" err="1" smtClean="0"/>
              <a:t>پدیده‌هایی</a:t>
            </a:r>
            <a:r>
              <a:rPr lang="en-US" sz="2800" dirty="0" smtClean="0"/>
              <a:t> </a:t>
            </a:r>
            <a:r>
              <a:rPr lang="en-US" sz="2800" dirty="0" err="1" smtClean="0"/>
              <a:t>که</a:t>
            </a:r>
            <a:r>
              <a:rPr lang="en-US" sz="2800" dirty="0" smtClean="0"/>
              <a:t> </a:t>
            </a:r>
            <a:r>
              <a:rPr lang="en-US" sz="2800" dirty="0" err="1" smtClean="0"/>
              <a:t>انسان</a:t>
            </a:r>
            <a:r>
              <a:rPr lang="en-US" sz="2800" dirty="0" smtClean="0"/>
              <a:t>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زندگی</a:t>
            </a:r>
            <a:r>
              <a:rPr lang="en-US" sz="2800" dirty="0" smtClean="0"/>
              <a:t> </a:t>
            </a:r>
            <a:r>
              <a:rPr lang="en-US" sz="2800" dirty="0" err="1" smtClean="0"/>
              <a:t>روزمره</a:t>
            </a:r>
            <a:r>
              <a:rPr lang="en-US" sz="2800" dirty="0" smtClean="0"/>
              <a:t> </a:t>
            </a:r>
            <a:r>
              <a:rPr lang="en-US" sz="2800" dirty="0" err="1" smtClean="0"/>
              <a:t>با</a:t>
            </a:r>
            <a:r>
              <a:rPr lang="en-US" sz="2800" dirty="0" smtClean="0"/>
              <a:t> </a:t>
            </a:r>
            <a:r>
              <a:rPr lang="en-US" sz="2800" dirty="0" err="1" smtClean="0"/>
              <a:t>آن‌ها</a:t>
            </a:r>
            <a:r>
              <a:rPr lang="en-US" sz="2800" dirty="0" smtClean="0"/>
              <a:t> </a:t>
            </a:r>
            <a:r>
              <a:rPr lang="en-US" sz="2800" dirty="0" err="1" smtClean="0"/>
              <a:t>سروکار</a:t>
            </a:r>
            <a:r>
              <a:rPr lang="en-US" sz="2800" dirty="0" smtClean="0"/>
              <a:t> </a:t>
            </a:r>
            <a:r>
              <a:rPr lang="en-US" sz="2800" dirty="0" err="1" smtClean="0"/>
              <a:t>دارد</a:t>
            </a:r>
            <a:r>
              <a:rPr lang="en-US" sz="2800" dirty="0" smtClean="0"/>
              <a:t> </a:t>
            </a:r>
            <a:r>
              <a:rPr lang="en-US" sz="2800" dirty="0" err="1" smtClean="0"/>
              <a:t>با</a:t>
            </a:r>
            <a:r>
              <a:rPr lang="en-US" sz="2800" dirty="0" smtClean="0"/>
              <a:t> </a:t>
            </a:r>
            <a:r>
              <a:rPr lang="en-US" sz="2800" dirty="0" err="1" smtClean="0"/>
              <a:t>دقت</a:t>
            </a:r>
            <a:r>
              <a:rPr lang="en-US" sz="2800" dirty="0" smtClean="0"/>
              <a:t> </a:t>
            </a:r>
            <a:r>
              <a:rPr lang="en-US" sz="2800" dirty="0" err="1" smtClean="0"/>
              <a:t>بسیار</a:t>
            </a:r>
            <a:r>
              <a:rPr lang="en-US" sz="2800" dirty="0" smtClean="0"/>
              <a:t> </a:t>
            </a:r>
            <a:r>
              <a:rPr lang="en-US" sz="2800" dirty="0" err="1" smtClean="0"/>
              <a:t>خوبی</a:t>
            </a:r>
            <a:r>
              <a:rPr lang="en-US" sz="2800" dirty="0" smtClean="0"/>
              <a:t> </a:t>
            </a:r>
            <a:r>
              <a:rPr lang="en-US" sz="2800" dirty="0" err="1" smtClean="0"/>
              <a:t>با</a:t>
            </a:r>
            <a:r>
              <a:rPr lang="en-US" sz="2800" dirty="0" smtClean="0"/>
              <a:t> </a:t>
            </a:r>
            <a:r>
              <a:rPr lang="en-US" sz="2800" dirty="0" err="1" smtClean="0"/>
              <a:t>فیزیک</a:t>
            </a:r>
            <a:r>
              <a:rPr lang="en-US" sz="2800" dirty="0" smtClean="0"/>
              <a:t> </a:t>
            </a:r>
            <a:r>
              <a:rPr lang="en-US" sz="2800" dirty="0" err="1" smtClean="0"/>
              <a:t>نیوتنی</a:t>
            </a:r>
            <a:r>
              <a:rPr lang="en-US" sz="2800" dirty="0" smtClean="0"/>
              <a:t> </a:t>
            </a:r>
            <a:r>
              <a:rPr lang="en-US" sz="2800" dirty="0" err="1" smtClean="0"/>
              <a:t>پیش‌بینی‌پذیر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. 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7495" y="4579770"/>
            <a:ext cx="2219325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285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3200" y="319298"/>
            <a:ext cx="6096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3600" dirty="0" err="1" smtClean="0"/>
              <a:t>محتویات</a:t>
            </a:r>
            <a:endParaRPr lang="en-US" sz="3600" dirty="0" smtClean="0"/>
          </a:p>
          <a:p>
            <a:pPr algn="r"/>
            <a:endParaRPr lang="en-US" sz="3600" dirty="0" smtClean="0"/>
          </a:p>
          <a:p>
            <a:pPr algn="r"/>
            <a:r>
              <a:rPr lang="en-US" sz="3600" dirty="0" smtClean="0"/>
              <a:t>    ۱ </a:t>
            </a:r>
            <a:r>
              <a:rPr lang="en-US" sz="3600" dirty="0" err="1" smtClean="0"/>
              <a:t>آشنایی</a:t>
            </a:r>
            <a:endParaRPr lang="en-US" sz="3600" dirty="0" smtClean="0"/>
          </a:p>
          <a:p>
            <a:pPr algn="r"/>
            <a:r>
              <a:rPr lang="en-US" sz="3600" dirty="0" smtClean="0"/>
              <a:t>    ۲ </a:t>
            </a:r>
            <a:r>
              <a:rPr lang="en-US" sz="3600" dirty="0" err="1" smtClean="0"/>
              <a:t>مکتب‌های</a:t>
            </a:r>
            <a:r>
              <a:rPr lang="en-US" sz="3600" dirty="0" smtClean="0"/>
              <a:t> </a:t>
            </a:r>
            <a:r>
              <a:rPr lang="en-US" sz="3600" dirty="0" err="1" smtClean="0"/>
              <a:t>فکری</a:t>
            </a:r>
            <a:r>
              <a:rPr lang="en-US" sz="3600" dirty="0" smtClean="0"/>
              <a:t> </a:t>
            </a:r>
            <a:r>
              <a:rPr lang="en-US" sz="3600" dirty="0" err="1" smtClean="0"/>
              <a:t>مکانیک</a:t>
            </a:r>
            <a:r>
              <a:rPr lang="en-US" sz="3600" dirty="0" smtClean="0"/>
              <a:t> </a:t>
            </a:r>
            <a:r>
              <a:rPr lang="en-US" sz="3600" dirty="0" err="1" smtClean="0"/>
              <a:t>کوانتومی</a:t>
            </a:r>
            <a:endParaRPr lang="en-US" sz="3600" dirty="0" smtClean="0"/>
          </a:p>
          <a:p>
            <a:pPr algn="r"/>
            <a:r>
              <a:rPr lang="en-US" sz="3600" dirty="0" smtClean="0"/>
              <a:t>    ۳ </a:t>
            </a:r>
            <a:r>
              <a:rPr lang="en-US" sz="3600" dirty="0" err="1" smtClean="0"/>
              <a:t>مکانیک</a:t>
            </a:r>
            <a:r>
              <a:rPr lang="en-US" sz="3600" dirty="0" smtClean="0"/>
              <a:t> </a:t>
            </a:r>
            <a:r>
              <a:rPr lang="en-US" sz="3600" dirty="0" err="1" smtClean="0"/>
              <a:t>کوانتومی</a:t>
            </a:r>
            <a:r>
              <a:rPr lang="en-US" sz="3600" dirty="0" smtClean="0"/>
              <a:t> و </a:t>
            </a:r>
            <a:r>
              <a:rPr lang="en-US" sz="3600" dirty="0" err="1" smtClean="0"/>
              <a:t>فیزیک</a:t>
            </a:r>
            <a:r>
              <a:rPr lang="en-US" sz="3600" dirty="0" smtClean="0"/>
              <a:t> </a:t>
            </a:r>
            <a:r>
              <a:rPr lang="en-US" sz="3600" dirty="0" err="1" smtClean="0"/>
              <a:t>کلاسیک</a:t>
            </a:r>
            <a:endParaRPr lang="en-US" sz="3600" dirty="0" smtClean="0"/>
          </a:p>
          <a:p>
            <a:pPr algn="r"/>
            <a:r>
              <a:rPr lang="en-US" sz="3600" dirty="0" smtClean="0"/>
              <a:t>    ۴ </a:t>
            </a:r>
            <a:r>
              <a:rPr lang="en-US" sz="3600" dirty="0" err="1" smtClean="0"/>
              <a:t>کوشش</a:t>
            </a:r>
            <a:r>
              <a:rPr lang="en-US" sz="3600" dirty="0" smtClean="0"/>
              <a:t> </a:t>
            </a:r>
            <a:r>
              <a:rPr lang="en-US" sz="3600" dirty="0" err="1" smtClean="0"/>
              <a:t>برای</a:t>
            </a:r>
            <a:r>
              <a:rPr lang="en-US" sz="3600" dirty="0" smtClean="0"/>
              <a:t> </a:t>
            </a:r>
            <a:r>
              <a:rPr lang="en-US" sz="3600" dirty="0" err="1" smtClean="0"/>
              <a:t>نظریهٔ</a:t>
            </a:r>
            <a:r>
              <a:rPr lang="en-US" sz="3600" dirty="0" smtClean="0"/>
              <a:t> </a:t>
            </a:r>
            <a:r>
              <a:rPr lang="en-US" sz="3600" dirty="0" err="1" smtClean="0"/>
              <a:t>وحدت‌یافته</a:t>
            </a:r>
            <a:endParaRPr lang="en-US" sz="3600" dirty="0" smtClean="0"/>
          </a:p>
          <a:p>
            <a:pPr algn="r"/>
            <a:r>
              <a:rPr lang="en-US" sz="3600" dirty="0" smtClean="0"/>
              <a:t>    ۵ </a:t>
            </a:r>
            <a:r>
              <a:rPr lang="en-US" sz="3600" dirty="0" err="1" smtClean="0"/>
              <a:t>مکانیک</a:t>
            </a:r>
            <a:r>
              <a:rPr lang="en-US" sz="3600" dirty="0" smtClean="0"/>
              <a:t> </a:t>
            </a:r>
            <a:r>
              <a:rPr lang="en-US" sz="3600" dirty="0" err="1" smtClean="0"/>
              <a:t>کوانتومی</a:t>
            </a:r>
            <a:r>
              <a:rPr lang="en-US" sz="3600" dirty="0" smtClean="0"/>
              <a:t> و </a:t>
            </a:r>
            <a:r>
              <a:rPr lang="en-US" sz="3600" dirty="0" err="1" smtClean="0"/>
              <a:t>زیست‌شناسی</a:t>
            </a:r>
            <a:endParaRPr lang="en-US" sz="3600" dirty="0" smtClean="0"/>
          </a:p>
          <a:p>
            <a:pPr algn="r"/>
            <a:r>
              <a:rPr lang="en-US" sz="3600" dirty="0" smtClean="0"/>
              <a:t>    ۶ </a:t>
            </a:r>
            <a:r>
              <a:rPr lang="en-US" sz="3600" dirty="0" err="1" smtClean="0"/>
              <a:t>جستارهای</a:t>
            </a:r>
            <a:r>
              <a:rPr lang="en-US" sz="3600" dirty="0" smtClean="0"/>
              <a:t> </a:t>
            </a:r>
            <a:r>
              <a:rPr lang="en-US" sz="3600" dirty="0" err="1" smtClean="0"/>
              <a:t>وابسته</a:t>
            </a:r>
            <a:endParaRPr lang="en-US" sz="3600" dirty="0" smtClean="0"/>
          </a:p>
          <a:p>
            <a:pPr algn="r"/>
            <a:r>
              <a:rPr lang="en-US" sz="3600" dirty="0" smtClean="0"/>
              <a:t>    ۷ </a:t>
            </a:r>
            <a:r>
              <a:rPr lang="en-US" sz="3600" dirty="0" err="1" smtClean="0"/>
              <a:t>منابع</a:t>
            </a:r>
            <a:endParaRPr lang="en-US" sz="3600" dirty="0" smtClean="0"/>
          </a:p>
          <a:p>
            <a:pPr algn="r"/>
            <a:r>
              <a:rPr lang="en-US" sz="3600" dirty="0" smtClean="0"/>
              <a:t>    ۸ </a:t>
            </a:r>
            <a:r>
              <a:rPr lang="en-US" sz="3600" dirty="0" err="1" smtClean="0"/>
              <a:t>پیوند</a:t>
            </a:r>
            <a:r>
              <a:rPr lang="en-US" sz="3600" dirty="0" smtClean="0"/>
              <a:t> </a:t>
            </a:r>
            <a:r>
              <a:rPr lang="en-US" sz="3600" dirty="0" err="1" smtClean="0"/>
              <a:t>به</a:t>
            </a:r>
            <a:r>
              <a:rPr lang="en-US" sz="3600" dirty="0" smtClean="0"/>
              <a:t> </a:t>
            </a:r>
            <a:r>
              <a:rPr lang="en-US" sz="3600" dirty="0" err="1" smtClean="0"/>
              <a:t>بیرون</a:t>
            </a:r>
            <a:endParaRPr lang="en-US" sz="3600" dirty="0" smtClean="0"/>
          </a:p>
          <a:p>
            <a:pPr algn="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846609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91326" y="456202"/>
            <a:ext cx="88873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 err="1" smtClean="0"/>
              <a:t>در</a:t>
            </a:r>
            <a:r>
              <a:rPr lang="en-US" sz="2400" dirty="0" smtClean="0"/>
              <a:t> </a:t>
            </a:r>
            <a:r>
              <a:rPr lang="en-US" sz="2400" dirty="0" err="1" smtClean="0"/>
              <a:t>ابعاد</a:t>
            </a:r>
            <a:r>
              <a:rPr lang="en-US" sz="2400" dirty="0" smtClean="0"/>
              <a:t> </a:t>
            </a:r>
            <a:r>
              <a:rPr lang="en-US" sz="2400" dirty="0" err="1" smtClean="0"/>
              <a:t>بسیار</a:t>
            </a:r>
            <a:r>
              <a:rPr lang="en-US" sz="2400" dirty="0" smtClean="0"/>
              <a:t> </a:t>
            </a:r>
            <a:r>
              <a:rPr lang="en-US" sz="2400" dirty="0" err="1" smtClean="0"/>
              <a:t>کوچک</a:t>
            </a:r>
            <a:r>
              <a:rPr lang="en-US" sz="2400" dirty="0" smtClean="0"/>
              <a:t> </a:t>
            </a:r>
            <a:r>
              <a:rPr lang="en-US" sz="2400" dirty="0" err="1" smtClean="0"/>
              <a:t>ماده</a:t>
            </a:r>
            <a:r>
              <a:rPr lang="en-US" sz="2400" dirty="0" smtClean="0"/>
              <a:t> (</a:t>
            </a:r>
            <a:r>
              <a:rPr lang="en-US" sz="2400" dirty="0" err="1" smtClean="0"/>
              <a:t>مثلاً</a:t>
            </a:r>
            <a:r>
              <a:rPr lang="en-US" sz="2400" dirty="0" smtClean="0"/>
              <a:t> </a:t>
            </a:r>
            <a:r>
              <a:rPr lang="en-US" sz="2400" dirty="0" err="1" smtClean="0"/>
              <a:t>در</a:t>
            </a:r>
            <a:r>
              <a:rPr lang="en-US" sz="2400" dirty="0" smtClean="0"/>
              <a:t> </a:t>
            </a:r>
            <a:r>
              <a:rPr lang="en-US" sz="2400" dirty="0" err="1" smtClean="0"/>
              <a:t>حد</a:t>
            </a:r>
            <a:r>
              <a:rPr lang="en-US" sz="2400" dirty="0" smtClean="0"/>
              <a:t> </a:t>
            </a:r>
            <a:r>
              <a:rPr lang="en-US" sz="2400" dirty="0" err="1" smtClean="0"/>
              <a:t>نانومتر</a:t>
            </a:r>
            <a:r>
              <a:rPr lang="en-US" sz="2400" dirty="0" smtClean="0"/>
              <a:t>) </a:t>
            </a:r>
            <a:r>
              <a:rPr lang="en-US" sz="2400" dirty="0" err="1" smtClean="0"/>
              <a:t>یا</a:t>
            </a:r>
            <a:r>
              <a:rPr lang="en-US" sz="2400" dirty="0" smtClean="0"/>
              <a:t> </a:t>
            </a:r>
            <a:r>
              <a:rPr lang="en-US" sz="2400" dirty="0" err="1" smtClean="0"/>
              <a:t>در</a:t>
            </a:r>
            <a:r>
              <a:rPr lang="en-US" sz="2400" dirty="0" smtClean="0"/>
              <a:t> </a:t>
            </a:r>
            <a:r>
              <a:rPr lang="en-US" sz="2400" dirty="0" err="1" smtClean="0"/>
              <a:t>انرژی‌های</a:t>
            </a:r>
            <a:r>
              <a:rPr lang="en-US" sz="2400" dirty="0" smtClean="0"/>
              <a:t> </a:t>
            </a:r>
            <a:r>
              <a:rPr lang="en-US" sz="2400" dirty="0" err="1" smtClean="0"/>
              <a:t>بسیار</a:t>
            </a:r>
            <a:r>
              <a:rPr lang="en-US" sz="2400" dirty="0" smtClean="0"/>
              <a:t> </a:t>
            </a:r>
            <a:r>
              <a:rPr lang="en-US" sz="2400" dirty="0" err="1" smtClean="0"/>
              <a:t>پایین</a:t>
            </a:r>
            <a:r>
              <a:rPr lang="en-US" sz="2400" dirty="0" smtClean="0"/>
              <a:t>، </a:t>
            </a:r>
            <a:r>
              <a:rPr lang="en-US" sz="2400" dirty="0" err="1" smtClean="0"/>
              <a:t>مکانیک</a:t>
            </a:r>
            <a:r>
              <a:rPr lang="en-US" sz="2400" dirty="0" smtClean="0"/>
              <a:t> </a:t>
            </a:r>
            <a:r>
              <a:rPr lang="en-US" sz="2400" dirty="0" err="1" smtClean="0"/>
              <a:t>کوانتومی</a:t>
            </a:r>
            <a:r>
              <a:rPr lang="en-US" sz="2400" dirty="0" smtClean="0"/>
              <a:t> </a:t>
            </a:r>
            <a:r>
              <a:rPr lang="en-US" sz="2400" dirty="0" err="1" smtClean="0"/>
              <a:t>اثرهایی</a:t>
            </a:r>
            <a:r>
              <a:rPr lang="en-US" sz="2400" dirty="0" smtClean="0"/>
              <a:t> </a:t>
            </a:r>
            <a:r>
              <a:rPr lang="en-US" sz="2400" dirty="0" err="1" smtClean="0"/>
              <a:t>را</a:t>
            </a:r>
            <a:r>
              <a:rPr lang="en-US" sz="2400" dirty="0" smtClean="0"/>
              <a:t> </a:t>
            </a:r>
            <a:r>
              <a:rPr lang="en-US" sz="2400" dirty="0" err="1" smtClean="0"/>
              <a:t>پیش‌بینی</a:t>
            </a:r>
            <a:r>
              <a:rPr lang="en-US" sz="2400" dirty="0" smtClean="0"/>
              <a:t> </a:t>
            </a:r>
            <a:r>
              <a:rPr lang="en-US" sz="2400" dirty="0" err="1" smtClean="0"/>
              <a:t>می‌کند</a:t>
            </a:r>
            <a:r>
              <a:rPr lang="en-US" sz="2400" dirty="0" smtClean="0"/>
              <a:t> </a:t>
            </a:r>
            <a:r>
              <a:rPr lang="en-US" sz="2400" dirty="0" err="1" smtClean="0"/>
              <a:t>که</a:t>
            </a:r>
            <a:r>
              <a:rPr lang="en-US" sz="2400" dirty="0" smtClean="0"/>
              <a:t> </a:t>
            </a:r>
            <a:r>
              <a:rPr lang="en-US" sz="2400" dirty="0" err="1" smtClean="0"/>
              <a:t>فیزیک</a:t>
            </a:r>
            <a:r>
              <a:rPr lang="en-US" sz="2400" dirty="0" smtClean="0"/>
              <a:t> </a:t>
            </a:r>
            <a:r>
              <a:rPr lang="en-US" sz="2400" dirty="0" err="1" smtClean="0"/>
              <a:t>کلاسیک</a:t>
            </a:r>
            <a:r>
              <a:rPr lang="en-US" sz="2400" dirty="0" smtClean="0"/>
              <a:t> </a:t>
            </a:r>
            <a:r>
              <a:rPr lang="en-US" sz="2400" dirty="0" err="1" smtClean="0"/>
              <a:t>از</a:t>
            </a:r>
            <a:r>
              <a:rPr lang="en-US" sz="2400" dirty="0" smtClean="0"/>
              <a:t> </a:t>
            </a:r>
            <a:r>
              <a:rPr lang="en-US" sz="2400" dirty="0" err="1" smtClean="0"/>
              <a:t>پیش‌بینی</a:t>
            </a:r>
            <a:r>
              <a:rPr lang="en-US" sz="2400" dirty="0" smtClean="0"/>
              <a:t> </a:t>
            </a:r>
            <a:r>
              <a:rPr lang="en-US" sz="2400" dirty="0" err="1" smtClean="0"/>
              <a:t>آن</a:t>
            </a:r>
            <a:r>
              <a:rPr lang="en-US" sz="2400" dirty="0" smtClean="0"/>
              <a:t> </a:t>
            </a:r>
            <a:r>
              <a:rPr lang="en-US" sz="2400" dirty="0" err="1" smtClean="0"/>
              <a:t>ناتوان</a:t>
            </a:r>
            <a:r>
              <a:rPr lang="en-US" sz="2400" dirty="0" smtClean="0"/>
              <a:t> </a:t>
            </a:r>
            <a:r>
              <a:rPr lang="en-US" sz="2400" dirty="0" err="1" smtClean="0"/>
              <a:t>است</a:t>
            </a:r>
            <a:r>
              <a:rPr lang="en-US" sz="2400" dirty="0" smtClean="0"/>
              <a:t>، </a:t>
            </a:r>
            <a:r>
              <a:rPr lang="en-US" sz="2400" dirty="0" err="1" smtClean="0"/>
              <a:t>ولی</a:t>
            </a:r>
            <a:r>
              <a:rPr lang="en-US" sz="2400" dirty="0" smtClean="0"/>
              <a:t> </a:t>
            </a:r>
            <a:r>
              <a:rPr lang="en-US" sz="2400" dirty="0" err="1" smtClean="0"/>
              <a:t>اگر</a:t>
            </a:r>
            <a:r>
              <a:rPr lang="en-US" sz="2400" dirty="0" smtClean="0"/>
              <a:t> </a:t>
            </a:r>
            <a:r>
              <a:rPr lang="en-US" sz="2400" dirty="0" err="1" smtClean="0"/>
              <a:t>ابعاد</a:t>
            </a:r>
            <a:r>
              <a:rPr lang="en-US" sz="2400" dirty="0" smtClean="0"/>
              <a:t> </a:t>
            </a:r>
            <a:r>
              <a:rPr lang="en-US" sz="2400" dirty="0" err="1" smtClean="0"/>
              <a:t>ماده</a:t>
            </a:r>
            <a:r>
              <a:rPr lang="en-US" sz="2400" dirty="0" smtClean="0"/>
              <a:t> </a:t>
            </a:r>
            <a:r>
              <a:rPr lang="en-US" sz="2400" dirty="0" err="1" smtClean="0"/>
              <a:t>یا</a:t>
            </a:r>
            <a:r>
              <a:rPr lang="en-US" sz="2400" dirty="0" smtClean="0"/>
              <a:t> </a:t>
            </a:r>
            <a:r>
              <a:rPr lang="en-US" sz="2400" dirty="0" err="1" smtClean="0"/>
              <a:t>میزان</a:t>
            </a:r>
            <a:r>
              <a:rPr lang="en-US" sz="2400" dirty="0" smtClean="0"/>
              <a:t> </a:t>
            </a:r>
            <a:r>
              <a:rPr lang="en-US" sz="2400" dirty="0" err="1" smtClean="0"/>
              <a:t>انرژی</a:t>
            </a:r>
            <a:r>
              <a:rPr lang="en-US" sz="2400" dirty="0" smtClean="0"/>
              <a:t> </a:t>
            </a:r>
            <a:r>
              <a:rPr lang="en-US" sz="2400" dirty="0" err="1" smtClean="0"/>
              <a:t>را</a:t>
            </a:r>
            <a:r>
              <a:rPr lang="en-US" sz="2400" dirty="0" smtClean="0"/>
              <a:t> </a:t>
            </a:r>
            <a:r>
              <a:rPr lang="en-US" sz="2400" dirty="0" err="1" smtClean="0"/>
              <a:t>افزایش</a:t>
            </a:r>
            <a:r>
              <a:rPr lang="en-US" sz="2400" dirty="0" smtClean="0"/>
              <a:t> </a:t>
            </a:r>
            <a:r>
              <a:rPr lang="en-US" sz="2400" dirty="0" err="1" smtClean="0"/>
              <a:t>دهیم</a:t>
            </a:r>
            <a:r>
              <a:rPr lang="en-US" sz="2400" dirty="0" smtClean="0"/>
              <a:t>، </a:t>
            </a:r>
            <a:r>
              <a:rPr lang="en-US" sz="2400" dirty="0" err="1" smtClean="0"/>
              <a:t>به</a:t>
            </a:r>
            <a:r>
              <a:rPr lang="en-US" sz="2400" dirty="0" smtClean="0"/>
              <a:t> </a:t>
            </a:r>
            <a:r>
              <a:rPr lang="en-US" sz="2400" dirty="0" err="1" smtClean="0"/>
              <a:t>حدی</a:t>
            </a:r>
            <a:r>
              <a:rPr lang="en-US" sz="2400" dirty="0" smtClean="0"/>
              <a:t> </a:t>
            </a:r>
            <a:r>
              <a:rPr lang="en-US" sz="2400" dirty="0" err="1" smtClean="0"/>
              <a:t>می‌رسیم</a:t>
            </a:r>
            <a:r>
              <a:rPr lang="en-US" sz="2400" dirty="0" smtClean="0"/>
              <a:t> </a:t>
            </a:r>
            <a:r>
              <a:rPr lang="en-US" sz="2400" dirty="0" err="1" smtClean="0"/>
              <a:t>که</a:t>
            </a:r>
            <a:r>
              <a:rPr lang="en-US" sz="2400" dirty="0" smtClean="0"/>
              <a:t> </a:t>
            </a:r>
            <a:r>
              <a:rPr lang="en-US" sz="2400" dirty="0" err="1" smtClean="0"/>
              <a:t>می‌توانیم</a:t>
            </a:r>
            <a:r>
              <a:rPr lang="en-US" sz="2400" dirty="0" smtClean="0"/>
              <a:t> </a:t>
            </a:r>
            <a:r>
              <a:rPr lang="en-US" sz="2400" dirty="0" err="1" smtClean="0"/>
              <a:t>قوانین</a:t>
            </a:r>
            <a:r>
              <a:rPr lang="en-US" sz="2400" dirty="0" smtClean="0"/>
              <a:t> </a:t>
            </a:r>
            <a:r>
              <a:rPr lang="en-US" sz="2400" dirty="0" err="1" smtClean="0"/>
              <a:t>فیزیک</a:t>
            </a:r>
            <a:r>
              <a:rPr lang="en-US" sz="2400" dirty="0" smtClean="0"/>
              <a:t> </a:t>
            </a:r>
            <a:r>
              <a:rPr lang="en-US" sz="2400" dirty="0" err="1" smtClean="0"/>
              <a:t>کلاسیک</a:t>
            </a:r>
            <a:r>
              <a:rPr lang="en-US" sz="2400" dirty="0" smtClean="0"/>
              <a:t> </a:t>
            </a:r>
            <a:r>
              <a:rPr lang="en-US" sz="2400" dirty="0" err="1" smtClean="0"/>
              <a:t>را</a:t>
            </a:r>
            <a:r>
              <a:rPr lang="en-US" sz="2400" dirty="0" smtClean="0"/>
              <a:t> </a:t>
            </a:r>
            <a:r>
              <a:rPr lang="en-US" sz="2400" dirty="0" err="1" smtClean="0"/>
              <a:t>بدون</a:t>
            </a:r>
            <a:r>
              <a:rPr lang="en-US" sz="2400" dirty="0" smtClean="0"/>
              <a:t> </a:t>
            </a:r>
            <a:r>
              <a:rPr lang="en-US" sz="2400" dirty="0" err="1" smtClean="0"/>
              <a:t>اینکه</a:t>
            </a:r>
            <a:r>
              <a:rPr lang="en-US" sz="2400" dirty="0" smtClean="0"/>
              <a:t> </a:t>
            </a:r>
            <a:r>
              <a:rPr lang="en-US" sz="2400" dirty="0" err="1" smtClean="0"/>
              <a:t>خطای</a:t>
            </a:r>
            <a:r>
              <a:rPr lang="en-US" sz="2400" dirty="0" smtClean="0"/>
              <a:t> </a:t>
            </a:r>
            <a:r>
              <a:rPr lang="en-US" sz="2400" dirty="0" err="1" smtClean="0"/>
              <a:t>فاحشی</a:t>
            </a:r>
            <a:r>
              <a:rPr lang="en-US" sz="2400" dirty="0" smtClean="0"/>
              <a:t> </a:t>
            </a:r>
            <a:r>
              <a:rPr lang="en-US" sz="2400" dirty="0" err="1" smtClean="0"/>
              <a:t>مرتکب</a:t>
            </a:r>
            <a:r>
              <a:rPr lang="en-US" sz="2400" dirty="0" smtClean="0"/>
              <a:t> </a:t>
            </a:r>
            <a:r>
              <a:rPr lang="en-US" sz="2400" dirty="0" err="1" smtClean="0"/>
              <a:t>شویم</a:t>
            </a:r>
            <a:r>
              <a:rPr lang="en-US" sz="2400" dirty="0" smtClean="0"/>
              <a:t> </a:t>
            </a:r>
            <a:r>
              <a:rPr lang="en-US" sz="2400" dirty="0" err="1" smtClean="0"/>
              <a:t>برای</a:t>
            </a:r>
            <a:r>
              <a:rPr lang="en-US" sz="2400" dirty="0" smtClean="0"/>
              <a:t> </a:t>
            </a:r>
            <a:r>
              <a:rPr lang="en-US" sz="2400" dirty="0" err="1" smtClean="0"/>
              <a:t>توصیف</a:t>
            </a:r>
            <a:r>
              <a:rPr lang="en-US" sz="2400" dirty="0" smtClean="0"/>
              <a:t> </a:t>
            </a:r>
            <a:r>
              <a:rPr lang="en-US" sz="2400" dirty="0" err="1" smtClean="0"/>
              <a:t>پدیده‌ها</a:t>
            </a:r>
            <a:r>
              <a:rPr lang="en-US" sz="2400" dirty="0" smtClean="0"/>
              <a:t> </a:t>
            </a:r>
            <a:r>
              <a:rPr lang="en-US" sz="2400" dirty="0" err="1" smtClean="0"/>
              <a:t>به</a:t>
            </a:r>
            <a:r>
              <a:rPr lang="en-US" sz="2400" dirty="0" smtClean="0"/>
              <a:t> </a:t>
            </a:r>
            <a:r>
              <a:rPr lang="en-US" sz="2400" dirty="0" err="1" smtClean="0"/>
              <a:t>کار</a:t>
            </a:r>
            <a:r>
              <a:rPr lang="en-US" sz="2400" dirty="0" smtClean="0"/>
              <a:t> </a:t>
            </a:r>
            <a:r>
              <a:rPr lang="en-US" sz="2400" dirty="0" err="1" smtClean="0"/>
              <a:t>ببریم</a:t>
            </a:r>
            <a:r>
              <a:rPr lang="en-US" sz="2400" dirty="0" smtClean="0"/>
              <a:t>. </a:t>
            </a:r>
            <a:r>
              <a:rPr lang="en-US" sz="2400" dirty="0" err="1" smtClean="0"/>
              <a:t>به</a:t>
            </a:r>
            <a:r>
              <a:rPr lang="en-US" sz="2400" dirty="0" smtClean="0"/>
              <a:t> </a:t>
            </a:r>
            <a:r>
              <a:rPr lang="en-US" sz="2400" dirty="0" err="1" smtClean="0"/>
              <a:t>این</a:t>
            </a:r>
            <a:r>
              <a:rPr lang="en-US" sz="2400" dirty="0" smtClean="0"/>
              <a:t> «</a:t>
            </a:r>
            <a:r>
              <a:rPr lang="en-US" sz="2400" dirty="0" err="1" smtClean="0"/>
              <a:t>حد</a:t>
            </a:r>
            <a:r>
              <a:rPr lang="en-US" sz="2400" dirty="0" smtClean="0"/>
              <a:t>» </a:t>
            </a:r>
            <a:r>
              <a:rPr lang="en-US" sz="2400" dirty="0" err="1" smtClean="0"/>
              <a:t>که</a:t>
            </a:r>
            <a:r>
              <a:rPr lang="en-US" sz="2400" dirty="0" smtClean="0"/>
              <a:t> </a:t>
            </a:r>
            <a:r>
              <a:rPr lang="en-US" sz="2400" dirty="0" err="1" smtClean="0"/>
              <a:t>در</a:t>
            </a:r>
            <a:r>
              <a:rPr lang="en-US" sz="2400" dirty="0" smtClean="0"/>
              <a:t> </a:t>
            </a:r>
            <a:r>
              <a:rPr lang="en-US" sz="2400" dirty="0" err="1" smtClean="0"/>
              <a:t>آن</a:t>
            </a:r>
            <a:r>
              <a:rPr lang="en-US" sz="2400" dirty="0" smtClean="0"/>
              <a:t> </a:t>
            </a:r>
            <a:r>
              <a:rPr lang="en-US" sz="2400" dirty="0" err="1" smtClean="0"/>
              <a:t>قوانین</a:t>
            </a:r>
            <a:r>
              <a:rPr lang="en-US" sz="2400" dirty="0" smtClean="0"/>
              <a:t> </a:t>
            </a:r>
            <a:r>
              <a:rPr lang="en-US" sz="2400" dirty="0" err="1" smtClean="0"/>
              <a:t>فیزیک</a:t>
            </a:r>
            <a:r>
              <a:rPr lang="en-US" sz="2400" dirty="0" smtClean="0"/>
              <a:t> </a:t>
            </a:r>
            <a:r>
              <a:rPr lang="en-US" sz="2400" dirty="0" err="1" smtClean="0"/>
              <a:t>کلاسیک</a:t>
            </a:r>
            <a:r>
              <a:rPr lang="en-US" sz="2400" dirty="0" smtClean="0"/>
              <a:t> </a:t>
            </a:r>
            <a:r>
              <a:rPr lang="en-US" sz="2400" dirty="0" err="1" smtClean="0"/>
              <a:t>را</a:t>
            </a:r>
            <a:r>
              <a:rPr lang="en-US" sz="2400" dirty="0" smtClean="0"/>
              <a:t> (</a:t>
            </a:r>
            <a:r>
              <a:rPr lang="en-US" sz="2400" dirty="0" err="1" smtClean="0"/>
              <a:t>که</a:t>
            </a:r>
            <a:r>
              <a:rPr lang="en-US" sz="2400" dirty="0" smtClean="0"/>
              <a:t> </a:t>
            </a:r>
            <a:r>
              <a:rPr lang="en-US" sz="2400" dirty="0" err="1" smtClean="0"/>
              <a:t>معمولاً</a:t>
            </a:r>
            <a:r>
              <a:rPr lang="en-US" sz="2400" dirty="0" smtClean="0"/>
              <a:t> </a:t>
            </a:r>
            <a:r>
              <a:rPr lang="en-US" sz="2400" dirty="0" err="1" smtClean="0"/>
              <a:t>ساده‌ترند</a:t>
            </a:r>
            <a:r>
              <a:rPr lang="en-US" sz="2400" dirty="0" smtClean="0"/>
              <a:t>) </a:t>
            </a:r>
            <a:r>
              <a:rPr lang="en-US" sz="2400" dirty="0" err="1" smtClean="0"/>
              <a:t>می‌توان</a:t>
            </a:r>
            <a:r>
              <a:rPr lang="en-US" sz="2400" dirty="0" smtClean="0"/>
              <a:t> </a:t>
            </a:r>
            <a:r>
              <a:rPr lang="en-US" sz="2400" dirty="0" err="1" smtClean="0"/>
              <a:t>به</a:t>
            </a:r>
            <a:r>
              <a:rPr lang="en-US" sz="2400" dirty="0" smtClean="0"/>
              <a:t> </a:t>
            </a:r>
            <a:r>
              <a:rPr lang="en-US" sz="2400" dirty="0" err="1" smtClean="0"/>
              <a:t>جای</a:t>
            </a:r>
            <a:r>
              <a:rPr lang="en-US" sz="2400" dirty="0" smtClean="0"/>
              <a:t> </a:t>
            </a:r>
            <a:r>
              <a:rPr lang="en-US" sz="2400" dirty="0" err="1" smtClean="0"/>
              <a:t>مکانیک</a:t>
            </a:r>
            <a:r>
              <a:rPr lang="en-US" sz="2400" dirty="0" smtClean="0"/>
              <a:t> </a:t>
            </a:r>
            <a:r>
              <a:rPr lang="en-US" sz="2400" dirty="0" err="1" smtClean="0"/>
              <a:t>کوانتومی</a:t>
            </a:r>
            <a:r>
              <a:rPr lang="en-US" sz="2400" dirty="0" smtClean="0"/>
              <a:t> </a:t>
            </a:r>
            <a:r>
              <a:rPr lang="en-US" sz="2400" dirty="0" err="1" smtClean="0"/>
              <a:t>در</a:t>
            </a:r>
            <a:r>
              <a:rPr lang="en-US" sz="2400" dirty="0" smtClean="0"/>
              <a:t> </a:t>
            </a:r>
            <a:r>
              <a:rPr lang="en-US" sz="2400" dirty="0" err="1" smtClean="0"/>
              <a:t>توصیف</a:t>
            </a:r>
            <a:r>
              <a:rPr lang="en-US" sz="2400" dirty="0" smtClean="0"/>
              <a:t> </a:t>
            </a:r>
            <a:r>
              <a:rPr lang="en-US" sz="2400" dirty="0" err="1" smtClean="0"/>
              <a:t>دقیقی</a:t>
            </a:r>
            <a:r>
              <a:rPr lang="en-US" sz="2400" dirty="0" smtClean="0"/>
              <a:t> </a:t>
            </a:r>
            <a:r>
              <a:rPr lang="en-US" sz="2400" dirty="0" err="1" smtClean="0"/>
              <a:t>از</a:t>
            </a:r>
            <a:r>
              <a:rPr lang="en-US" sz="2400" dirty="0" smtClean="0"/>
              <a:t> </a:t>
            </a:r>
            <a:r>
              <a:rPr lang="en-US" sz="2400" dirty="0" err="1" smtClean="0"/>
              <a:t>پدیده‌ها</a:t>
            </a:r>
            <a:r>
              <a:rPr lang="en-US" sz="2400" dirty="0" smtClean="0"/>
              <a:t> </a:t>
            </a:r>
            <a:r>
              <a:rPr lang="en-US" sz="2400" dirty="0" err="1" smtClean="0"/>
              <a:t>به</a:t>
            </a:r>
            <a:r>
              <a:rPr lang="en-US" sz="2400" dirty="0" smtClean="0"/>
              <a:t> </a:t>
            </a:r>
            <a:r>
              <a:rPr lang="en-US" sz="2400" dirty="0" err="1" smtClean="0"/>
              <a:t>کار</a:t>
            </a:r>
            <a:r>
              <a:rPr lang="en-US" sz="2400" dirty="0" smtClean="0"/>
              <a:t> </a:t>
            </a:r>
            <a:r>
              <a:rPr lang="en-US" sz="2400" dirty="0" err="1" smtClean="0"/>
              <a:t>برد</a:t>
            </a:r>
            <a:r>
              <a:rPr lang="en-US" sz="2400" dirty="0" smtClean="0"/>
              <a:t> </a:t>
            </a:r>
            <a:r>
              <a:rPr lang="en-US" sz="2400" dirty="0" err="1" smtClean="0"/>
              <a:t>حد</a:t>
            </a:r>
            <a:r>
              <a:rPr lang="en-US" sz="2400" dirty="0" smtClean="0"/>
              <a:t> </a:t>
            </a:r>
            <a:r>
              <a:rPr lang="en-US" sz="2400" dirty="0" err="1" smtClean="0"/>
              <a:t>کلاسیک</a:t>
            </a:r>
            <a:r>
              <a:rPr lang="en-US" sz="2400" dirty="0" smtClean="0"/>
              <a:t> </a:t>
            </a:r>
            <a:r>
              <a:rPr lang="en-US" sz="2400" dirty="0" err="1" smtClean="0"/>
              <a:t>گفته</a:t>
            </a:r>
            <a:r>
              <a:rPr lang="en-US" sz="2400" dirty="0" smtClean="0"/>
              <a:t> </a:t>
            </a:r>
            <a:r>
              <a:rPr lang="en-US" sz="2400" dirty="0" err="1" smtClean="0"/>
              <a:t>می‌شود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7681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2105" y="217165"/>
            <a:ext cx="1108509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600" dirty="0" err="1" smtClean="0"/>
              <a:t>کوشش</a:t>
            </a:r>
            <a:r>
              <a:rPr lang="en-US" sz="3600" dirty="0" smtClean="0"/>
              <a:t> </a:t>
            </a:r>
            <a:r>
              <a:rPr lang="en-US" sz="3600" dirty="0" err="1" smtClean="0"/>
              <a:t>برای</a:t>
            </a:r>
            <a:r>
              <a:rPr lang="en-US" sz="3600" dirty="0" smtClean="0"/>
              <a:t> </a:t>
            </a:r>
            <a:r>
              <a:rPr lang="en-US" sz="3600" dirty="0" err="1" smtClean="0"/>
              <a:t>نظریهٔ</a:t>
            </a:r>
            <a:r>
              <a:rPr lang="en-US" sz="3600" dirty="0" smtClean="0"/>
              <a:t> </a:t>
            </a:r>
            <a:r>
              <a:rPr lang="en-US" sz="3600" dirty="0" err="1" smtClean="0"/>
              <a:t>وحدت‌یافته</a:t>
            </a:r>
            <a:endParaRPr lang="en-US" sz="3600" dirty="0" smtClean="0"/>
          </a:p>
          <a:p>
            <a:pPr algn="r"/>
            <a:endParaRPr lang="en-US" sz="3600" dirty="0" smtClean="0"/>
          </a:p>
          <a:p>
            <a:pPr algn="r"/>
            <a:r>
              <a:rPr lang="en-US" sz="3600" dirty="0" err="1" smtClean="0"/>
              <a:t>وقتی</a:t>
            </a:r>
            <a:r>
              <a:rPr lang="en-US" sz="3600" dirty="0" smtClean="0"/>
              <a:t> </a:t>
            </a:r>
            <a:r>
              <a:rPr lang="en-US" sz="3600" dirty="0" err="1" smtClean="0"/>
              <a:t>می‌خواهیم</a:t>
            </a:r>
            <a:r>
              <a:rPr lang="en-US" sz="3600" dirty="0" smtClean="0"/>
              <a:t> </a:t>
            </a:r>
            <a:r>
              <a:rPr lang="en-US" sz="3600" dirty="0" err="1" smtClean="0"/>
              <a:t>مکانیک</a:t>
            </a:r>
            <a:r>
              <a:rPr lang="en-US" sz="3600" dirty="0" smtClean="0"/>
              <a:t> </a:t>
            </a:r>
            <a:r>
              <a:rPr lang="en-US" sz="3600" dirty="0" err="1" smtClean="0"/>
              <a:t>کوانتومی</a:t>
            </a:r>
            <a:r>
              <a:rPr lang="en-US" sz="3600" dirty="0" smtClean="0"/>
              <a:t> </a:t>
            </a:r>
            <a:r>
              <a:rPr lang="en-US" sz="3600" dirty="0" err="1" smtClean="0"/>
              <a:t>را</a:t>
            </a:r>
            <a:r>
              <a:rPr lang="en-US" sz="3600" dirty="0" smtClean="0"/>
              <a:t> </a:t>
            </a:r>
            <a:r>
              <a:rPr lang="en-US" sz="3600" dirty="0" err="1" smtClean="0"/>
              <a:t>با</a:t>
            </a:r>
            <a:r>
              <a:rPr lang="en-US" sz="3600" dirty="0" smtClean="0"/>
              <a:t> </a:t>
            </a:r>
            <a:r>
              <a:rPr lang="en-US" sz="3600" dirty="0" err="1" smtClean="0"/>
              <a:t>نظریهٔ</a:t>
            </a:r>
            <a:r>
              <a:rPr lang="en-US" sz="3600" dirty="0" smtClean="0"/>
              <a:t> </a:t>
            </a:r>
            <a:r>
              <a:rPr lang="en-US" sz="3600" dirty="0" err="1" smtClean="0"/>
              <a:t>نسبیت</a:t>
            </a:r>
            <a:r>
              <a:rPr lang="en-US" sz="3600" dirty="0" smtClean="0"/>
              <a:t> </a:t>
            </a:r>
            <a:r>
              <a:rPr lang="en-US" sz="3600" dirty="0" err="1" smtClean="0"/>
              <a:t>عام</a:t>
            </a:r>
            <a:r>
              <a:rPr lang="en-US" sz="3600" dirty="0" smtClean="0"/>
              <a:t> (</a:t>
            </a:r>
            <a:r>
              <a:rPr lang="en-US" sz="3600" dirty="0" err="1" smtClean="0"/>
              <a:t>که</a:t>
            </a:r>
            <a:r>
              <a:rPr lang="en-US" sz="3600" dirty="0" smtClean="0"/>
              <a:t> </a:t>
            </a:r>
            <a:r>
              <a:rPr lang="en-US" sz="3600" dirty="0" err="1" smtClean="0"/>
              <a:t>توصیف‌گر</a:t>
            </a:r>
            <a:r>
              <a:rPr lang="en-US" sz="3600" dirty="0" smtClean="0"/>
              <a:t> </a:t>
            </a:r>
            <a:r>
              <a:rPr lang="en-US" sz="3600" dirty="0" err="1" smtClean="0"/>
              <a:t>فضا-زمان</a:t>
            </a:r>
            <a:r>
              <a:rPr lang="en-US" sz="3600" dirty="0" smtClean="0"/>
              <a:t> </a:t>
            </a:r>
            <a:r>
              <a:rPr lang="en-US" sz="3600" dirty="0" err="1" smtClean="0"/>
              <a:t>در</a:t>
            </a:r>
            <a:r>
              <a:rPr lang="en-US" sz="3600" dirty="0" smtClean="0"/>
              <a:t> </a:t>
            </a:r>
            <a:r>
              <a:rPr lang="en-US" sz="3600" dirty="0" err="1" smtClean="0"/>
              <a:t>حضور</a:t>
            </a:r>
            <a:r>
              <a:rPr lang="en-US" sz="3600" dirty="0" smtClean="0"/>
              <a:t> </a:t>
            </a:r>
            <a:r>
              <a:rPr lang="en-US" sz="3600" dirty="0" err="1" smtClean="0"/>
              <a:t>گرانش</a:t>
            </a:r>
            <a:r>
              <a:rPr lang="en-US" sz="3600" dirty="0" smtClean="0"/>
              <a:t> </a:t>
            </a:r>
            <a:r>
              <a:rPr lang="en-US" sz="3600" dirty="0" err="1" smtClean="0"/>
              <a:t>است</a:t>
            </a:r>
            <a:r>
              <a:rPr lang="en-US" sz="3600" dirty="0" smtClean="0"/>
              <a:t>) </a:t>
            </a:r>
            <a:r>
              <a:rPr lang="en-US" sz="3600" dirty="0" err="1" smtClean="0"/>
              <a:t>ترکیب</a:t>
            </a:r>
            <a:r>
              <a:rPr lang="en-US" sz="3600" dirty="0" smtClean="0"/>
              <a:t> </a:t>
            </a:r>
            <a:r>
              <a:rPr lang="en-US" sz="3600" dirty="0" err="1" smtClean="0"/>
              <a:t>کنیم</a:t>
            </a:r>
            <a:r>
              <a:rPr lang="en-US" sz="3600" dirty="0" smtClean="0"/>
              <a:t>، </a:t>
            </a:r>
            <a:r>
              <a:rPr lang="en-US" sz="3600" dirty="0" err="1" smtClean="0"/>
              <a:t>به</a:t>
            </a:r>
            <a:r>
              <a:rPr lang="en-US" sz="3600" dirty="0" smtClean="0"/>
              <a:t> </a:t>
            </a:r>
            <a:r>
              <a:rPr lang="en-US" sz="3600" dirty="0" err="1" smtClean="0"/>
              <a:t>ناسازگاری‌هایی</a:t>
            </a:r>
            <a:r>
              <a:rPr lang="en-US" sz="3600" dirty="0" smtClean="0"/>
              <a:t> </a:t>
            </a:r>
            <a:r>
              <a:rPr lang="en-US" sz="3600" dirty="0" err="1" smtClean="0"/>
              <a:t>برمی‌خوریم</a:t>
            </a:r>
            <a:r>
              <a:rPr lang="en-US" sz="3600" dirty="0" smtClean="0"/>
              <a:t> </a:t>
            </a:r>
            <a:r>
              <a:rPr lang="en-US" sz="3600" dirty="0" err="1" smtClean="0"/>
              <a:t>که</a:t>
            </a:r>
            <a:r>
              <a:rPr lang="en-US" sz="3600" dirty="0" smtClean="0"/>
              <a:t> </a:t>
            </a:r>
            <a:r>
              <a:rPr lang="en-US" sz="3600" dirty="0" err="1" smtClean="0"/>
              <a:t>این</a:t>
            </a:r>
            <a:r>
              <a:rPr lang="en-US" sz="3600" dirty="0" smtClean="0"/>
              <a:t> </a:t>
            </a:r>
            <a:r>
              <a:rPr lang="en-US" sz="3600" dirty="0" err="1" smtClean="0"/>
              <a:t>کار</a:t>
            </a:r>
            <a:r>
              <a:rPr lang="en-US" sz="3600" dirty="0" smtClean="0"/>
              <a:t> </a:t>
            </a:r>
            <a:r>
              <a:rPr lang="en-US" sz="3600" dirty="0" err="1" smtClean="0"/>
              <a:t>را</a:t>
            </a:r>
            <a:r>
              <a:rPr lang="en-US" sz="3600" dirty="0" smtClean="0"/>
              <a:t> </a:t>
            </a:r>
            <a:r>
              <a:rPr lang="en-US" sz="3600" dirty="0" err="1" smtClean="0"/>
              <a:t>ناممکن</a:t>
            </a:r>
            <a:r>
              <a:rPr lang="en-US" sz="3600" dirty="0" smtClean="0"/>
              <a:t> </a:t>
            </a:r>
            <a:r>
              <a:rPr lang="en-US" sz="3600" dirty="0" err="1" smtClean="0"/>
              <a:t>می‌کند</a:t>
            </a:r>
            <a:r>
              <a:rPr lang="en-US" sz="3600" dirty="0" smtClean="0"/>
              <a:t>. </a:t>
            </a:r>
            <a:r>
              <a:rPr lang="en-US" sz="3600" dirty="0" err="1" smtClean="0"/>
              <a:t>حل</a:t>
            </a:r>
            <a:r>
              <a:rPr lang="en-US" sz="3600" dirty="0" smtClean="0"/>
              <a:t> </a:t>
            </a:r>
            <a:r>
              <a:rPr lang="en-US" sz="3600" dirty="0" err="1" smtClean="0"/>
              <a:t>این</a:t>
            </a:r>
            <a:r>
              <a:rPr lang="en-US" sz="3600" dirty="0" smtClean="0"/>
              <a:t> </a:t>
            </a:r>
            <a:r>
              <a:rPr lang="en-US" sz="3600" dirty="0" err="1" smtClean="0"/>
              <a:t>ناسازگاری‌ها</a:t>
            </a:r>
            <a:r>
              <a:rPr lang="en-US" sz="3600" dirty="0" smtClean="0"/>
              <a:t> </a:t>
            </a:r>
            <a:r>
              <a:rPr lang="en-US" sz="3600" dirty="0" err="1" smtClean="0"/>
              <a:t>هدف</a:t>
            </a:r>
            <a:r>
              <a:rPr lang="en-US" sz="3600" dirty="0" smtClean="0"/>
              <a:t> </a:t>
            </a:r>
            <a:r>
              <a:rPr lang="en-US" sz="3600" dirty="0" err="1" smtClean="0"/>
              <a:t>بزرگ</a:t>
            </a:r>
            <a:r>
              <a:rPr lang="en-US" sz="3600" dirty="0" smtClean="0"/>
              <a:t> </a:t>
            </a:r>
            <a:r>
              <a:rPr lang="en-US" sz="3600" dirty="0" err="1" smtClean="0"/>
              <a:t>فیزیکدانان</a:t>
            </a:r>
            <a:r>
              <a:rPr lang="en-US" sz="3600" dirty="0" smtClean="0"/>
              <a:t> </a:t>
            </a:r>
            <a:r>
              <a:rPr lang="en-US" sz="3600" dirty="0" err="1" smtClean="0"/>
              <a:t>قرن‌های</a:t>
            </a:r>
            <a:r>
              <a:rPr lang="en-US" sz="3600" dirty="0" smtClean="0"/>
              <a:t> </a:t>
            </a:r>
            <a:r>
              <a:rPr lang="en-US" sz="3600" dirty="0" err="1" smtClean="0"/>
              <a:t>بیستم</a:t>
            </a:r>
            <a:r>
              <a:rPr lang="en-US" sz="3600" dirty="0" smtClean="0"/>
              <a:t> و </a:t>
            </a:r>
            <a:r>
              <a:rPr lang="en-US" sz="3600" dirty="0" err="1" smtClean="0"/>
              <a:t>بیست‌ویکم</a:t>
            </a:r>
            <a:r>
              <a:rPr lang="en-US" sz="3600" dirty="0" smtClean="0"/>
              <a:t> </a:t>
            </a:r>
            <a:r>
              <a:rPr lang="en-US" sz="3600" dirty="0" err="1" smtClean="0"/>
              <a:t>است</a:t>
            </a:r>
            <a:r>
              <a:rPr lang="en-US" sz="3600" dirty="0" smtClean="0"/>
              <a:t>. </a:t>
            </a:r>
            <a:r>
              <a:rPr lang="en-US" sz="3600" dirty="0" err="1" smtClean="0"/>
              <a:t>فیزیکدانان</a:t>
            </a:r>
            <a:r>
              <a:rPr lang="en-US" sz="3600" dirty="0" smtClean="0"/>
              <a:t> </a:t>
            </a:r>
            <a:r>
              <a:rPr lang="en-US" sz="3600" dirty="0" err="1" smtClean="0"/>
              <a:t>بزرگی</a:t>
            </a:r>
            <a:r>
              <a:rPr lang="en-US" sz="3600" dirty="0" smtClean="0"/>
              <a:t> </a:t>
            </a:r>
            <a:r>
              <a:rPr lang="en-US" sz="3600" dirty="0" err="1" smtClean="0"/>
              <a:t>همچون</a:t>
            </a:r>
            <a:r>
              <a:rPr lang="en-US" sz="3600" dirty="0" smtClean="0"/>
              <a:t> </a:t>
            </a:r>
            <a:r>
              <a:rPr lang="en-US" sz="3600" dirty="0" err="1" smtClean="0"/>
              <a:t>استیون</a:t>
            </a:r>
            <a:r>
              <a:rPr lang="en-US" sz="3600" dirty="0" smtClean="0"/>
              <a:t> </a:t>
            </a:r>
            <a:r>
              <a:rPr lang="en-US" sz="3600" dirty="0" err="1" smtClean="0"/>
              <a:t>هاوکینگ</a:t>
            </a:r>
            <a:r>
              <a:rPr lang="en-US" sz="3600" dirty="0" smtClean="0"/>
              <a:t> </a:t>
            </a:r>
            <a:r>
              <a:rPr lang="en-US" sz="3600" dirty="0" err="1" smtClean="0"/>
              <a:t>در</a:t>
            </a:r>
            <a:r>
              <a:rPr lang="en-US" sz="3600" dirty="0" smtClean="0"/>
              <a:t> </a:t>
            </a:r>
            <a:r>
              <a:rPr lang="en-US" sz="3600" dirty="0" err="1" smtClean="0"/>
              <a:t>راه</a:t>
            </a:r>
            <a:r>
              <a:rPr lang="en-US" sz="3600" dirty="0" smtClean="0"/>
              <a:t> </a:t>
            </a:r>
            <a:r>
              <a:rPr lang="en-US" sz="3600" dirty="0" err="1" smtClean="0"/>
              <a:t>رسیدن</a:t>
            </a:r>
            <a:r>
              <a:rPr lang="en-US" sz="3600" dirty="0" smtClean="0"/>
              <a:t> </a:t>
            </a:r>
            <a:r>
              <a:rPr lang="en-US" sz="3600" dirty="0" err="1" smtClean="0"/>
              <a:t>به</a:t>
            </a:r>
            <a:r>
              <a:rPr lang="en-US" sz="3600" dirty="0" smtClean="0"/>
              <a:t> </a:t>
            </a:r>
            <a:r>
              <a:rPr lang="en-US" sz="3600" dirty="0" err="1" smtClean="0"/>
              <a:t>نظریهٔ</a:t>
            </a:r>
            <a:r>
              <a:rPr lang="en-US" sz="3600" dirty="0" smtClean="0"/>
              <a:t> </a:t>
            </a:r>
            <a:r>
              <a:rPr lang="en-US" sz="3600" dirty="0" err="1" smtClean="0"/>
              <a:t>وحدت‌یافتهٔ</a:t>
            </a:r>
            <a:r>
              <a:rPr lang="en-US" sz="3600" dirty="0" smtClean="0"/>
              <a:t> </a:t>
            </a:r>
            <a:r>
              <a:rPr lang="en-US" sz="3600" dirty="0" err="1" smtClean="0"/>
              <a:t>نهایی</a:t>
            </a:r>
            <a:r>
              <a:rPr lang="en-US" sz="3600" dirty="0" smtClean="0"/>
              <a:t> </a:t>
            </a:r>
            <a:r>
              <a:rPr lang="en-US" sz="3600" dirty="0" err="1" smtClean="0"/>
              <a:t>تلاش</a:t>
            </a:r>
            <a:r>
              <a:rPr lang="en-US" sz="3600" dirty="0" smtClean="0"/>
              <a:t> </a:t>
            </a:r>
            <a:r>
              <a:rPr lang="en-US" sz="3600" dirty="0" err="1" smtClean="0"/>
              <a:t>می‌کردند</a:t>
            </a:r>
            <a:r>
              <a:rPr lang="en-US" sz="3600" dirty="0" smtClean="0"/>
              <a:t>؛ </a:t>
            </a:r>
            <a:r>
              <a:rPr lang="en-US" sz="3600" dirty="0" err="1" smtClean="0"/>
              <a:t>نظریه‌ای</a:t>
            </a:r>
            <a:r>
              <a:rPr lang="en-US" sz="3600" dirty="0" smtClean="0"/>
              <a:t> </a:t>
            </a:r>
            <a:r>
              <a:rPr lang="en-US" sz="3600" dirty="0" err="1" smtClean="0"/>
              <a:t>که</a:t>
            </a:r>
            <a:r>
              <a:rPr lang="en-US" sz="3600" dirty="0" smtClean="0"/>
              <a:t> </a:t>
            </a:r>
            <a:r>
              <a:rPr lang="en-US" sz="3600" dirty="0" err="1" smtClean="0"/>
              <a:t>نه</a:t>
            </a:r>
            <a:r>
              <a:rPr lang="en-US" sz="3600" dirty="0" smtClean="0"/>
              <a:t> </a:t>
            </a:r>
            <a:r>
              <a:rPr lang="en-US" sz="3600" dirty="0" err="1" smtClean="0"/>
              <a:t>تنها</a:t>
            </a:r>
            <a:r>
              <a:rPr lang="en-US" sz="3600" dirty="0" smtClean="0"/>
              <a:t> </a:t>
            </a:r>
            <a:r>
              <a:rPr lang="en-US" sz="3600" dirty="0" err="1" smtClean="0"/>
              <a:t>مدل‌های</a:t>
            </a:r>
            <a:r>
              <a:rPr lang="en-US" sz="3600" dirty="0" smtClean="0"/>
              <a:t> </a:t>
            </a:r>
            <a:r>
              <a:rPr lang="en-US" sz="3600" dirty="0" err="1" smtClean="0"/>
              <a:t>مختلف</a:t>
            </a:r>
            <a:r>
              <a:rPr lang="en-US" sz="3600" dirty="0" smtClean="0"/>
              <a:t> </a:t>
            </a:r>
            <a:r>
              <a:rPr lang="en-US" sz="3600" dirty="0" err="1" smtClean="0"/>
              <a:t>فیزیک</a:t>
            </a:r>
            <a:r>
              <a:rPr lang="en-US" sz="3600" dirty="0" smtClean="0"/>
              <a:t> </a:t>
            </a:r>
            <a:r>
              <a:rPr lang="en-US" sz="3600" dirty="0" err="1" smtClean="0"/>
              <a:t>زیراتمی</a:t>
            </a:r>
            <a:r>
              <a:rPr lang="en-US" sz="3600" dirty="0" smtClean="0"/>
              <a:t> </a:t>
            </a:r>
            <a:r>
              <a:rPr lang="en-US" sz="3600" dirty="0" err="1" smtClean="0"/>
              <a:t>را</a:t>
            </a:r>
            <a:r>
              <a:rPr lang="en-US" sz="3600" dirty="0" smtClean="0"/>
              <a:t> </a:t>
            </a:r>
            <a:r>
              <a:rPr lang="en-US" sz="3600" dirty="0" err="1" smtClean="0"/>
              <a:t>یکی</a:t>
            </a:r>
            <a:r>
              <a:rPr lang="en-US" sz="3600" dirty="0" smtClean="0"/>
              <a:t> </a:t>
            </a:r>
            <a:r>
              <a:rPr lang="en-US" sz="3600" dirty="0" err="1" smtClean="0"/>
              <a:t>کند</a:t>
            </a:r>
            <a:r>
              <a:rPr lang="en-US" sz="3600" dirty="0" smtClean="0"/>
              <a:t>، </a:t>
            </a:r>
            <a:r>
              <a:rPr lang="en-US" sz="3600" dirty="0" err="1" smtClean="0"/>
              <a:t>بلکه</a:t>
            </a:r>
            <a:r>
              <a:rPr lang="en-US" sz="3600" dirty="0" smtClean="0"/>
              <a:t> </a:t>
            </a:r>
            <a:r>
              <a:rPr lang="en-US" sz="3600" dirty="0" err="1" smtClean="0"/>
              <a:t>چهار</a:t>
            </a:r>
            <a:r>
              <a:rPr lang="en-US" sz="3600" dirty="0" smtClean="0"/>
              <a:t> </a:t>
            </a:r>
            <a:r>
              <a:rPr lang="en-US" sz="3600" dirty="0" err="1" smtClean="0"/>
              <a:t>نیروی</a:t>
            </a:r>
            <a:r>
              <a:rPr lang="en-US" sz="3600" dirty="0" smtClean="0"/>
              <a:t> </a:t>
            </a:r>
            <a:r>
              <a:rPr lang="en-US" sz="3600" dirty="0" err="1" smtClean="0"/>
              <a:t>بنیادی</a:t>
            </a:r>
            <a:r>
              <a:rPr lang="en-US" sz="3600" dirty="0" smtClean="0"/>
              <a:t> </a:t>
            </a:r>
            <a:r>
              <a:rPr lang="en-US" sz="3600" dirty="0" err="1" smtClean="0"/>
              <a:t>طبیعت</a:t>
            </a:r>
            <a:r>
              <a:rPr lang="en-US" sz="3600" dirty="0" smtClean="0"/>
              <a:t> (</a:t>
            </a:r>
            <a:r>
              <a:rPr lang="en-US" sz="3600" dirty="0" err="1" smtClean="0"/>
              <a:t>نیروی</a:t>
            </a:r>
            <a:r>
              <a:rPr lang="en-US" sz="3600" dirty="0" smtClean="0"/>
              <a:t> </a:t>
            </a:r>
            <a:r>
              <a:rPr lang="en-US" sz="3600" dirty="0" err="1" smtClean="0"/>
              <a:t>قوی</a:t>
            </a:r>
            <a:r>
              <a:rPr lang="en-US" sz="3600" dirty="0" smtClean="0"/>
              <a:t>، </a:t>
            </a:r>
            <a:r>
              <a:rPr lang="en-US" sz="3600" dirty="0" err="1" smtClean="0"/>
              <a:t>نیروی</a:t>
            </a:r>
            <a:r>
              <a:rPr lang="en-US" sz="3600" dirty="0" smtClean="0"/>
              <a:t> </a:t>
            </a:r>
            <a:r>
              <a:rPr lang="en-US" sz="3600" dirty="0" err="1" smtClean="0"/>
              <a:t>ضعیف</a:t>
            </a:r>
            <a:r>
              <a:rPr lang="en-US" sz="3600" dirty="0" smtClean="0"/>
              <a:t>، </a:t>
            </a:r>
            <a:r>
              <a:rPr lang="en-US" sz="3600" dirty="0" err="1" smtClean="0"/>
              <a:t>الکترومغناطیس</a:t>
            </a:r>
            <a:r>
              <a:rPr lang="en-US" sz="3600" dirty="0" smtClean="0"/>
              <a:t> و </a:t>
            </a:r>
            <a:r>
              <a:rPr lang="en-US" sz="3600" dirty="0" err="1" smtClean="0"/>
              <a:t>گرانش</a:t>
            </a:r>
            <a:r>
              <a:rPr lang="en-US" sz="3600" dirty="0" smtClean="0"/>
              <a:t>) </a:t>
            </a:r>
            <a:r>
              <a:rPr lang="en-US" sz="3600" dirty="0" err="1" smtClean="0"/>
              <a:t>را</a:t>
            </a:r>
            <a:r>
              <a:rPr lang="en-US" sz="3600" dirty="0" smtClean="0"/>
              <a:t> </a:t>
            </a:r>
            <a:r>
              <a:rPr lang="en-US" sz="3600" dirty="0" err="1" smtClean="0"/>
              <a:t>نیز</a:t>
            </a:r>
            <a:r>
              <a:rPr lang="en-US" sz="3600" dirty="0" smtClean="0"/>
              <a:t> </a:t>
            </a:r>
            <a:r>
              <a:rPr lang="en-US" sz="3600" dirty="0" err="1" smtClean="0"/>
              <a:t>به</a:t>
            </a:r>
            <a:r>
              <a:rPr lang="en-US" sz="3600" dirty="0" smtClean="0"/>
              <a:t> </a:t>
            </a:r>
            <a:r>
              <a:rPr lang="en-US" sz="3600" dirty="0" err="1" smtClean="0"/>
              <a:t>شکل</a:t>
            </a:r>
            <a:r>
              <a:rPr lang="en-US" sz="3600" dirty="0" smtClean="0"/>
              <a:t> </a:t>
            </a:r>
            <a:r>
              <a:rPr lang="en-US" sz="3600" dirty="0" err="1" smtClean="0"/>
              <a:t>جلوه‌های</a:t>
            </a:r>
            <a:r>
              <a:rPr lang="en-US" sz="3600" dirty="0" smtClean="0"/>
              <a:t> </a:t>
            </a:r>
            <a:r>
              <a:rPr lang="en-US" sz="3600" dirty="0" err="1" smtClean="0"/>
              <a:t>مختلفی</a:t>
            </a:r>
            <a:r>
              <a:rPr lang="en-US" sz="3600" dirty="0" smtClean="0"/>
              <a:t> </a:t>
            </a:r>
            <a:r>
              <a:rPr lang="en-US" sz="3600" dirty="0" err="1" smtClean="0"/>
              <a:t>از</a:t>
            </a:r>
            <a:r>
              <a:rPr lang="en-US" sz="3600" dirty="0" smtClean="0"/>
              <a:t> </a:t>
            </a:r>
            <a:r>
              <a:rPr lang="en-US" sz="3600" dirty="0" err="1" smtClean="0"/>
              <a:t>یک</a:t>
            </a:r>
            <a:r>
              <a:rPr lang="en-US" sz="3600" dirty="0" smtClean="0"/>
              <a:t> </a:t>
            </a:r>
            <a:r>
              <a:rPr lang="en-US" sz="3600" dirty="0" err="1" smtClean="0"/>
              <a:t>نیرو</a:t>
            </a:r>
            <a:r>
              <a:rPr lang="en-US" sz="3600" dirty="0" smtClean="0"/>
              <a:t> </a:t>
            </a:r>
            <a:r>
              <a:rPr lang="en-US" sz="3600" dirty="0" err="1" smtClean="0"/>
              <a:t>یا</a:t>
            </a:r>
            <a:r>
              <a:rPr lang="en-US" sz="3600" dirty="0" smtClean="0"/>
              <a:t> </a:t>
            </a:r>
            <a:r>
              <a:rPr lang="en-US" sz="3600" dirty="0" err="1" smtClean="0"/>
              <a:t>پدیده</a:t>
            </a:r>
            <a:r>
              <a:rPr lang="en-US" sz="3600" dirty="0" smtClean="0"/>
              <a:t> </a:t>
            </a:r>
            <a:r>
              <a:rPr lang="en-US" sz="3600" dirty="0" err="1" smtClean="0"/>
              <a:t>نشان</a:t>
            </a:r>
            <a:r>
              <a:rPr lang="en-US" sz="3600" dirty="0" smtClean="0"/>
              <a:t> </a:t>
            </a:r>
            <a:r>
              <a:rPr lang="en-US" sz="3600" dirty="0" err="1" smtClean="0"/>
              <a:t>دهد</a:t>
            </a:r>
            <a:r>
              <a:rPr lang="en-US" sz="3600" dirty="0" smtClean="0"/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58294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0694" y="199528"/>
            <a:ext cx="92883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b="1" i="1" dirty="0" err="1" smtClean="0"/>
              <a:t>مکانیک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کوانتومی</a:t>
            </a:r>
            <a:r>
              <a:rPr lang="en-US" sz="2800" b="1" i="1" dirty="0" smtClean="0"/>
              <a:t> و </a:t>
            </a:r>
            <a:r>
              <a:rPr lang="en-US" sz="2800" b="1" i="1" dirty="0" err="1" smtClean="0"/>
              <a:t>زیست‌شناسی</a:t>
            </a:r>
            <a:endParaRPr lang="en-US" sz="2800" b="1" i="1" dirty="0" smtClean="0"/>
          </a:p>
          <a:p>
            <a:pPr algn="r"/>
            <a:endParaRPr lang="en-US" sz="2800" dirty="0" smtClean="0"/>
          </a:p>
          <a:p>
            <a:pPr algn="r"/>
            <a:r>
              <a:rPr lang="en-US" sz="2800" dirty="0" err="1" smtClean="0"/>
              <a:t>تحقیقات</a:t>
            </a:r>
            <a:r>
              <a:rPr lang="en-US" sz="2800" dirty="0" smtClean="0"/>
              <a:t> </a:t>
            </a:r>
            <a:r>
              <a:rPr lang="en-US" sz="2800" dirty="0" err="1" smtClean="0"/>
              <a:t>چند</a:t>
            </a:r>
            <a:r>
              <a:rPr lang="en-US" sz="2800" dirty="0" smtClean="0"/>
              <a:t> </a:t>
            </a:r>
            <a:r>
              <a:rPr lang="en-US" sz="2800" dirty="0" err="1" smtClean="0"/>
              <a:t>مؤسسه</a:t>
            </a:r>
            <a:r>
              <a:rPr lang="en-US" sz="2800" dirty="0" smtClean="0"/>
              <a:t>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آمریکا</a:t>
            </a:r>
            <a:r>
              <a:rPr lang="en-US" sz="2800" dirty="0" smtClean="0"/>
              <a:t> و </a:t>
            </a:r>
            <a:r>
              <a:rPr lang="en-US" sz="2800" dirty="0" err="1" smtClean="0"/>
              <a:t>هلندنشان</a:t>
            </a:r>
            <a:r>
              <a:rPr lang="en-US" sz="2800" dirty="0" smtClean="0"/>
              <a:t> </a:t>
            </a:r>
            <a:r>
              <a:rPr lang="en-US" sz="2800" dirty="0" err="1" smtClean="0"/>
              <a:t>داده‌است</a:t>
            </a:r>
            <a:r>
              <a:rPr lang="en-US" sz="2800" dirty="0" smtClean="0"/>
              <a:t> </a:t>
            </a:r>
            <a:r>
              <a:rPr lang="en-US" sz="2800" dirty="0" err="1" smtClean="0"/>
              <a:t>که</a:t>
            </a:r>
            <a:r>
              <a:rPr lang="en-US" sz="2800" dirty="0" smtClean="0"/>
              <a:t> </a:t>
            </a:r>
            <a:r>
              <a:rPr lang="en-US" sz="2800" dirty="0" err="1" smtClean="0"/>
              <a:t>بسیاری</a:t>
            </a:r>
            <a:r>
              <a:rPr lang="en-US" sz="2800" dirty="0" smtClean="0"/>
              <a:t>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فرایندهای</a:t>
            </a:r>
            <a:r>
              <a:rPr lang="en-US" sz="2800" dirty="0" smtClean="0"/>
              <a:t> </a:t>
            </a:r>
            <a:r>
              <a:rPr lang="en-US" sz="2800" dirty="0" err="1" smtClean="0"/>
              <a:t>زیستی</a:t>
            </a:r>
            <a:r>
              <a:rPr lang="en-US" sz="2800" dirty="0" smtClean="0"/>
              <a:t>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مکانیک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</a:t>
            </a:r>
            <a:r>
              <a:rPr lang="en-US" sz="2800" dirty="0" err="1" smtClean="0"/>
              <a:t>بهره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می‌برند</a:t>
            </a:r>
            <a:r>
              <a:rPr lang="en-US" sz="2800" dirty="0" smtClean="0"/>
              <a:t>. </a:t>
            </a:r>
            <a:r>
              <a:rPr lang="en-US" sz="2800" dirty="0" err="1" smtClean="0"/>
              <a:t>قبلاً</a:t>
            </a:r>
            <a:r>
              <a:rPr lang="en-US" sz="2800" dirty="0" smtClean="0"/>
              <a:t> </a:t>
            </a:r>
            <a:r>
              <a:rPr lang="en-US" sz="2800" dirty="0" err="1" smtClean="0"/>
              <a:t>تصور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می‌شد</a:t>
            </a:r>
            <a:r>
              <a:rPr lang="en-US" sz="2800" dirty="0" smtClean="0"/>
              <a:t> </a:t>
            </a:r>
            <a:r>
              <a:rPr lang="en-US" sz="2800" dirty="0" err="1" smtClean="0"/>
              <a:t>فتوسنتز</a:t>
            </a:r>
            <a:r>
              <a:rPr lang="en-US" sz="2800" dirty="0" smtClean="0"/>
              <a:t> </a:t>
            </a:r>
            <a:r>
              <a:rPr lang="en-US" sz="2800" dirty="0" err="1" smtClean="0"/>
              <a:t>گیاهان</a:t>
            </a:r>
            <a:r>
              <a:rPr lang="en-US" sz="2800" dirty="0" smtClean="0"/>
              <a:t> </a:t>
            </a:r>
            <a:r>
              <a:rPr lang="en-US" sz="2800" dirty="0" err="1" smtClean="0"/>
              <a:t>فرایندی</a:t>
            </a:r>
            <a:r>
              <a:rPr lang="en-US" sz="2800" dirty="0" smtClean="0"/>
              <a:t> </a:t>
            </a:r>
            <a:r>
              <a:rPr lang="en-US" sz="2800" dirty="0" err="1" smtClean="0"/>
              <a:t>بر</a:t>
            </a:r>
            <a:r>
              <a:rPr lang="en-US" sz="2800" dirty="0" smtClean="0"/>
              <a:t> </a:t>
            </a:r>
            <a:r>
              <a:rPr lang="en-US" sz="2800" dirty="0" err="1" smtClean="0"/>
              <a:t>پایهٔ</a:t>
            </a:r>
            <a:r>
              <a:rPr lang="en-US" sz="2800" dirty="0" smtClean="0"/>
              <a:t> </a:t>
            </a:r>
            <a:r>
              <a:rPr lang="en-US" sz="2800" dirty="0" err="1" smtClean="0"/>
              <a:t>زیست‌شیمی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، </a:t>
            </a:r>
            <a:r>
              <a:rPr lang="en-US" sz="2800" dirty="0" err="1" smtClean="0"/>
              <a:t>اما</a:t>
            </a:r>
            <a:r>
              <a:rPr lang="en-US" sz="2800" dirty="0" smtClean="0"/>
              <a:t> </a:t>
            </a:r>
            <a:r>
              <a:rPr lang="en-US" sz="2800" dirty="0" err="1" smtClean="0"/>
              <a:t>تحقیقات</a:t>
            </a:r>
            <a:r>
              <a:rPr lang="en-US" sz="2800" dirty="0" smtClean="0"/>
              <a:t> </a:t>
            </a:r>
            <a:r>
              <a:rPr lang="en-US" sz="2800" dirty="0" err="1" smtClean="0"/>
              <a:t>پروفسور</a:t>
            </a:r>
            <a:r>
              <a:rPr lang="en-US" sz="2800" dirty="0" smtClean="0"/>
              <a:t> </a:t>
            </a:r>
            <a:r>
              <a:rPr lang="en-US" sz="2800" dirty="0" err="1" smtClean="0"/>
              <a:t>فلمینگ</a:t>
            </a:r>
            <a:r>
              <a:rPr lang="en-US" sz="2800" dirty="0" smtClean="0"/>
              <a:t> و </a:t>
            </a:r>
            <a:r>
              <a:rPr lang="en-US" sz="2800" dirty="0" err="1" smtClean="0"/>
              <a:t>همکارانش</a:t>
            </a:r>
            <a:r>
              <a:rPr lang="en-US" sz="2800" dirty="0" smtClean="0"/>
              <a:t>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دانشگاه</a:t>
            </a:r>
            <a:r>
              <a:rPr lang="en-US" sz="2800" dirty="0" smtClean="0"/>
              <a:t> </a:t>
            </a:r>
            <a:r>
              <a:rPr lang="en-US" sz="2800" dirty="0" err="1" smtClean="0"/>
              <a:t>برکلی</a:t>
            </a:r>
            <a:r>
              <a:rPr lang="en-US" sz="2800" dirty="0" smtClean="0"/>
              <a:t> و </a:t>
            </a:r>
            <a:r>
              <a:rPr lang="en-US" sz="2800" dirty="0" err="1" smtClean="0"/>
              <a:t>دانشگاه</a:t>
            </a:r>
            <a:r>
              <a:rPr lang="en-US" sz="2800" dirty="0" smtClean="0"/>
              <a:t> </a:t>
            </a:r>
            <a:r>
              <a:rPr lang="en-US" sz="2800" dirty="0" err="1" smtClean="0"/>
              <a:t>واشینگتن</a:t>
            </a:r>
            <a:r>
              <a:rPr lang="en-US" sz="2800" dirty="0" smtClean="0"/>
              <a:t>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سنت‌لوئیس</a:t>
            </a:r>
            <a:r>
              <a:rPr lang="en-US" sz="2800" dirty="0" smtClean="0"/>
              <a:t> </a:t>
            </a:r>
            <a:r>
              <a:rPr lang="en-US" sz="2800" dirty="0" err="1" smtClean="0"/>
              <a:t>به</a:t>
            </a:r>
            <a:r>
              <a:rPr lang="en-US" sz="2800" dirty="0" smtClean="0"/>
              <a:t> </a:t>
            </a:r>
            <a:r>
              <a:rPr lang="en-US" sz="2800" dirty="0" err="1" smtClean="0"/>
              <a:t>کشف</a:t>
            </a:r>
            <a:r>
              <a:rPr lang="en-US" sz="2800" dirty="0" smtClean="0"/>
              <a:t> </a:t>
            </a:r>
            <a:r>
              <a:rPr lang="en-US" sz="2800" dirty="0" err="1" smtClean="0"/>
              <a:t>مرحله‌ای</a:t>
            </a:r>
            <a:r>
              <a:rPr lang="en-US" sz="2800" dirty="0" smtClean="0"/>
              <a:t> </a:t>
            </a:r>
            <a:r>
              <a:rPr lang="en-US" sz="2800" dirty="0" err="1" smtClean="0"/>
              <a:t>کلیدی</a:t>
            </a:r>
            <a:r>
              <a:rPr lang="en-US" sz="2800" dirty="0" smtClean="0"/>
              <a:t>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فرایند</a:t>
            </a:r>
            <a:r>
              <a:rPr lang="en-US" sz="2800" dirty="0" smtClean="0"/>
              <a:t> </a:t>
            </a:r>
            <a:r>
              <a:rPr lang="en-US" sz="2800" dirty="0" err="1" smtClean="0"/>
              <a:t>فتوسنتز</a:t>
            </a:r>
            <a:r>
              <a:rPr lang="en-US" sz="2800" dirty="0" smtClean="0"/>
              <a:t> </a:t>
            </a:r>
            <a:r>
              <a:rPr lang="en-US" sz="2800" dirty="0" err="1" smtClean="0"/>
              <a:t>منجر</a:t>
            </a:r>
            <a:r>
              <a:rPr lang="en-US" sz="2800" dirty="0" smtClean="0"/>
              <a:t> </a:t>
            </a:r>
            <a:r>
              <a:rPr lang="en-US" sz="2800" dirty="0" err="1" smtClean="0"/>
              <a:t>شده</a:t>
            </a:r>
            <a:r>
              <a:rPr lang="en-US" sz="2800" dirty="0" smtClean="0"/>
              <a:t> </a:t>
            </a:r>
            <a:r>
              <a:rPr lang="en-US" sz="2800" dirty="0" err="1" smtClean="0"/>
              <a:t>که</a:t>
            </a:r>
            <a:r>
              <a:rPr lang="en-US" sz="2800" dirty="0" smtClean="0"/>
              <a:t> </a:t>
            </a:r>
            <a:r>
              <a:rPr lang="en-US" sz="2800" dirty="0" err="1" smtClean="0"/>
              <a:t>بر</a:t>
            </a:r>
            <a:r>
              <a:rPr lang="en-US" sz="2800" dirty="0" smtClean="0"/>
              <a:t> </a:t>
            </a:r>
            <a:r>
              <a:rPr lang="en-US" sz="2800" dirty="0" err="1" smtClean="0"/>
              <a:t>مکانیک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</a:t>
            </a:r>
            <a:r>
              <a:rPr lang="en-US" sz="2800" dirty="0" err="1" smtClean="0"/>
              <a:t>استوار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47128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8610" y="0"/>
            <a:ext cx="933650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dirty="0" err="1" smtClean="0"/>
              <a:t>همچنین</a:t>
            </a:r>
            <a:r>
              <a:rPr lang="en-US" sz="2800" dirty="0" smtClean="0"/>
              <a:t>، </a:t>
            </a:r>
            <a:r>
              <a:rPr lang="en-US" sz="2800" dirty="0" err="1" smtClean="0"/>
              <a:t>پژوهش‌های</a:t>
            </a:r>
            <a:r>
              <a:rPr lang="en-US" sz="2800" dirty="0" smtClean="0"/>
              <a:t> </a:t>
            </a:r>
            <a:r>
              <a:rPr lang="en-US" sz="2800" dirty="0" err="1" smtClean="0"/>
              <a:t>کریستوفر</a:t>
            </a:r>
            <a:r>
              <a:rPr lang="en-US" sz="2800" dirty="0" smtClean="0"/>
              <a:t> </a:t>
            </a:r>
            <a:r>
              <a:rPr lang="en-US" sz="2800" dirty="0" err="1" smtClean="0"/>
              <a:t>آلتمن</a:t>
            </a:r>
            <a:r>
              <a:rPr lang="en-US" sz="2800" dirty="0" smtClean="0"/>
              <a:t>، </a:t>
            </a:r>
            <a:r>
              <a:rPr lang="en-US" sz="2800" dirty="0" err="1" smtClean="0"/>
              <a:t>پژوهشگری</a:t>
            </a:r>
            <a:r>
              <a:rPr lang="en-US" sz="2800" dirty="0" smtClean="0"/>
              <a:t>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مؤسسه</a:t>
            </a:r>
            <a:r>
              <a:rPr lang="en-US" sz="2800" dirty="0" smtClean="0"/>
              <a:t> </a:t>
            </a:r>
            <a:r>
              <a:rPr lang="en-US" sz="2800" dirty="0" err="1" smtClean="0"/>
              <a:t>دانش</a:t>
            </a:r>
            <a:r>
              <a:rPr lang="en-US" sz="2800" dirty="0" smtClean="0"/>
              <a:t> </a:t>
            </a:r>
            <a:r>
              <a:rPr lang="en-US" sz="2800" dirty="0" err="1" smtClean="0"/>
              <a:t>نانوی</a:t>
            </a:r>
            <a:r>
              <a:rPr lang="en-US" sz="2800" dirty="0" smtClean="0"/>
              <a:t> </a:t>
            </a:r>
            <a:r>
              <a:rPr lang="en-US" sz="2800" dirty="0" err="1" smtClean="0"/>
              <a:t>کاولی</a:t>
            </a:r>
            <a:r>
              <a:rPr lang="en-US" sz="2800" dirty="0" smtClean="0"/>
              <a:t>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هلند</a:t>
            </a:r>
            <a:r>
              <a:rPr lang="en-US" sz="2800" dirty="0" smtClean="0"/>
              <a:t>، </a:t>
            </a:r>
            <a:r>
              <a:rPr lang="en-US" sz="2800" dirty="0" err="1" smtClean="0"/>
              <a:t>حاکی</a:t>
            </a:r>
            <a:r>
              <a:rPr lang="en-US" sz="2800" dirty="0" smtClean="0"/>
              <a:t>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آن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 </a:t>
            </a:r>
            <a:r>
              <a:rPr lang="en-US" sz="2800" dirty="0" err="1" smtClean="0"/>
              <a:t>که</a:t>
            </a:r>
            <a:r>
              <a:rPr lang="en-US" sz="2800" dirty="0" smtClean="0"/>
              <a:t> </a:t>
            </a:r>
            <a:r>
              <a:rPr lang="en-US" sz="2800" dirty="0" err="1" smtClean="0"/>
              <a:t>نحوهٔ</a:t>
            </a:r>
            <a:r>
              <a:rPr lang="en-US" sz="2800" dirty="0" smtClean="0"/>
              <a:t> </a:t>
            </a:r>
            <a:r>
              <a:rPr lang="en-US" sz="2800" dirty="0" err="1" smtClean="0"/>
              <a:t>کارکرد</a:t>
            </a:r>
            <a:r>
              <a:rPr lang="en-US" sz="2800" dirty="0" smtClean="0"/>
              <a:t> </a:t>
            </a:r>
            <a:r>
              <a:rPr lang="en-US" sz="2800" dirty="0" err="1" smtClean="0"/>
              <a:t>سلول‌های</a:t>
            </a:r>
            <a:r>
              <a:rPr lang="en-US" sz="2800" dirty="0" smtClean="0"/>
              <a:t> </a:t>
            </a:r>
            <a:r>
              <a:rPr lang="en-US" sz="2800" dirty="0" err="1" smtClean="0"/>
              <a:t>عصبی</a:t>
            </a:r>
            <a:r>
              <a:rPr lang="en-US" sz="2800" dirty="0" smtClean="0"/>
              <a:t> </a:t>
            </a:r>
            <a:r>
              <a:rPr lang="en-US" sz="2800" dirty="0" err="1" smtClean="0"/>
              <a:t>خصوصاً</a:t>
            </a:r>
            <a:r>
              <a:rPr lang="en-US" sz="2800" dirty="0" smtClean="0"/>
              <a:t>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مغز</a:t>
            </a:r>
            <a:r>
              <a:rPr lang="en-US" sz="2800" dirty="0" smtClean="0"/>
              <a:t>، </a:t>
            </a:r>
            <a:r>
              <a:rPr lang="en-US" sz="2800" dirty="0" err="1" smtClean="0"/>
              <a:t>که</a:t>
            </a:r>
            <a:r>
              <a:rPr lang="en-US" sz="2800" dirty="0" smtClean="0"/>
              <a:t> </a:t>
            </a:r>
            <a:r>
              <a:rPr lang="en-US" sz="2800" dirty="0" err="1" smtClean="0"/>
              <a:t>تا</a:t>
            </a:r>
            <a:r>
              <a:rPr lang="en-US" sz="2800" dirty="0" smtClean="0"/>
              <a:t> </a:t>
            </a:r>
            <a:r>
              <a:rPr lang="en-US" sz="2800" dirty="0" err="1" smtClean="0"/>
              <a:t>مدت‌ها</a:t>
            </a:r>
            <a:r>
              <a:rPr lang="en-US" sz="2800" dirty="0" smtClean="0"/>
              <a:t> </a:t>
            </a:r>
            <a:r>
              <a:rPr lang="en-US" sz="2800" dirty="0" err="1" smtClean="0"/>
              <a:t>فرایندی</a:t>
            </a:r>
            <a:r>
              <a:rPr lang="en-US" sz="2800" dirty="0" smtClean="0"/>
              <a:t> </a:t>
            </a:r>
            <a:r>
              <a:rPr lang="en-US" sz="2800" dirty="0" err="1" smtClean="0"/>
              <a:t>بر</a:t>
            </a:r>
            <a:r>
              <a:rPr lang="en-US" sz="2800" dirty="0" smtClean="0"/>
              <a:t> </a:t>
            </a:r>
            <a:r>
              <a:rPr lang="en-US" sz="2800" dirty="0" err="1" smtClean="0"/>
              <a:t>پایهٔ</a:t>
            </a:r>
            <a:r>
              <a:rPr lang="en-US" sz="2800" dirty="0" smtClean="0"/>
              <a:t> </a:t>
            </a:r>
            <a:r>
              <a:rPr lang="en-US" sz="2800" dirty="0" err="1" smtClean="0"/>
              <a:t>فعالیت‌های</a:t>
            </a:r>
            <a:r>
              <a:rPr lang="en-US" sz="2800" dirty="0" smtClean="0"/>
              <a:t> </a:t>
            </a:r>
            <a:r>
              <a:rPr lang="en-US" sz="2800" dirty="0" err="1" smtClean="0"/>
              <a:t>الکتریکی</a:t>
            </a:r>
            <a:r>
              <a:rPr lang="en-US" sz="2800" dirty="0" smtClean="0"/>
              <a:t> و </a:t>
            </a:r>
            <a:r>
              <a:rPr lang="en-US" sz="2800" dirty="0" err="1" smtClean="0"/>
              <a:t>زیست‌شیمی</a:t>
            </a:r>
            <a:r>
              <a:rPr lang="en-US" sz="2800" dirty="0" smtClean="0"/>
              <a:t> </a:t>
            </a:r>
            <a:r>
              <a:rPr lang="en-US" sz="2800" dirty="0" err="1" smtClean="0"/>
              <a:t>پنداشته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می‌شد</a:t>
            </a:r>
            <a:r>
              <a:rPr lang="en-US" sz="2800" dirty="0" smtClean="0"/>
              <a:t> و </a:t>
            </a:r>
            <a:r>
              <a:rPr lang="en-US" sz="2800" dirty="0" err="1" smtClean="0"/>
              <a:t>محل</a:t>
            </a:r>
            <a:r>
              <a:rPr lang="en-US" sz="2800" dirty="0" smtClean="0"/>
              <a:t> </a:t>
            </a:r>
            <a:r>
              <a:rPr lang="en-US" sz="2800" dirty="0" err="1" smtClean="0"/>
              <a:t>بحث</a:t>
            </a:r>
            <a:r>
              <a:rPr lang="en-US" sz="2800" dirty="0" smtClean="0"/>
              <a:t> </a:t>
            </a:r>
            <a:r>
              <a:rPr lang="en-US" sz="2800" dirty="0" err="1" smtClean="0"/>
              <a:t>ساختارگرایان</a:t>
            </a:r>
            <a:r>
              <a:rPr lang="en-US" sz="2800" dirty="0" smtClean="0"/>
              <a:t> و </a:t>
            </a:r>
            <a:r>
              <a:rPr lang="en-US" sz="2800" dirty="0" err="1" smtClean="0"/>
              <a:t>ماده‌باوران</a:t>
            </a:r>
            <a:r>
              <a:rPr lang="en-US" sz="2800" dirty="0" smtClean="0"/>
              <a:t> و </a:t>
            </a:r>
            <a:r>
              <a:rPr lang="en-US" sz="2800" dirty="0" err="1" smtClean="0"/>
              <a:t>زیست‌شناسان</a:t>
            </a:r>
            <a:r>
              <a:rPr lang="en-US" sz="2800" dirty="0" smtClean="0"/>
              <a:t> </a:t>
            </a:r>
            <a:r>
              <a:rPr lang="en-US" sz="2800" dirty="0" err="1" smtClean="0"/>
              <a:t>بود</a:t>
            </a:r>
            <a:r>
              <a:rPr lang="en-US" sz="2800" dirty="0" smtClean="0"/>
              <a:t>، </a:t>
            </a:r>
            <a:r>
              <a:rPr lang="en-US" sz="2800" dirty="0" err="1" smtClean="0"/>
              <a:t>شامل</a:t>
            </a:r>
            <a:r>
              <a:rPr lang="en-US" sz="2800" dirty="0" smtClean="0"/>
              <a:t> </a:t>
            </a:r>
            <a:r>
              <a:rPr lang="en-US" sz="2800" dirty="0" err="1" smtClean="0"/>
              <a:t>سیستم‌های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</a:t>
            </a:r>
            <a:r>
              <a:rPr lang="en-US" sz="2800" dirty="0" err="1" smtClean="0"/>
              <a:t>بسیاری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r>
              <a:rPr lang="en-US" sz="2800" dirty="0" smtClean="0"/>
              <a:t>. </a:t>
            </a:r>
            <a:r>
              <a:rPr lang="en-US" sz="2800" dirty="0" err="1" smtClean="0"/>
              <a:t>این</a:t>
            </a:r>
            <a:r>
              <a:rPr lang="en-US" sz="2800" dirty="0" smtClean="0"/>
              <a:t> </a:t>
            </a:r>
            <a:r>
              <a:rPr lang="en-US" sz="2800" dirty="0" err="1" smtClean="0"/>
              <a:t>پژوهش‌ها</a:t>
            </a:r>
            <a:r>
              <a:rPr lang="en-US" sz="2800" dirty="0" smtClean="0"/>
              <a:t> </a:t>
            </a:r>
            <a:r>
              <a:rPr lang="en-US" sz="2800" dirty="0" err="1" smtClean="0"/>
              <a:t>نشان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می‌دهد</a:t>
            </a:r>
            <a:r>
              <a:rPr lang="en-US" sz="2800" dirty="0" smtClean="0"/>
              <a:t> </a:t>
            </a:r>
            <a:r>
              <a:rPr lang="en-US" sz="2800" dirty="0" err="1" smtClean="0"/>
              <a:t>که</a:t>
            </a:r>
            <a:r>
              <a:rPr lang="en-US" sz="2800" dirty="0" smtClean="0"/>
              <a:t> </a:t>
            </a:r>
            <a:r>
              <a:rPr lang="en-US" sz="2800" dirty="0" err="1" smtClean="0"/>
              <a:t>سلول</a:t>
            </a:r>
            <a:r>
              <a:rPr lang="en-US" sz="2800" dirty="0" smtClean="0"/>
              <a:t> </a:t>
            </a:r>
            <a:r>
              <a:rPr lang="en-US" sz="2800" dirty="0" err="1" smtClean="0"/>
              <a:t>عصبی</a:t>
            </a:r>
            <a:r>
              <a:rPr lang="en-US" sz="2800" dirty="0" smtClean="0"/>
              <a:t> </a:t>
            </a:r>
            <a:r>
              <a:rPr lang="en-US" sz="2800" dirty="0" err="1" smtClean="0"/>
              <a:t>حلزون</a:t>
            </a:r>
            <a:r>
              <a:rPr lang="en-US" sz="2800" dirty="0" smtClean="0"/>
              <a:t> </a:t>
            </a:r>
            <a:r>
              <a:rPr lang="en-US" sz="2800" dirty="0" err="1" smtClean="0"/>
              <a:t>دریایی</a:t>
            </a:r>
            <a:r>
              <a:rPr lang="en-US" sz="2800" dirty="0" smtClean="0"/>
              <a:t> </a:t>
            </a:r>
            <a:r>
              <a:rPr lang="en-US" sz="2800" dirty="0" err="1" smtClean="0"/>
              <a:t>می‌تواند</a:t>
            </a:r>
            <a:r>
              <a:rPr lang="en-US" sz="2800" dirty="0" smtClean="0"/>
              <a:t> </a:t>
            </a:r>
            <a:r>
              <a:rPr lang="en-US" sz="2800" dirty="0" err="1" smtClean="0"/>
              <a:t>از</a:t>
            </a:r>
            <a:r>
              <a:rPr lang="en-US" sz="2800" dirty="0" smtClean="0"/>
              <a:t> </a:t>
            </a:r>
            <a:r>
              <a:rPr lang="en-US" sz="2800" dirty="0" err="1" smtClean="0"/>
              <a:t>نیروهای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</a:t>
            </a:r>
            <a:r>
              <a:rPr lang="en-US" sz="2800" dirty="0" err="1" smtClean="0"/>
              <a:t>برای</a:t>
            </a:r>
            <a:r>
              <a:rPr lang="en-US" sz="2800" dirty="0" smtClean="0"/>
              <a:t> </a:t>
            </a:r>
            <a:r>
              <a:rPr lang="en-US" sz="2800" dirty="0" err="1" smtClean="0"/>
              <a:t>پردازش</a:t>
            </a:r>
            <a:r>
              <a:rPr lang="en-US" sz="2800" dirty="0" smtClean="0"/>
              <a:t> </a:t>
            </a:r>
            <a:r>
              <a:rPr lang="en-US" sz="2800" dirty="0" err="1" smtClean="0"/>
              <a:t>اطلاعات</a:t>
            </a:r>
            <a:r>
              <a:rPr lang="en-US" sz="2800" dirty="0" smtClean="0"/>
              <a:t> </a:t>
            </a:r>
            <a:r>
              <a:rPr lang="en-US" sz="2800" dirty="0" err="1" smtClean="0"/>
              <a:t>استفاده</a:t>
            </a:r>
            <a:r>
              <a:rPr lang="en-US" sz="2800" dirty="0" smtClean="0"/>
              <a:t> </a:t>
            </a:r>
            <a:r>
              <a:rPr lang="en-US" sz="2800" dirty="0" err="1" smtClean="0"/>
              <a:t>کند</a:t>
            </a:r>
            <a:r>
              <a:rPr lang="en-US" sz="2800" dirty="0" smtClean="0"/>
              <a:t>.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انسان</a:t>
            </a:r>
            <a:r>
              <a:rPr lang="en-US" sz="2800" dirty="0" smtClean="0"/>
              <a:t> </a:t>
            </a:r>
            <a:r>
              <a:rPr lang="en-US" sz="2800" dirty="0" err="1" smtClean="0"/>
              <a:t>نیز</a:t>
            </a:r>
            <a:r>
              <a:rPr lang="en-US" sz="2800" dirty="0" smtClean="0"/>
              <a:t> </a:t>
            </a:r>
            <a:r>
              <a:rPr lang="en-US" sz="2800" dirty="0" err="1" smtClean="0"/>
              <a:t>فیزیک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r>
              <a:rPr lang="en-US" sz="2800" dirty="0" smtClean="0"/>
              <a:t> </a:t>
            </a:r>
            <a:r>
              <a:rPr lang="en-US" sz="2800" dirty="0" err="1" smtClean="0"/>
              <a:t>احتمالاً</a:t>
            </a:r>
            <a:r>
              <a:rPr lang="en-US" sz="2800" dirty="0" smtClean="0"/>
              <a:t> </a:t>
            </a:r>
            <a:r>
              <a:rPr lang="en-US" sz="2800" dirty="0" err="1" smtClean="0"/>
              <a:t>در</a:t>
            </a:r>
            <a:r>
              <a:rPr lang="en-US" sz="2800" dirty="0" smtClean="0"/>
              <a:t> </a:t>
            </a:r>
            <a:r>
              <a:rPr lang="en-US" sz="2800" dirty="0" err="1" smtClean="0"/>
              <a:t>فرایند</a:t>
            </a:r>
            <a:r>
              <a:rPr lang="en-US" sz="2800" dirty="0" smtClean="0"/>
              <a:t> </a:t>
            </a:r>
            <a:r>
              <a:rPr lang="en-US" sz="2800" dirty="0" err="1" smtClean="0"/>
              <a:t>تفکر</a:t>
            </a:r>
            <a:r>
              <a:rPr lang="en-US" sz="2800" dirty="0" smtClean="0"/>
              <a:t> </a:t>
            </a:r>
            <a:r>
              <a:rPr lang="en-US" sz="2800" dirty="0" err="1" smtClean="0"/>
              <a:t>دخیل</a:t>
            </a:r>
            <a:r>
              <a:rPr lang="en-US" sz="2800" dirty="0" smtClean="0"/>
              <a:t> </a:t>
            </a:r>
            <a:r>
              <a:rPr lang="en-US" sz="2800" dirty="0" err="1" smtClean="0"/>
              <a:t>است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05700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07368" y="447635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2800" b="1" dirty="0" err="1" smtClean="0"/>
              <a:t>جستارهای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وابسته</a:t>
            </a:r>
            <a:endParaRPr lang="en-US" sz="2800" b="1" dirty="0" smtClean="0"/>
          </a:p>
          <a:p>
            <a:pPr algn="r"/>
            <a:endParaRPr lang="en-US" sz="2800" dirty="0" smtClean="0"/>
          </a:p>
          <a:p>
            <a:pPr algn="r"/>
            <a:r>
              <a:rPr lang="en-US" sz="2800" dirty="0" smtClean="0"/>
              <a:t>    </a:t>
            </a:r>
            <a:r>
              <a:rPr lang="en-US" sz="2800" dirty="0" err="1" smtClean="0"/>
              <a:t>نظریه</a:t>
            </a:r>
            <a:r>
              <a:rPr lang="en-US" sz="2800" dirty="0" smtClean="0"/>
              <a:t> </a:t>
            </a:r>
            <a:r>
              <a:rPr lang="en-US" sz="2800" dirty="0" err="1" smtClean="0"/>
              <a:t>عمل‌گرها</a:t>
            </a:r>
            <a:endParaRPr lang="en-US" sz="2800" dirty="0" smtClean="0"/>
          </a:p>
          <a:p>
            <a:pPr algn="r"/>
            <a:r>
              <a:rPr lang="en-US" sz="2800" dirty="0" smtClean="0"/>
              <a:t>    </a:t>
            </a:r>
            <a:r>
              <a:rPr lang="en-US" sz="2800" dirty="0" err="1" smtClean="0"/>
              <a:t>شیمی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</a:t>
            </a:r>
            <a:endParaRPr lang="en-US" sz="2800" dirty="0" smtClean="0"/>
          </a:p>
          <a:p>
            <a:pPr algn="r"/>
            <a:r>
              <a:rPr lang="en-US" sz="2800" dirty="0" smtClean="0"/>
              <a:t>    </a:t>
            </a:r>
            <a:r>
              <a:rPr lang="en-US" sz="2800" dirty="0" err="1" smtClean="0"/>
              <a:t>تونل‌زنی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endParaRPr lang="en-US" sz="2800" dirty="0" smtClean="0"/>
          </a:p>
          <a:p>
            <a:pPr algn="r"/>
            <a:r>
              <a:rPr lang="en-US" sz="2800" dirty="0" smtClean="0"/>
              <a:t>    </a:t>
            </a:r>
            <a:r>
              <a:rPr lang="en-US" sz="2800" dirty="0" err="1" smtClean="0"/>
              <a:t>اصل</a:t>
            </a:r>
            <a:r>
              <a:rPr lang="en-US" sz="2800" dirty="0" smtClean="0"/>
              <a:t> </a:t>
            </a:r>
            <a:r>
              <a:rPr lang="en-US" sz="2800" dirty="0" err="1" smtClean="0"/>
              <a:t>عدم</a:t>
            </a:r>
            <a:r>
              <a:rPr lang="en-US" sz="2800" dirty="0" smtClean="0"/>
              <a:t> </a:t>
            </a:r>
            <a:r>
              <a:rPr lang="en-US" sz="2800" dirty="0" err="1" smtClean="0"/>
              <a:t>قطعیت</a:t>
            </a:r>
            <a:endParaRPr lang="en-US" sz="2800" dirty="0" smtClean="0"/>
          </a:p>
          <a:p>
            <a:pPr algn="r"/>
            <a:r>
              <a:rPr lang="en-US" sz="2800" dirty="0" smtClean="0"/>
              <a:t>    </a:t>
            </a:r>
            <a:r>
              <a:rPr lang="en-US" sz="2800" dirty="0" err="1" smtClean="0"/>
              <a:t>فیزیک</a:t>
            </a:r>
            <a:r>
              <a:rPr lang="en-US" sz="2800" dirty="0" smtClean="0"/>
              <a:t> </a:t>
            </a:r>
            <a:r>
              <a:rPr lang="en-US" sz="2800" dirty="0" err="1" smtClean="0"/>
              <a:t>امواج</a:t>
            </a:r>
            <a:endParaRPr lang="en-US" sz="2800" dirty="0" smtClean="0"/>
          </a:p>
          <a:p>
            <a:pPr algn="r"/>
            <a:r>
              <a:rPr lang="en-US" sz="2800" dirty="0" smtClean="0"/>
              <a:t>    </a:t>
            </a:r>
            <a:r>
              <a:rPr lang="en-US" sz="2800" dirty="0" err="1" smtClean="0"/>
              <a:t>مکانیک</a:t>
            </a:r>
            <a:r>
              <a:rPr lang="en-US" sz="2800" dirty="0" smtClean="0"/>
              <a:t> </a:t>
            </a:r>
            <a:r>
              <a:rPr lang="en-US" sz="2800" dirty="0" err="1" smtClean="0"/>
              <a:t>کلاسیک</a:t>
            </a:r>
            <a:endParaRPr lang="en-US" sz="2800" dirty="0" smtClean="0"/>
          </a:p>
          <a:p>
            <a:pPr algn="r"/>
            <a:r>
              <a:rPr lang="en-US" sz="2800" dirty="0" smtClean="0"/>
              <a:t>    </a:t>
            </a:r>
            <a:r>
              <a:rPr lang="en-US" sz="2800" dirty="0" err="1" smtClean="0"/>
              <a:t>نظریه</a:t>
            </a:r>
            <a:r>
              <a:rPr lang="en-US" sz="2800" dirty="0" smtClean="0"/>
              <a:t> </a:t>
            </a:r>
            <a:r>
              <a:rPr lang="en-US" sz="2800" dirty="0" err="1" smtClean="0"/>
              <a:t>میدان‌های</a:t>
            </a:r>
            <a:r>
              <a:rPr lang="en-US" sz="2800" dirty="0" smtClean="0"/>
              <a:t> </a:t>
            </a:r>
            <a:r>
              <a:rPr lang="en-US" sz="2800" dirty="0" err="1" smtClean="0"/>
              <a:t>کوانتومی</a:t>
            </a:r>
            <a:endParaRPr lang="en-US" sz="2800" dirty="0" smtClean="0"/>
          </a:p>
          <a:p>
            <a:pPr algn="r"/>
            <a:r>
              <a:rPr lang="en-US" sz="2800" dirty="0" smtClean="0"/>
              <a:t>    </a:t>
            </a:r>
            <a:r>
              <a:rPr lang="en-US" sz="2800" dirty="0" err="1" smtClean="0"/>
              <a:t>نظریه</a:t>
            </a:r>
            <a:r>
              <a:rPr lang="en-US" sz="2800" dirty="0" smtClean="0"/>
              <a:t> </a:t>
            </a:r>
            <a:r>
              <a:rPr lang="en-US" sz="2800" dirty="0" err="1" smtClean="0"/>
              <a:t>آشوب</a:t>
            </a:r>
            <a:endParaRPr lang="en-US" sz="2800" dirty="0" smtClean="0"/>
          </a:p>
          <a:p>
            <a:pPr algn="r"/>
            <a:r>
              <a:rPr lang="en-US" sz="2800" dirty="0" smtClean="0"/>
              <a:t>    </a:t>
            </a:r>
            <a:r>
              <a:rPr lang="en-US" sz="2800" dirty="0" err="1" smtClean="0"/>
              <a:t>کوانتش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5114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16379" y="695742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2000" dirty="0" err="1" smtClean="0"/>
              <a:t>منابع</a:t>
            </a:r>
            <a:endParaRPr lang="en-US" sz="2000" dirty="0" smtClean="0"/>
          </a:p>
          <a:p>
            <a:pPr algn="r"/>
            <a:endParaRPr lang="en-US" sz="2000" dirty="0" smtClean="0"/>
          </a:p>
          <a:p>
            <a:pPr algn="r"/>
            <a:r>
              <a:rPr lang="en-US" sz="2000" dirty="0" smtClean="0"/>
              <a:t>Born, M. (1926). "</a:t>
            </a:r>
            <a:r>
              <a:rPr lang="en-US" sz="2000" dirty="0" err="1" smtClean="0"/>
              <a:t>Zur</a:t>
            </a:r>
            <a:r>
              <a:rPr lang="en-US" sz="2000" dirty="0" smtClean="0"/>
              <a:t> </a:t>
            </a:r>
            <a:r>
              <a:rPr lang="en-US" sz="2000" dirty="0" err="1" smtClean="0"/>
              <a:t>Quantenmechanik</a:t>
            </a:r>
            <a:r>
              <a:rPr lang="en-US" sz="2000" dirty="0" smtClean="0"/>
              <a:t> der </a:t>
            </a:r>
            <a:r>
              <a:rPr lang="en-US" sz="2000" dirty="0" err="1" smtClean="0"/>
              <a:t>Stoßvorgänge</a:t>
            </a:r>
            <a:r>
              <a:rPr lang="en-US" sz="2000" dirty="0" smtClean="0"/>
              <a:t>" [On the Quantum Mechanics of Collision Processes]. </a:t>
            </a:r>
            <a:r>
              <a:rPr lang="en-US" sz="2000" dirty="0" err="1" smtClean="0"/>
              <a:t>Zeitschrift</a:t>
            </a:r>
            <a:r>
              <a:rPr lang="en-US" sz="2000" dirty="0" smtClean="0"/>
              <a:t> </a:t>
            </a:r>
            <a:r>
              <a:rPr lang="en-US" sz="2000" dirty="0" err="1" smtClean="0"/>
              <a:t>für</a:t>
            </a:r>
            <a:r>
              <a:rPr lang="en-US" sz="2000" dirty="0" smtClean="0"/>
              <a:t> </a:t>
            </a:r>
            <a:r>
              <a:rPr lang="en-US" sz="2000" dirty="0" err="1" smtClean="0"/>
              <a:t>Physik</a:t>
            </a:r>
            <a:r>
              <a:rPr lang="en-US" sz="2000" dirty="0" smtClean="0"/>
              <a:t>. 37 (12): 863–867. Bibcode:1926ZPhy...37..863B. doi:10.1007/BF01397477. S2CID 119896026.</a:t>
            </a:r>
          </a:p>
          <a:p>
            <a:pPr algn="r"/>
            <a:r>
              <a:rPr lang="en-US" sz="2000" dirty="0" err="1" smtClean="0"/>
              <a:t>هالیدی</a:t>
            </a:r>
            <a:r>
              <a:rPr lang="en-US" sz="2000" dirty="0" smtClean="0"/>
              <a:t>، </a:t>
            </a:r>
            <a:r>
              <a:rPr lang="en-US" sz="2000" dirty="0" err="1" smtClean="0"/>
              <a:t>دیوید</a:t>
            </a:r>
            <a:r>
              <a:rPr lang="en-US" sz="2000" dirty="0" smtClean="0"/>
              <a:t>. </a:t>
            </a:r>
            <a:r>
              <a:rPr lang="en-US" sz="2000" dirty="0" err="1" smtClean="0"/>
              <a:t>رزنیک</a:t>
            </a:r>
            <a:r>
              <a:rPr lang="en-US" sz="2000" dirty="0" smtClean="0"/>
              <a:t>، </a:t>
            </a:r>
            <a:r>
              <a:rPr lang="en-US" sz="2000" dirty="0" err="1" smtClean="0"/>
              <a:t>رابرت</a:t>
            </a:r>
            <a:r>
              <a:rPr lang="en-US" sz="2000" dirty="0" smtClean="0"/>
              <a:t>. </a:t>
            </a:r>
            <a:r>
              <a:rPr lang="en-US" sz="2000" dirty="0" err="1" smtClean="0"/>
              <a:t>واکر</a:t>
            </a:r>
            <a:r>
              <a:rPr lang="en-US" sz="2000" dirty="0" smtClean="0"/>
              <a:t>، </a:t>
            </a:r>
            <a:r>
              <a:rPr lang="en-US" sz="2000" dirty="0" err="1" smtClean="0"/>
              <a:t>جرل</a:t>
            </a:r>
            <a:r>
              <a:rPr lang="en-US" sz="2000" dirty="0" smtClean="0"/>
              <a:t>. -</a:t>
            </a:r>
            <a:r>
              <a:rPr lang="en-US" sz="2000" dirty="0" err="1" smtClean="0"/>
              <a:t>مبانی</a:t>
            </a:r>
            <a:r>
              <a:rPr lang="en-US" sz="2000" dirty="0" smtClean="0"/>
              <a:t> </a:t>
            </a:r>
            <a:r>
              <a:rPr lang="en-US" sz="2000" dirty="0" err="1" smtClean="0"/>
              <a:t>فیزیک</a:t>
            </a:r>
            <a:r>
              <a:rPr lang="en-US" sz="2000" dirty="0" smtClean="0"/>
              <a:t>. </a:t>
            </a:r>
            <a:r>
              <a:rPr lang="en-US" sz="2000" dirty="0" err="1" smtClean="0"/>
              <a:t>تهران</a:t>
            </a:r>
            <a:r>
              <a:rPr lang="en-US" sz="2000" dirty="0" smtClean="0"/>
              <a:t>، </a:t>
            </a:r>
            <a:r>
              <a:rPr lang="en-US" sz="2000" dirty="0" err="1" smtClean="0"/>
              <a:t>انتشارات</a:t>
            </a:r>
            <a:r>
              <a:rPr lang="en-US" sz="2000" dirty="0" smtClean="0"/>
              <a:t> </a:t>
            </a:r>
            <a:r>
              <a:rPr lang="en-US" sz="2000" dirty="0" err="1" smtClean="0"/>
              <a:t>مبتکران</a:t>
            </a:r>
            <a:r>
              <a:rPr lang="en-US" sz="2000" dirty="0" smtClean="0"/>
              <a:t>، 1386. </a:t>
            </a:r>
            <a:r>
              <a:rPr lang="en-US" sz="2000" dirty="0" err="1" smtClean="0"/>
              <a:t>شابک</a:t>
            </a:r>
            <a:r>
              <a:rPr lang="en-US" sz="2000" dirty="0" smtClean="0"/>
              <a:t> ‎۹۷۸−۹۶۴−۳۹۵−۹۵۱−۷</a:t>
            </a:r>
          </a:p>
          <a:p>
            <a:pPr algn="r"/>
            <a:r>
              <a:rPr lang="en-US" sz="2000" dirty="0" err="1" smtClean="0"/>
              <a:t>گریفیث</a:t>
            </a:r>
            <a:r>
              <a:rPr lang="en-US" sz="2000" dirty="0" smtClean="0"/>
              <a:t>، </a:t>
            </a:r>
            <a:r>
              <a:rPr lang="en-US" sz="2000" dirty="0" err="1" smtClean="0"/>
              <a:t>دیوید</a:t>
            </a:r>
            <a:r>
              <a:rPr lang="en-US" sz="2000" dirty="0" smtClean="0"/>
              <a:t>. </a:t>
            </a:r>
            <a:r>
              <a:rPr lang="en-US" sz="2000" dirty="0" err="1" smtClean="0"/>
              <a:t>جِی</a:t>
            </a:r>
            <a:r>
              <a:rPr lang="en-US" sz="2000" dirty="0" smtClean="0"/>
              <a:t>، </a:t>
            </a:r>
            <a:r>
              <a:rPr lang="en-US" sz="2000" dirty="0" err="1" smtClean="0"/>
              <a:t>آشنایی</a:t>
            </a:r>
            <a:r>
              <a:rPr lang="en-US" sz="2000" dirty="0" smtClean="0"/>
              <a:t> </a:t>
            </a:r>
            <a:r>
              <a:rPr lang="en-US" sz="2000" dirty="0" err="1" smtClean="0"/>
              <a:t>با</a:t>
            </a:r>
            <a:r>
              <a:rPr lang="en-US" sz="2000" dirty="0" smtClean="0"/>
              <a:t> </a:t>
            </a:r>
            <a:r>
              <a:rPr lang="en-US" sz="2000" dirty="0" err="1" smtClean="0"/>
              <a:t>مکانیک</a:t>
            </a:r>
            <a:r>
              <a:rPr lang="en-US" sz="2000" dirty="0" smtClean="0"/>
              <a:t> </a:t>
            </a:r>
            <a:r>
              <a:rPr lang="en-US" sz="2000" dirty="0" err="1" smtClean="0"/>
              <a:t>کوانتومی</a:t>
            </a:r>
            <a:r>
              <a:rPr lang="en-US" sz="2000" dirty="0" smtClean="0"/>
              <a:t>، </a:t>
            </a:r>
            <a:r>
              <a:rPr lang="en-US" sz="2000" dirty="0" err="1" smtClean="0"/>
              <a:t>ویراست</a:t>
            </a:r>
            <a:r>
              <a:rPr lang="en-US" sz="2000" dirty="0" smtClean="0"/>
              <a:t> </a:t>
            </a:r>
            <a:r>
              <a:rPr lang="en-US" sz="2000" dirty="0" err="1" smtClean="0"/>
              <a:t>دوم</a:t>
            </a:r>
            <a:r>
              <a:rPr lang="en-US" sz="2000" dirty="0" smtClean="0"/>
              <a:t>، </a:t>
            </a:r>
            <a:r>
              <a:rPr lang="en-US" sz="2000" dirty="0" err="1" smtClean="0"/>
              <a:t>ترجمهٔ</a:t>
            </a:r>
            <a:r>
              <a:rPr lang="en-US" sz="2000" dirty="0" smtClean="0"/>
              <a:t> </a:t>
            </a:r>
            <a:r>
              <a:rPr lang="en-US" sz="2000" dirty="0" err="1" smtClean="0"/>
              <a:t>حمیدرضا</a:t>
            </a:r>
            <a:r>
              <a:rPr lang="en-US" sz="2000" dirty="0" smtClean="0"/>
              <a:t> </a:t>
            </a:r>
            <a:r>
              <a:rPr lang="en-US" sz="2000" dirty="0" err="1" smtClean="0"/>
              <a:t>مشفق</a:t>
            </a:r>
            <a:r>
              <a:rPr lang="en-US" sz="2000" dirty="0" smtClean="0"/>
              <a:t>، </a:t>
            </a:r>
            <a:r>
              <a:rPr lang="en-US" sz="2000" dirty="0" err="1" smtClean="0"/>
              <a:t>سعید</a:t>
            </a:r>
            <a:r>
              <a:rPr lang="en-US" sz="2000" dirty="0" smtClean="0"/>
              <a:t> </a:t>
            </a:r>
            <a:r>
              <a:rPr lang="en-US" sz="2000" dirty="0" err="1" smtClean="0"/>
              <a:t>واشهری</a:t>
            </a:r>
            <a:r>
              <a:rPr lang="en-US" sz="2000" dirty="0" smtClean="0"/>
              <a:t>، </a:t>
            </a:r>
            <a:r>
              <a:rPr lang="en-US" sz="2000" dirty="0" err="1" smtClean="0"/>
              <a:t>فرشاد</a:t>
            </a:r>
            <a:r>
              <a:rPr lang="en-US" sz="2000" dirty="0" smtClean="0"/>
              <a:t> </a:t>
            </a:r>
            <a:r>
              <a:rPr lang="en-US" sz="2000" dirty="0" err="1" smtClean="0"/>
              <a:t>نژادستاری</a:t>
            </a:r>
            <a:r>
              <a:rPr lang="en-US" sz="2000" dirty="0" smtClean="0"/>
              <a:t>، </a:t>
            </a:r>
            <a:r>
              <a:rPr lang="en-US" sz="2000" dirty="0" err="1" smtClean="0"/>
              <a:t>تهران</a:t>
            </a:r>
            <a:r>
              <a:rPr lang="en-US" sz="2000" dirty="0" smtClean="0"/>
              <a:t>، </a:t>
            </a:r>
            <a:r>
              <a:rPr lang="en-US" sz="2000" dirty="0" err="1" smtClean="0"/>
              <a:t>نشر</a:t>
            </a:r>
            <a:r>
              <a:rPr lang="en-US" sz="2000" dirty="0" smtClean="0"/>
              <a:t> </a:t>
            </a:r>
            <a:r>
              <a:rPr lang="en-US" sz="2000" dirty="0" err="1" smtClean="0"/>
              <a:t>کتاب</a:t>
            </a:r>
            <a:r>
              <a:rPr lang="en-US" sz="2000" dirty="0" smtClean="0"/>
              <a:t> </a:t>
            </a:r>
            <a:r>
              <a:rPr lang="en-US" sz="2000" dirty="0" err="1" smtClean="0"/>
              <a:t>دانشگاهی</a:t>
            </a:r>
            <a:r>
              <a:rPr lang="en-US" sz="2000" dirty="0" smtClean="0"/>
              <a:t>، 1388</a:t>
            </a:r>
          </a:p>
          <a:p>
            <a:pPr algn="r"/>
            <a:r>
              <a:rPr lang="en-US" sz="2000" dirty="0" smtClean="0"/>
              <a:t>«</a:t>
            </a:r>
            <a:r>
              <a:rPr lang="en-US" sz="2000" dirty="0" err="1" smtClean="0"/>
              <a:t>آیا</a:t>
            </a:r>
            <a:r>
              <a:rPr lang="en-US" sz="2000" dirty="0" smtClean="0"/>
              <a:t> </a:t>
            </a:r>
            <a:r>
              <a:rPr lang="en-US" sz="2000" dirty="0" err="1" smtClean="0"/>
              <a:t>افکار</a:t>
            </a:r>
            <a:r>
              <a:rPr lang="en-US" sz="2000" dirty="0" smtClean="0"/>
              <a:t> </a:t>
            </a:r>
            <a:r>
              <a:rPr lang="en-US" sz="2000" dirty="0" err="1" smtClean="0"/>
              <a:t>ما</a:t>
            </a:r>
            <a:r>
              <a:rPr lang="en-US" sz="2000" dirty="0" smtClean="0"/>
              <a:t> </a:t>
            </a:r>
            <a:r>
              <a:rPr lang="en-US" sz="2000" dirty="0" err="1" smtClean="0"/>
              <a:t>توسط</a:t>
            </a:r>
            <a:r>
              <a:rPr lang="en-US" sz="2000" dirty="0" smtClean="0"/>
              <a:t> </a:t>
            </a:r>
            <a:r>
              <a:rPr lang="en-US" sz="2000" dirty="0" err="1" smtClean="0"/>
              <a:t>مکانیک</a:t>
            </a:r>
            <a:r>
              <a:rPr lang="en-US" sz="2000" dirty="0" smtClean="0"/>
              <a:t> </a:t>
            </a:r>
            <a:r>
              <a:rPr lang="en-US" sz="2000" dirty="0" err="1" smtClean="0"/>
              <a:t>کوانتم</a:t>
            </a:r>
            <a:r>
              <a:rPr lang="en-US" sz="2000" dirty="0" smtClean="0"/>
              <a:t> </a:t>
            </a:r>
            <a:r>
              <a:rPr lang="en-US" sz="2000" dirty="0" err="1" smtClean="0"/>
              <a:t>کنترل</a:t>
            </a:r>
            <a:r>
              <a:rPr lang="en-US" sz="2000" dirty="0" smtClean="0"/>
              <a:t> </a:t>
            </a:r>
            <a:r>
              <a:rPr lang="en-US" sz="2000" dirty="0" err="1" smtClean="0"/>
              <a:t>می‌شود</a:t>
            </a:r>
            <a:r>
              <a:rPr lang="en-US" sz="2000" dirty="0" smtClean="0"/>
              <a:t>؟ </a:t>
            </a:r>
            <a:r>
              <a:rPr lang="en-US" sz="2000" dirty="0" err="1" smtClean="0"/>
              <a:t>ترجمه‌ای</a:t>
            </a:r>
            <a:r>
              <a:rPr lang="en-US" sz="2000" dirty="0" smtClean="0"/>
              <a:t> </a:t>
            </a:r>
            <a:r>
              <a:rPr lang="en-US" sz="2000" dirty="0" err="1" smtClean="0"/>
              <a:t>از</a:t>
            </a:r>
            <a:r>
              <a:rPr lang="en-US" sz="2000" dirty="0" smtClean="0"/>
              <a:t> </a:t>
            </a:r>
            <a:r>
              <a:rPr lang="en-US" sz="2000" dirty="0" err="1" smtClean="0"/>
              <a:t>مقاله</a:t>
            </a:r>
            <a:r>
              <a:rPr lang="en-US" sz="2000" dirty="0" smtClean="0"/>
              <a:t> </a:t>
            </a:r>
            <a:r>
              <a:rPr lang="en-US" sz="2000" dirty="0" err="1" smtClean="0"/>
              <a:t>مجله</a:t>
            </a:r>
            <a:r>
              <a:rPr lang="en-US" sz="2000" dirty="0" smtClean="0"/>
              <a:t> DiscoverMagazine.com , January 13, 2009». </a:t>
            </a:r>
            <a:r>
              <a:rPr lang="en-US" sz="2000" dirty="0" err="1" smtClean="0"/>
              <a:t>بایگانی‌شده</a:t>
            </a:r>
            <a:r>
              <a:rPr lang="en-US" sz="2000" dirty="0" smtClean="0"/>
              <a:t> </a:t>
            </a:r>
            <a:r>
              <a:rPr lang="en-US" sz="2000" dirty="0" err="1" smtClean="0"/>
              <a:t>از</a:t>
            </a:r>
            <a:r>
              <a:rPr lang="en-US" sz="2000" dirty="0" smtClean="0"/>
              <a:t> </a:t>
            </a:r>
            <a:r>
              <a:rPr lang="en-US" sz="2000" dirty="0" err="1" smtClean="0"/>
              <a:t>اصلی</a:t>
            </a:r>
            <a:r>
              <a:rPr lang="en-US" sz="2000" dirty="0" smtClean="0"/>
              <a:t> </a:t>
            </a:r>
            <a:r>
              <a:rPr lang="en-US" sz="2000" dirty="0" err="1" smtClean="0"/>
              <a:t>در</a:t>
            </a:r>
            <a:r>
              <a:rPr lang="en-US" sz="2000" dirty="0" smtClean="0"/>
              <a:t> ۱۹ </a:t>
            </a:r>
            <a:r>
              <a:rPr lang="en-US" sz="2000" dirty="0" err="1" smtClean="0"/>
              <a:t>فوریه</a:t>
            </a:r>
            <a:r>
              <a:rPr lang="en-US" sz="2000" dirty="0" smtClean="0"/>
              <a:t> ۲۰۰۹. </a:t>
            </a:r>
            <a:r>
              <a:rPr lang="en-US" sz="2000" dirty="0" err="1" smtClean="0"/>
              <a:t>دریافت‌شده</a:t>
            </a:r>
            <a:r>
              <a:rPr lang="en-US" sz="2000" dirty="0" smtClean="0"/>
              <a:t> </a:t>
            </a:r>
            <a:r>
              <a:rPr lang="en-US" sz="2000" dirty="0" err="1" smtClean="0"/>
              <a:t>در</a:t>
            </a:r>
            <a:r>
              <a:rPr lang="en-US" sz="2000" dirty="0" smtClean="0"/>
              <a:t> ۱۷ </a:t>
            </a:r>
            <a:r>
              <a:rPr lang="en-US" sz="2000" dirty="0" err="1" smtClean="0"/>
              <a:t>فوریه</a:t>
            </a:r>
            <a:r>
              <a:rPr lang="en-US" sz="2000" dirty="0" smtClean="0"/>
              <a:t> ۲۰۰۹.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32021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6105" y="345502"/>
            <a:ext cx="847023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dirty="0" err="1" smtClean="0"/>
              <a:t>مکانیک</a:t>
            </a:r>
            <a:r>
              <a:rPr lang="en-US" sz="3200" dirty="0" smtClean="0"/>
              <a:t> </a:t>
            </a:r>
            <a:r>
              <a:rPr lang="en-US" sz="3200" dirty="0" err="1" smtClean="0"/>
              <a:t>کوانتومی</a:t>
            </a:r>
            <a:r>
              <a:rPr lang="en-US" sz="3200" dirty="0" smtClean="0"/>
              <a:t> (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انگلیسی</a:t>
            </a:r>
            <a:r>
              <a:rPr lang="en-US" sz="3200" dirty="0" smtClean="0"/>
              <a:t>: Quantum mechanics) </a:t>
            </a:r>
            <a:r>
              <a:rPr lang="en-US" sz="3200" dirty="0" err="1" smtClean="0"/>
              <a:t>شاخه‌ای</a:t>
            </a:r>
            <a:r>
              <a:rPr lang="en-US" sz="3200" dirty="0" smtClean="0"/>
              <a:t> </a:t>
            </a:r>
            <a:r>
              <a:rPr lang="en-US" sz="3200" dirty="0" err="1" smtClean="0"/>
              <a:t>بنیادی</a:t>
            </a:r>
            <a:r>
              <a:rPr lang="en-US" sz="3200" dirty="0" smtClean="0"/>
              <a:t> </a:t>
            </a:r>
            <a:r>
              <a:rPr lang="en-US" sz="3200" dirty="0" err="1" smtClean="0"/>
              <a:t>از</a:t>
            </a:r>
            <a:r>
              <a:rPr lang="en-US" sz="3200" dirty="0" smtClean="0"/>
              <a:t> </a:t>
            </a:r>
            <a:r>
              <a:rPr lang="en-US" sz="3200" dirty="0" err="1" smtClean="0"/>
              <a:t>فیزیک</a:t>
            </a:r>
            <a:r>
              <a:rPr lang="en-US" sz="3200" dirty="0" smtClean="0"/>
              <a:t> </a:t>
            </a:r>
            <a:r>
              <a:rPr lang="en-US" sz="3200" dirty="0" err="1" smtClean="0"/>
              <a:t>نظری</a:t>
            </a:r>
            <a:r>
              <a:rPr lang="en-US" sz="3200" dirty="0" smtClean="0"/>
              <a:t> </a:t>
            </a:r>
            <a:r>
              <a:rPr lang="en-US" sz="3200" dirty="0" err="1" smtClean="0"/>
              <a:t>است</a:t>
            </a:r>
            <a:r>
              <a:rPr lang="en-US" sz="3200" dirty="0" smtClean="0"/>
              <a:t>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با</a:t>
            </a:r>
            <a:r>
              <a:rPr lang="en-US" sz="3200" dirty="0" smtClean="0"/>
              <a:t> </a:t>
            </a:r>
            <a:r>
              <a:rPr lang="en-US" sz="3200" dirty="0" err="1" smtClean="0"/>
              <a:t>پدیده‌های</a:t>
            </a:r>
            <a:r>
              <a:rPr lang="en-US" sz="3200" dirty="0" smtClean="0"/>
              <a:t> </a:t>
            </a:r>
            <a:r>
              <a:rPr lang="en-US" sz="3200" dirty="0" err="1" smtClean="0"/>
              <a:t>فیزیکی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مقیاس</a:t>
            </a:r>
            <a:r>
              <a:rPr lang="en-US" sz="3200" dirty="0" smtClean="0"/>
              <a:t> </a:t>
            </a:r>
            <a:r>
              <a:rPr lang="en-US" sz="3200" dirty="0" err="1" smtClean="0"/>
              <a:t>میکروسکوپی</a:t>
            </a:r>
            <a:r>
              <a:rPr lang="en-US" sz="3200" dirty="0" smtClean="0"/>
              <a:t> </a:t>
            </a:r>
            <a:r>
              <a:rPr lang="en-US" sz="3200" dirty="0" err="1" smtClean="0"/>
              <a:t>سر</a:t>
            </a:r>
            <a:r>
              <a:rPr lang="en-US" sz="3200" dirty="0" smtClean="0"/>
              <a:t> و </a:t>
            </a:r>
            <a:r>
              <a:rPr lang="en-US" sz="3200" dirty="0" err="1" smtClean="0"/>
              <a:t>کار</a:t>
            </a:r>
            <a:r>
              <a:rPr lang="en-US" sz="3200" dirty="0" smtClean="0"/>
              <a:t> </a:t>
            </a:r>
            <a:r>
              <a:rPr lang="en-US" sz="3200" dirty="0" err="1" smtClean="0"/>
              <a:t>دارد</a:t>
            </a:r>
            <a:r>
              <a:rPr lang="en-US" sz="3200" dirty="0" smtClean="0"/>
              <a:t>.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این</a:t>
            </a:r>
            <a:r>
              <a:rPr lang="en-US" sz="3200" dirty="0" smtClean="0"/>
              <a:t> </a:t>
            </a:r>
            <a:r>
              <a:rPr lang="en-US" sz="3200" dirty="0" err="1" smtClean="0"/>
              <a:t>مقیاس</a:t>
            </a:r>
            <a:r>
              <a:rPr lang="en-US" sz="3200" dirty="0" smtClean="0"/>
              <a:t>، </a:t>
            </a:r>
            <a:r>
              <a:rPr lang="en-US" sz="3200" dirty="0" err="1" smtClean="0"/>
              <a:t>کُنِش‌های</a:t>
            </a:r>
            <a:r>
              <a:rPr lang="en-US" sz="3200" dirty="0" smtClean="0"/>
              <a:t> </a:t>
            </a:r>
            <a:r>
              <a:rPr lang="en-US" sz="3200" dirty="0" err="1" smtClean="0"/>
              <a:t>فیزیکی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حد</a:t>
            </a:r>
            <a:r>
              <a:rPr lang="en-US" sz="3200" dirty="0" smtClean="0"/>
              <a:t> و </a:t>
            </a:r>
            <a:r>
              <a:rPr lang="en-US" sz="3200" dirty="0" err="1" smtClean="0"/>
              <a:t>اندازهٔ</a:t>
            </a:r>
            <a:r>
              <a:rPr lang="en-US" sz="3200" dirty="0" smtClean="0"/>
              <a:t> </a:t>
            </a:r>
            <a:r>
              <a:rPr lang="en-US" sz="3200" dirty="0" err="1" smtClean="0"/>
              <a:t>ثابت</a:t>
            </a:r>
            <a:r>
              <a:rPr lang="en-US" sz="3200" dirty="0" smtClean="0"/>
              <a:t> </a:t>
            </a:r>
            <a:r>
              <a:rPr lang="en-US" sz="3200" dirty="0" err="1" smtClean="0"/>
              <a:t>پلانک</a:t>
            </a:r>
            <a:r>
              <a:rPr lang="en-US" sz="3200" dirty="0" smtClean="0"/>
              <a:t> </a:t>
            </a:r>
            <a:r>
              <a:rPr lang="en-US" sz="3200" dirty="0" err="1" smtClean="0"/>
              <a:t>هستند</a:t>
            </a:r>
            <a:r>
              <a:rPr lang="en-US" sz="3200" dirty="0" smtClean="0"/>
              <a:t>. </a:t>
            </a:r>
            <a:r>
              <a:rPr lang="en-US" sz="3200" dirty="0" err="1" smtClean="0"/>
              <a:t>مقدار</a:t>
            </a:r>
            <a:r>
              <a:rPr lang="en-US" sz="3200" dirty="0" smtClean="0"/>
              <a:t> </a:t>
            </a:r>
            <a:r>
              <a:rPr lang="en-US" sz="3200" dirty="0" err="1" smtClean="0"/>
              <a:t>عددی</a:t>
            </a:r>
            <a:r>
              <a:rPr lang="en-US" sz="3200" dirty="0" smtClean="0"/>
              <a:t> </a:t>
            </a:r>
            <a:r>
              <a:rPr lang="en-US" sz="3200" dirty="0" err="1" smtClean="0"/>
              <a:t>ثابت</a:t>
            </a:r>
            <a:r>
              <a:rPr lang="en-US" sz="3200" dirty="0" smtClean="0"/>
              <a:t> </a:t>
            </a:r>
            <a:r>
              <a:rPr lang="en-US" sz="3200" dirty="0" err="1" smtClean="0"/>
              <a:t>پلانک</a:t>
            </a:r>
            <a:r>
              <a:rPr lang="en-US" sz="3200" dirty="0" smtClean="0"/>
              <a:t> </a:t>
            </a:r>
            <a:r>
              <a:rPr lang="en-US" sz="3200" dirty="0" err="1" smtClean="0"/>
              <a:t>نیز</a:t>
            </a:r>
            <a:r>
              <a:rPr lang="en-US" sz="3200" dirty="0" smtClean="0"/>
              <a:t> </a:t>
            </a:r>
            <a:r>
              <a:rPr lang="en-US" sz="3200" dirty="0" err="1" smtClean="0"/>
              <a:t>بسیار</a:t>
            </a:r>
            <a:r>
              <a:rPr lang="en-US" sz="3200" dirty="0" smtClean="0"/>
              <a:t> </a:t>
            </a:r>
            <a:r>
              <a:rPr lang="en-US" sz="3200" dirty="0" err="1" smtClean="0"/>
              <a:t>کوچک</a:t>
            </a:r>
            <a:r>
              <a:rPr lang="en-US" sz="3200" dirty="0" smtClean="0"/>
              <a:t> و </a:t>
            </a:r>
            <a:r>
              <a:rPr lang="en-US" sz="3200" dirty="0" err="1" smtClean="0"/>
              <a:t>برابر</a:t>
            </a:r>
            <a:r>
              <a:rPr lang="en-US" sz="3200" dirty="0" smtClean="0"/>
              <a:t> </a:t>
            </a:r>
            <a:r>
              <a:rPr lang="en-US" sz="3200" dirty="0" err="1" smtClean="0"/>
              <a:t>است</a:t>
            </a:r>
            <a:r>
              <a:rPr lang="en-US" sz="3200" dirty="0" smtClean="0"/>
              <a:t> </a:t>
            </a:r>
            <a:r>
              <a:rPr lang="en-US" sz="3200" dirty="0" err="1" smtClean="0"/>
              <a:t>با</a:t>
            </a:r>
            <a:r>
              <a:rPr lang="en-US" sz="3200" dirty="0" smtClean="0"/>
              <a:t> ۶٫۶۲۶x۱۰-۳۴. </a:t>
            </a:r>
            <a:r>
              <a:rPr lang="en-US" sz="3200" dirty="0" err="1" smtClean="0"/>
              <a:t>ژول-ثانیه</a:t>
            </a:r>
            <a:r>
              <a:rPr lang="en-US" sz="3200" dirty="0" smtClean="0"/>
              <a:t>.</a:t>
            </a:r>
          </a:p>
          <a:p>
            <a:pPr algn="r"/>
            <a:endParaRPr lang="en-US" sz="3200" dirty="0" smtClean="0"/>
          </a:p>
          <a:p>
            <a:pPr algn="r"/>
            <a:r>
              <a:rPr lang="en-US" sz="3200" dirty="0" err="1" smtClean="0"/>
              <a:t>بنیادی‌ترین</a:t>
            </a:r>
            <a:r>
              <a:rPr lang="en-US" sz="3200" dirty="0" smtClean="0"/>
              <a:t> </a:t>
            </a:r>
            <a:r>
              <a:rPr lang="en-US" sz="3200" dirty="0" err="1" smtClean="0"/>
              <a:t>تفاوت</a:t>
            </a:r>
            <a:r>
              <a:rPr lang="en-US" sz="3200" dirty="0" smtClean="0"/>
              <a:t> </a:t>
            </a:r>
            <a:r>
              <a:rPr lang="en-US" sz="3200" dirty="0" err="1" smtClean="0"/>
              <a:t>مکانیک</a:t>
            </a:r>
            <a:r>
              <a:rPr lang="en-US" sz="3200" dirty="0" smtClean="0"/>
              <a:t> </a:t>
            </a:r>
            <a:r>
              <a:rPr lang="en-US" sz="3200" dirty="0" err="1" smtClean="0"/>
              <a:t>کوانتومی</a:t>
            </a:r>
            <a:r>
              <a:rPr lang="en-US" sz="3200" dirty="0" smtClean="0"/>
              <a:t> </a:t>
            </a:r>
            <a:r>
              <a:rPr lang="en-US" sz="3200" dirty="0" err="1" smtClean="0"/>
              <a:t>با</a:t>
            </a:r>
            <a:r>
              <a:rPr lang="en-US" sz="3200" dirty="0" smtClean="0"/>
              <a:t> </a:t>
            </a:r>
            <a:r>
              <a:rPr lang="en-US" sz="3200" dirty="0" err="1" smtClean="0"/>
              <a:t>مکانیک</a:t>
            </a:r>
            <a:r>
              <a:rPr lang="en-US" sz="3200" dirty="0" smtClean="0"/>
              <a:t> </a:t>
            </a:r>
            <a:r>
              <a:rPr lang="en-US" sz="3200" dirty="0" err="1" smtClean="0"/>
              <a:t>کلاسیک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این</a:t>
            </a:r>
            <a:r>
              <a:rPr lang="en-US" sz="3200" dirty="0" smtClean="0"/>
              <a:t> </a:t>
            </a:r>
            <a:r>
              <a:rPr lang="en-US" sz="3200" dirty="0" err="1" smtClean="0"/>
              <a:t>است</a:t>
            </a:r>
            <a:r>
              <a:rPr lang="en-US" sz="3200" dirty="0" smtClean="0"/>
              <a:t>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مکانیک</a:t>
            </a:r>
            <a:r>
              <a:rPr lang="en-US" sz="3200" dirty="0" smtClean="0"/>
              <a:t> </a:t>
            </a:r>
            <a:r>
              <a:rPr lang="en-US" sz="3200" dirty="0" err="1" smtClean="0"/>
              <a:t>کوانتومی</a:t>
            </a:r>
            <a:r>
              <a:rPr lang="en-US" sz="3200" dirty="0" smtClean="0"/>
              <a:t> </a:t>
            </a:r>
            <a:r>
              <a:rPr lang="en-US" sz="3200" dirty="0" err="1" smtClean="0"/>
              <a:t>توصیفی</a:t>
            </a:r>
            <a:r>
              <a:rPr lang="en-US" sz="3200" dirty="0" smtClean="0"/>
              <a:t> </a:t>
            </a:r>
            <a:r>
              <a:rPr lang="en-US" sz="3200" dirty="0" err="1" smtClean="0"/>
              <a:t>سازگار</a:t>
            </a:r>
            <a:r>
              <a:rPr lang="en-US" sz="3200" dirty="0" smtClean="0"/>
              <a:t> </a:t>
            </a:r>
            <a:r>
              <a:rPr lang="en-US" sz="3200" dirty="0" err="1" smtClean="0"/>
              <a:t>با</a:t>
            </a:r>
            <a:r>
              <a:rPr lang="en-US" sz="3200" dirty="0" smtClean="0"/>
              <a:t> </a:t>
            </a:r>
            <a:r>
              <a:rPr lang="en-US" sz="3200" dirty="0" err="1" smtClean="0"/>
              <a:t>آزمایش‌ها</a:t>
            </a:r>
            <a:r>
              <a:rPr lang="en-US" sz="3200" dirty="0" smtClean="0"/>
              <a:t> </a:t>
            </a:r>
            <a:r>
              <a:rPr lang="en-US" sz="3200" dirty="0" err="1" smtClean="0"/>
              <a:t>از</a:t>
            </a:r>
            <a:r>
              <a:rPr lang="en-US" sz="3200" dirty="0" smtClean="0"/>
              <a:t> </a:t>
            </a:r>
            <a:r>
              <a:rPr lang="en-US" sz="3200" dirty="0" err="1" smtClean="0"/>
              <a:t>ذرات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اندازه‌های</a:t>
            </a:r>
            <a:r>
              <a:rPr lang="en-US" sz="3200" dirty="0" smtClean="0"/>
              <a:t> </a:t>
            </a:r>
            <a:r>
              <a:rPr lang="en-US" sz="3200" dirty="0" err="1" smtClean="0"/>
              <a:t>اتمی</a:t>
            </a:r>
            <a:r>
              <a:rPr lang="en-US" sz="3200" dirty="0" smtClean="0"/>
              <a:t> و </a:t>
            </a:r>
            <a:r>
              <a:rPr lang="en-US" sz="3200" dirty="0" err="1" smtClean="0"/>
              <a:t>زیراتمی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اختیار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می‌نهد</a:t>
            </a:r>
            <a:r>
              <a:rPr lang="en-US" sz="3200" dirty="0" smtClean="0"/>
              <a:t>،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حالی</a:t>
            </a:r>
            <a:r>
              <a:rPr lang="en-US" sz="3200" dirty="0" smtClean="0"/>
              <a:t>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مکانیک</a:t>
            </a:r>
            <a:r>
              <a:rPr lang="en-US" sz="3200" dirty="0" smtClean="0"/>
              <a:t> </a:t>
            </a:r>
            <a:r>
              <a:rPr lang="en-US" sz="3200" dirty="0" err="1" smtClean="0"/>
              <a:t>کلاسیک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قلمرو</a:t>
            </a:r>
            <a:r>
              <a:rPr lang="en-US" sz="3200" dirty="0" smtClean="0"/>
              <a:t> </a:t>
            </a:r>
            <a:r>
              <a:rPr lang="en-US" sz="3200" dirty="0" err="1" smtClean="0"/>
              <a:t>میکروسکوپی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نتایج</a:t>
            </a:r>
            <a:r>
              <a:rPr lang="en-US" sz="3200" dirty="0" smtClean="0"/>
              <a:t> </a:t>
            </a:r>
            <a:r>
              <a:rPr lang="en-US" sz="3200" dirty="0" err="1" smtClean="0"/>
              <a:t>نادرست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می‌انجامد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69473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36295" y="327865"/>
            <a:ext cx="970547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600" dirty="0" err="1" smtClean="0"/>
              <a:t>در</a:t>
            </a:r>
            <a:r>
              <a:rPr lang="en-US" sz="3600" dirty="0" smtClean="0"/>
              <a:t> </a:t>
            </a:r>
            <a:r>
              <a:rPr lang="en-US" sz="3600" dirty="0" err="1" smtClean="0"/>
              <a:t>حقیقت</a:t>
            </a:r>
            <a:r>
              <a:rPr lang="en-US" sz="3600" dirty="0" smtClean="0"/>
              <a:t>، </a:t>
            </a:r>
            <a:r>
              <a:rPr lang="en-US" sz="3600" dirty="0" err="1" smtClean="0"/>
              <a:t>مکانیک</a:t>
            </a:r>
            <a:r>
              <a:rPr lang="en-US" sz="3600" dirty="0" smtClean="0"/>
              <a:t> </a:t>
            </a:r>
            <a:r>
              <a:rPr lang="en-US" sz="3600" dirty="0" err="1" smtClean="0"/>
              <a:t>کوانتومی</a:t>
            </a:r>
            <a:r>
              <a:rPr lang="en-US" sz="3600" dirty="0" smtClean="0"/>
              <a:t> </a:t>
            </a:r>
            <a:r>
              <a:rPr lang="en-US" sz="3600" dirty="0" err="1" smtClean="0"/>
              <a:t>بنیادی‌تر</a:t>
            </a:r>
            <a:r>
              <a:rPr lang="en-US" sz="3600" dirty="0" smtClean="0"/>
              <a:t> </a:t>
            </a:r>
            <a:r>
              <a:rPr lang="en-US" sz="3600" dirty="0" err="1" smtClean="0"/>
              <a:t>از</a:t>
            </a:r>
            <a:r>
              <a:rPr lang="en-US" sz="3600" dirty="0" smtClean="0"/>
              <a:t> </a:t>
            </a:r>
            <a:r>
              <a:rPr lang="en-US" sz="3600" dirty="0" err="1" smtClean="0"/>
              <a:t>مکانیک</a:t>
            </a:r>
            <a:r>
              <a:rPr lang="en-US" sz="3600" dirty="0" smtClean="0"/>
              <a:t> </a:t>
            </a:r>
            <a:r>
              <a:rPr lang="en-US" sz="3600" dirty="0" err="1" smtClean="0"/>
              <a:t>نیوتونی</a:t>
            </a:r>
            <a:r>
              <a:rPr lang="en-US" sz="3600" dirty="0" smtClean="0"/>
              <a:t> و </a:t>
            </a:r>
            <a:r>
              <a:rPr lang="en-US" sz="3600" dirty="0" err="1" smtClean="0"/>
              <a:t>الکترومغناطیس</a:t>
            </a:r>
            <a:r>
              <a:rPr lang="en-US" sz="3600" dirty="0" smtClean="0"/>
              <a:t> </a:t>
            </a:r>
            <a:r>
              <a:rPr lang="en-US" sz="3600" dirty="0" err="1" smtClean="0"/>
              <a:t>کلاسیک</a:t>
            </a:r>
            <a:r>
              <a:rPr lang="en-US" sz="3600" dirty="0" smtClean="0"/>
              <a:t> </a:t>
            </a:r>
            <a:r>
              <a:rPr lang="en-US" sz="3600" dirty="0" err="1" smtClean="0"/>
              <a:t>است</a:t>
            </a:r>
            <a:r>
              <a:rPr lang="en-US" sz="3600" dirty="0" smtClean="0"/>
              <a:t>؛ </a:t>
            </a:r>
            <a:r>
              <a:rPr lang="en-US" sz="3600" dirty="0" err="1" smtClean="0"/>
              <a:t>زیرا</a:t>
            </a:r>
            <a:r>
              <a:rPr lang="en-US" sz="3600" dirty="0" smtClean="0"/>
              <a:t> </a:t>
            </a:r>
            <a:r>
              <a:rPr lang="en-US" sz="3600" dirty="0" err="1" smtClean="0"/>
              <a:t>در</a:t>
            </a:r>
            <a:r>
              <a:rPr lang="en-US" sz="3600" dirty="0" smtClean="0"/>
              <a:t> </a:t>
            </a:r>
            <a:r>
              <a:rPr lang="en-US" sz="3600" dirty="0" err="1" smtClean="0"/>
              <a:t>مقیاس‌های</a:t>
            </a:r>
            <a:r>
              <a:rPr lang="en-US" sz="3600" dirty="0" smtClean="0"/>
              <a:t> </a:t>
            </a:r>
            <a:r>
              <a:rPr lang="en-US" sz="3600" dirty="0" err="1" smtClean="0"/>
              <a:t>اتمی</a:t>
            </a:r>
            <a:r>
              <a:rPr lang="en-US" sz="3600" dirty="0" smtClean="0"/>
              <a:t> و </a:t>
            </a:r>
            <a:r>
              <a:rPr lang="en-US" sz="3600" dirty="0" err="1" smtClean="0"/>
              <a:t>زیراتمی</a:t>
            </a:r>
            <a:r>
              <a:rPr lang="en-US" sz="3600" dirty="0" smtClean="0"/>
              <a:t> </a:t>
            </a:r>
            <a:r>
              <a:rPr lang="en-US" sz="3600" dirty="0" err="1" smtClean="0"/>
              <a:t>که</a:t>
            </a:r>
            <a:r>
              <a:rPr lang="en-US" sz="3600" dirty="0" smtClean="0"/>
              <a:t> </a:t>
            </a:r>
            <a:r>
              <a:rPr lang="en-US" sz="3600" dirty="0" err="1" smtClean="0"/>
              <a:t>این</a:t>
            </a:r>
            <a:r>
              <a:rPr lang="en-US" sz="3600" dirty="0" smtClean="0"/>
              <a:t> </a:t>
            </a:r>
            <a:r>
              <a:rPr lang="en-US" sz="3600" dirty="0" err="1" smtClean="0"/>
              <a:t>نظریه‌ها</a:t>
            </a:r>
            <a:r>
              <a:rPr lang="en-US" sz="3600" dirty="0" smtClean="0"/>
              <a:t> </a:t>
            </a:r>
            <a:r>
              <a:rPr lang="en-US" sz="3600" dirty="0" err="1" smtClean="0"/>
              <a:t>با</a:t>
            </a:r>
            <a:r>
              <a:rPr lang="en-US" sz="3600" dirty="0" smtClean="0"/>
              <a:t> </a:t>
            </a:r>
            <a:r>
              <a:rPr lang="en-US" sz="3600" dirty="0" err="1" smtClean="0"/>
              <a:t>شکست</a:t>
            </a:r>
            <a:r>
              <a:rPr lang="en-US" sz="3600" dirty="0" smtClean="0"/>
              <a:t> </a:t>
            </a:r>
            <a:r>
              <a:rPr lang="en-US" sz="3600" dirty="0" err="1" smtClean="0"/>
              <a:t>مواجه</a:t>
            </a:r>
            <a:r>
              <a:rPr lang="en-US" sz="3600" dirty="0" smtClean="0"/>
              <a:t> </a:t>
            </a:r>
            <a:r>
              <a:rPr lang="en-US" sz="3600" dirty="0" err="1" smtClean="0"/>
              <a:t>می‌شوند</a:t>
            </a:r>
            <a:r>
              <a:rPr lang="en-US" sz="3600" dirty="0" smtClean="0"/>
              <a:t>، </a:t>
            </a:r>
            <a:r>
              <a:rPr lang="en-US" sz="3600" dirty="0" err="1" smtClean="0"/>
              <a:t>با</a:t>
            </a:r>
            <a:r>
              <a:rPr lang="en-US" sz="3600" dirty="0" smtClean="0"/>
              <a:t> </a:t>
            </a:r>
            <a:r>
              <a:rPr lang="en-US" sz="3600" dirty="0" err="1" smtClean="0"/>
              <a:t>دقت</a:t>
            </a:r>
            <a:r>
              <a:rPr lang="en-US" sz="3600" dirty="0" smtClean="0"/>
              <a:t> </a:t>
            </a:r>
            <a:r>
              <a:rPr lang="en-US" sz="3600" dirty="0" err="1" smtClean="0"/>
              <a:t>زیادی</a:t>
            </a:r>
            <a:r>
              <a:rPr lang="en-US" sz="3600" dirty="0" smtClean="0"/>
              <a:t> </a:t>
            </a:r>
            <a:r>
              <a:rPr lang="en-US" sz="3600" dirty="0" err="1" smtClean="0"/>
              <a:t>بسیاری</a:t>
            </a:r>
            <a:r>
              <a:rPr lang="en-US" sz="3600" dirty="0" smtClean="0"/>
              <a:t> </a:t>
            </a:r>
            <a:r>
              <a:rPr lang="en-US" sz="3600" dirty="0" err="1" smtClean="0"/>
              <a:t>از</a:t>
            </a:r>
            <a:r>
              <a:rPr lang="en-US" sz="3600" dirty="0" smtClean="0"/>
              <a:t> </a:t>
            </a:r>
            <a:r>
              <a:rPr lang="en-US" sz="3600" dirty="0" err="1" smtClean="0"/>
              <a:t>پدیده‌ها</a:t>
            </a:r>
            <a:r>
              <a:rPr lang="en-US" sz="3600" dirty="0" smtClean="0"/>
              <a:t> </a:t>
            </a:r>
            <a:r>
              <a:rPr lang="en-US" sz="3600" dirty="0" err="1" smtClean="0"/>
              <a:t>را</a:t>
            </a:r>
            <a:r>
              <a:rPr lang="en-US" sz="3600" dirty="0" smtClean="0"/>
              <a:t> </a:t>
            </a:r>
            <a:r>
              <a:rPr lang="en-US" sz="3600" dirty="0" err="1" smtClean="0"/>
              <a:t>توصیف</a:t>
            </a:r>
            <a:r>
              <a:rPr lang="en-US" sz="3600" dirty="0" smtClean="0"/>
              <a:t> </a:t>
            </a:r>
            <a:r>
              <a:rPr lang="en-US" sz="3600" dirty="0" err="1" smtClean="0"/>
              <a:t>می‌کند</a:t>
            </a:r>
            <a:r>
              <a:rPr lang="en-US" sz="3600" dirty="0" smtClean="0"/>
              <a:t>. </a:t>
            </a:r>
            <a:r>
              <a:rPr lang="en-US" sz="3600" dirty="0" err="1" smtClean="0"/>
              <a:t>مکانیک</a:t>
            </a:r>
            <a:r>
              <a:rPr lang="en-US" sz="3600" dirty="0" smtClean="0"/>
              <a:t> </a:t>
            </a:r>
            <a:r>
              <a:rPr lang="en-US" sz="3600" dirty="0" err="1" smtClean="0"/>
              <a:t>کوانتومی</a:t>
            </a:r>
            <a:r>
              <a:rPr lang="en-US" sz="3600" dirty="0" smtClean="0"/>
              <a:t> </a:t>
            </a:r>
            <a:r>
              <a:rPr lang="en-US" sz="3600" dirty="0" err="1" smtClean="0"/>
              <a:t>به</a:t>
            </a:r>
            <a:r>
              <a:rPr lang="en-US" sz="3600" dirty="0" smtClean="0"/>
              <a:t> </a:t>
            </a:r>
            <a:r>
              <a:rPr lang="en-US" sz="3600" dirty="0" err="1" smtClean="0"/>
              <a:t>همراه</a:t>
            </a:r>
            <a:r>
              <a:rPr lang="en-US" sz="3600" dirty="0" smtClean="0"/>
              <a:t> </a:t>
            </a:r>
            <a:r>
              <a:rPr lang="en-US" sz="3600" dirty="0" err="1" smtClean="0"/>
              <a:t>نسبیت</a:t>
            </a:r>
            <a:r>
              <a:rPr lang="en-US" sz="3600" dirty="0" smtClean="0"/>
              <a:t> </a:t>
            </a:r>
            <a:r>
              <a:rPr lang="en-US" sz="3600" dirty="0" err="1" smtClean="0"/>
              <a:t>پایه‌های</a:t>
            </a:r>
            <a:r>
              <a:rPr lang="en-US" sz="3600" dirty="0" smtClean="0"/>
              <a:t> </a:t>
            </a:r>
            <a:r>
              <a:rPr lang="en-US" sz="3600" dirty="0" err="1" smtClean="0"/>
              <a:t>فیزیک</a:t>
            </a:r>
            <a:r>
              <a:rPr lang="en-US" sz="3600" dirty="0" smtClean="0"/>
              <a:t> </a:t>
            </a:r>
            <a:r>
              <a:rPr lang="en-US" sz="3600" dirty="0" err="1" smtClean="0"/>
              <a:t>نوین</a:t>
            </a:r>
            <a:r>
              <a:rPr lang="en-US" sz="3600" dirty="0" smtClean="0"/>
              <a:t> </a:t>
            </a:r>
            <a:r>
              <a:rPr lang="en-US" sz="3600" dirty="0" err="1" smtClean="0"/>
              <a:t>را</a:t>
            </a:r>
            <a:r>
              <a:rPr lang="en-US" sz="3600" dirty="0" smtClean="0"/>
              <a:t> </a:t>
            </a:r>
            <a:r>
              <a:rPr lang="en-US" sz="3600" dirty="0" err="1" smtClean="0"/>
              <a:t>تشکیل</a:t>
            </a:r>
            <a:r>
              <a:rPr lang="en-US" sz="3600" dirty="0" smtClean="0"/>
              <a:t> </a:t>
            </a:r>
            <a:r>
              <a:rPr lang="en-US" sz="3600" dirty="0" err="1" smtClean="0"/>
              <a:t>می‌دهند</a:t>
            </a:r>
            <a:r>
              <a:rPr lang="en-US" sz="3600" dirty="0" smtClean="0"/>
              <a:t>.</a:t>
            </a:r>
          </a:p>
          <a:p>
            <a:pPr algn="r"/>
            <a:endParaRPr lang="en-US" sz="3600" dirty="0" smtClean="0"/>
          </a:p>
          <a:p>
            <a:pPr algn="r"/>
            <a:r>
              <a:rPr lang="en-US" sz="3600" dirty="0" err="1" smtClean="0"/>
              <a:t>مکانیک</a:t>
            </a:r>
            <a:r>
              <a:rPr lang="en-US" sz="3600" dirty="0" smtClean="0"/>
              <a:t> </a:t>
            </a:r>
            <a:r>
              <a:rPr lang="en-US" sz="3600" dirty="0" err="1" smtClean="0"/>
              <a:t>کوانتومی</a:t>
            </a:r>
            <a:r>
              <a:rPr lang="en-US" sz="3600" dirty="0" smtClean="0"/>
              <a:t> </a:t>
            </a:r>
            <a:r>
              <a:rPr lang="en-US" sz="3600" dirty="0" err="1" smtClean="0"/>
              <a:t>یا</a:t>
            </a:r>
            <a:r>
              <a:rPr lang="en-US" sz="3600" dirty="0" smtClean="0"/>
              <a:t> </a:t>
            </a:r>
            <a:r>
              <a:rPr lang="en-US" sz="3600" dirty="0" err="1" smtClean="0"/>
              <a:t>نظریهٔ</a:t>
            </a:r>
            <a:r>
              <a:rPr lang="en-US" sz="3600" dirty="0" smtClean="0"/>
              <a:t> </a:t>
            </a:r>
            <a:r>
              <a:rPr lang="en-US" sz="3600" dirty="0" err="1" smtClean="0"/>
              <a:t>کوانتومی</a:t>
            </a:r>
            <a:r>
              <a:rPr lang="en-US" sz="3600" dirty="0" smtClean="0"/>
              <a:t> </a:t>
            </a:r>
            <a:r>
              <a:rPr lang="en-US" sz="3600" dirty="0" err="1" smtClean="0"/>
              <a:t>شامل</a:t>
            </a:r>
            <a:r>
              <a:rPr lang="en-US" sz="3600" dirty="0" smtClean="0"/>
              <a:t> </a:t>
            </a:r>
            <a:r>
              <a:rPr lang="en-US" sz="3600" dirty="0" err="1" smtClean="0"/>
              <a:t>نظریه‌ای</a:t>
            </a:r>
            <a:r>
              <a:rPr lang="en-US" sz="3600" dirty="0" smtClean="0"/>
              <a:t> </a:t>
            </a:r>
            <a:r>
              <a:rPr lang="en-US" sz="3600" dirty="0" err="1" smtClean="0"/>
              <a:t>دربارهٔ</a:t>
            </a:r>
            <a:r>
              <a:rPr lang="en-US" sz="3600" dirty="0" smtClean="0"/>
              <a:t> </a:t>
            </a:r>
            <a:r>
              <a:rPr lang="en-US" sz="3600" dirty="0" err="1" smtClean="0"/>
              <a:t>ماده</a:t>
            </a:r>
            <a:r>
              <a:rPr lang="en-US" sz="3600" dirty="0" smtClean="0"/>
              <a:t> و </a:t>
            </a:r>
            <a:r>
              <a:rPr lang="en-US" sz="3600" dirty="0" err="1" smtClean="0"/>
              <a:t>تابش</a:t>
            </a:r>
            <a:r>
              <a:rPr lang="en-US" sz="3600" dirty="0" smtClean="0"/>
              <a:t> </a:t>
            </a:r>
            <a:r>
              <a:rPr lang="en-US" sz="3600" dirty="0" err="1" smtClean="0"/>
              <a:t>الکترومغناطیسی</a:t>
            </a:r>
            <a:r>
              <a:rPr lang="en-US" sz="3600" dirty="0" smtClean="0"/>
              <a:t> و </a:t>
            </a:r>
            <a:r>
              <a:rPr lang="en-US" sz="3600" dirty="0" err="1" smtClean="0"/>
              <a:t>برهمکنش</a:t>
            </a:r>
            <a:r>
              <a:rPr lang="en-US" sz="3600" dirty="0" smtClean="0"/>
              <a:t> </a:t>
            </a:r>
            <a:r>
              <a:rPr lang="en-US" sz="3600" dirty="0" err="1" smtClean="0"/>
              <a:t>میان</a:t>
            </a:r>
            <a:r>
              <a:rPr lang="en-US" sz="3600" dirty="0" smtClean="0"/>
              <a:t> </a:t>
            </a:r>
            <a:r>
              <a:rPr lang="en-US" sz="3600" dirty="0" err="1" smtClean="0"/>
              <a:t>ماده</a:t>
            </a:r>
            <a:r>
              <a:rPr lang="en-US" sz="3600" dirty="0" smtClean="0"/>
              <a:t> و </a:t>
            </a:r>
            <a:r>
              <a:rPr lang="en-US" sz="3600" dirty="0" err="1" smtClean="0"/>
              <a:t>این</a:t>
            </a:r>
            <a:r>
              <a:rPr lang="en-US" sz="3600" dirty="0" smtClean="0"/>
              <a:t> </a:t>
            </a:r>
            <a:r>
              <a:rPr lang="en-US" sz="3600" dirty="0" err="1" smtClean="0"/>
              <a:t>تابش</a:t>
            </a:r>
            <a:r>
              <a:rPr lang="en-US" sz="3600" dirty="0" smtClean="0"/>
              <a:t> </a:t>
            </a:r>
            <a:r>
              <a:rPr lang="en-US" sz="3600" dirty="0" err="1" smtClean="0"/>
              <a:t>است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96302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58188" y="327864"/>
            <a:ext cx="86306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b="1" dirty="0" err="1" smtClean="0"/>
              <a:t>آشنایی</a:t>
            </a:r>
            <a:endParaRPr lang="fa-IR" sz="3200" b="1" dirty="0" smtClean="0"/>
          </a:p>
          <a:p>
            <a:pPr algn="r"/>
            <a:endParaRPr lang="en-US" sz="3200" b="1" dirty="0" smtClean="0"/>
          </a:p>
          <a:p>
            <a:pPr algn="r"/>
            <a:r>
              <a:rPr lang="en-US" sz="3200" dirty="0" err="1" smtClean="0"/>
              <a:t>واژهٔ</a:t>
            </a:r>
            <a:r>
              <a:rPr lang="en-US" sz="3200" dirty="0" smtClean="0"/>
              <a:t> </a:t>
            </a:r>
            <a:r>
              <a:rPr lang="en-US" sz="3200" dirty="0" err="1" smtClean="0"/>
              <a:t>لاتین</a:t>
            </a:r>
            <a:r>
              <a:rPr lang="en-US" sz="3200" dirty="0" smtClean="0"/>
              <a:t> </a:t>
            </a:r>
            <a:r>
              <a:rPr lang="en-US" sz="3200" dirty="0" err="1" smtClean="0"/>
              <a:t>کوانتوم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مکانیک</a:t>
            </a:r>
            <a:r>
              <a:rPr lang="en-US" sz="3200" dirty="0" smtClean="0"/>
              <a:t> </a:t>
            </a:r>
            <a:r>
              <a:rPr lang="en-US" sz="3200" dirty="0" err="1" smtClean="0"/>
              <a:t>کوانتومی</a:t>
            </a:r>
            <a:r>
              <a:rPr lang="en-US" sz="3200" dirty="0" smtClean="0"/>
              <a:t> </a:t>
            </a:r>
            <a:r>
              <a:rPr lang="en-US" sz="3200" dirty="0" err="1" smtClean="0"/>
              <a:t>از</a:t>
            </a:r>
            <a:r>
              <a:rPr lang="en-US" sz="3200" dirty="0" smtClean="0"/>
              <a:t> </a:t>
            </a:r>
            <a:r>
              <a:rPr lang="en-US" sz="3200" dirty="0" err="1" smtClean="0"/>
              <a:t>این‌جا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می‌آید</a:t>
            </a:r>
            <a:r>
              <a:rPr lang="en-US" sz="3200" dirty="0" smtClean="0"/>
              <a:t>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این</a:t>
            </a:r>
            <a:r>
              <a:rPr lang="en-US" sz="3200" dirty="0" smtClean="0"/>
              <a:t> </a:t>
            </a:r>
            <a:r>
              <a:rPr lang="en-US" sz="3200" dirty="0" err="1" smtClean="0"/>
              <a:t>نظریه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بعضی</a:t>
            </a:r>
            <a:r>
              <a:rPr lang="en-US" sz="3200" dirty="0" smtClean="0"/>
              <a:t> </a:t>
            </a:r>
            <a:r>
              <a:rPr lang="en-US" sz="3200" dirty="0" err="1" smtClean="0"/>
              <a:t>از</a:t>
            </a:r>
            <a:r>
              <a:rPr lang="en-US" sz="3200" dirty="0" smtClean="0"/>
              <a:t> </a:t>
            </a:r>
            <a:r>
              <a:rPr lang="en-US" sz="3200" dirty="0" err="1" smtClean="0"/>
              <a:t>کمیت‌های</a:t>
            </a:r>
            <a:r>
              <a:rPr lang="en-US" sz="3200" dirty="0" smtClean="0"/>
              <a:t> </a:t>
            </a:r>
            <a:r>
              <a:rPr lang="en-US" sz="3200" dirty="0" err="1" smtClean="0"/>
              <a:t>فیزیکی</a:t>
            </a:r>
            <a:r>
              <a:rPr lang="en-US" sz="3200" dirty="0" smtClean="0"/>
              <a:t> (</a:t>
            </a:r>
            <a:r>
              <a:rPr lang="en-US" sz="3200" dirty="0" err="1" smtClean="0"/>
              <a:t>مانند</a:t>
            </a:r>
            <a:r>
              <a:rPr lang="en-US" sz="3200" dirty="0" smtClean="0"/>
              <a:t> </a:t>
            </a:r>
            <a:r>
              <a:rPr lang="en-US" sz="3200" dirty="0" err="1" smtClean="0"/>
              <a:t>انرژی</a:t>
            </a:r>
            <a:r>
              <a:rPr lang="en-US" sz="3200" dirty="0" smtClean="0"/>
              <a:t> </a:t>
            </a:r>
            <a:r>
              <a:rPr lang="en-US" sz="3200" dirty="0" err="1" smtClean="0"/>
              <a:t>اتم</a:t>
            </a:r>
            <a:r>
              <a:rPr lang="en-US" sz="3200" dirty="0" smtClean="0"/>
              <a:t> </a:t>
            </a:r>
            <a:r>
              <a:rPr lang="en-US" sz="3200" dirty="0" err="1" smtClean="0"/>
              <a:t>ساکن</a:t>
            </a:r>
            <a:r>
              <a:rPr lang="en-US" sz="3200" dirty="0" smtClean="0"/>
              <a:t>)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شرایط</a:t>
            </a:r>
            <a:r>
              <a:rPr lang="en-US" sz="3200" dirty="0" smtClean="0"/>
              <a:t> </a:t>
            </a:r>
            <a:r>
              <a:rPr lang="en-US" sz="3200" dirty="0" err="1" smtClean="0"/>
              <a:t>خاص</a:t>
            </a:r>
            <a:r>
              <a:rPr lang="en-US" sz="3200" dirty="0" smtClean="0"/>
              <a:t> </a:t>
            </a:r>
            <a:r>
              <a:rPr lang="en-US" sz="3200" dirty="0" err="1" smtClean="0"/>
              <a:t>مقدارهای</a:t>
            </a:r>
            <a:r>
              <a:rPr lang="en-US" sz="3200" dirty="0" smtClean="0"/>
              <a:t> </a:t>
            </a:r>
            <a:r>
              <a:rPr lang="en-US" sz="3200" dirty="0" err="1" smtClean="0"/>
              <a:t>گسسته‌ای</a:t>
            </a:r>
            <a:r>
              <a:rPr lang="en-US" sz="3200" dirty="0" smtClean="0"/>
              <a:t> </a:t>
            </a:r>
            <a:r>
              <a:rPr lang="en-US" sz="3200" dirty="0" err="1" smtClean="0"/>
              <a:t>نسبت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می‌دهد</a:t>
            </a:r>
            <a:r>
              <a:rPr lang="en-US" sz="3200" dirty="0" smtClean="0"/>
              <a:t>. </a:t>
            </a:r>
            <a:r>
              <a:rPr lang="en-US" sz="3200" dirty="0" err="1" smtClean="0"/>
              <a:t>پایه‌های</a:t>
            </a:r>
            <a:r>
              <a:rPr lang="en-US" sz="3200" dirty="0" smtClean="0"/>
              <a:t> </a:t>
            </a:r>
            <a:r>
              <a:rPr lang="en-US" sz="3200" dirty="0" err="1" smtClean="0"/>
              <a:t>مکانیک</a:t>
            </a:r>
            <a:r>
              <a:rPr lang="en-US" sz="3200" dirty="0" smtClean="0"/>
              <a:t> </a:t>
            </a:r>
            <a:r>
              <a:rPr lang="en-US" sz="3200" dirty="0" err="1" smtClean="0"/>
              <a:t>کوانتومی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نیمهٔ</a:t>
            </a:r>
            <a:r>
              <a:rPr lang="en-US" sz="3200" dirty="0" smtClean="0"/>
              <a:t> </a:t>
            </a:r>
            <a:r>
              <a:rPr lang="en-US" sz="3200" dirty="0" err="1" smtClean="0"/>
              <a:t>اول</a:t>
            </a:r>
            <a:r>
              <a:rPr lang="en-US" sz="3200" dirty="0" smtClean="0"/>
              <a:t> </a:t>
            </a:r>
            <a:r>
              <a:rPr lang="en-US" sz="3200" dirty="0" err="1" smtClean="0"/>
              <a:t>قرن</a:t>
            </a:r>
            <a:r>
              <a:rPr lang="en-US" sz="3200" dirty="0" smtClean="0"/>
              <a:t> </a:t>
            </a:r>
            <a:r>
              <a:rPr lang="en-US" sz="3200" dirty="0" err="1" smtClean="0"/>
              <a:t>بیستم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کوشش</a:t>
            </a:r>
            <a:r>
              <a:rPr lang="en-US" sz="3200" dirty="0" smtClean="0"/>
              <a:t> </a:t>
            </a:r>
            <a:r>
              <a:rPr lang="en-US" sz="3200" dirty="0" err="1" smtClean="0"/>
              <a:t>ورنر</a:t>
            </a:r>
            <a:r>
              <a:rPr lang="en-US" sz="3200" dirty="0" smtClean="0"/>
              <a:t> </a:t>
            </a:r>
            <a:r>
              <a:rPr lang="en-US" sz="3200" dirty="0" err="1" smtClean="0"/>
              <a:t>هایزنبرگ</a:t>
            </a:r>
            <a:r>
              <a:rPr lang="en-US" sz="3200" dirty="0" smtClean="0"/>
              <a:t>، </a:t>
            </a:r>
            <a:r>
              <a:rPr lang="en-US" sz="3200" dirty="0" err="1" smtClean="0"/>
              <a:t>ماکس</a:t>
            </a:r>
            <a:r>
              <a:rPr lang="en-US" sz="3200" dirty="0" smtClean="0"/>
              <a:t> </a:t>
            </a:r>
            <a:r>
              <a:rPr lang="en-US" sz="3200" dirty="0" err="1" smtClean="0"/>
              <a:t>پلانک</a:t>
            </a:r>
            <a:r>
              <a:rPr lang="en-US" sz="3200" dirty="0" smtClean="0"/>
              <a:t>، </a:t>
            </a:r>
            <a:r>
              <a:rPr lang="en-US" sz="3200" dirty="0" err="1" smtClean="0"/>
              <a:t>آلبرت</a:t>
            </a:r>
            <a:r>
              <a:rPr lang="en-US" sz="3200" dirty="0" smtClean="0"/>
              <a:t> </a:t>
            </a:r>
            <a:r>
              <a:rPr lang="en-US" sz="3200" dirty="0" err="1" smtClean="0"/>
              <a:t>اینشتین</a:t>
            </a:r>
            <a:r>
              <a:rPr lang="en-US" sz="3200" dirty="0" smtClean="0"/>
              <a:t>، </a:t>
            </a:r>
            <a:r>
              <a:rPr lang="en-US" sz="3200" dirty="0" err="1" smtClean="0"/>
              <a:t>لویی</a:t>
            </a:r>
            <a:r>
              <a:rPr lang="en-US" sz="3200" dirty="0" smtClean="0"/>
              <a:t> </a:t>
            </a:r>
            <a:r>
              <a:rPr lang="en-US" sz="3200" dirty="0" err="1" smtClean="0"/>
              <a:t>دو</a:t>
            </a:r>
            <a:r>
              <a:rPr lang="en-US" sz="3200" dirty="0" smtClean="0"/>
              <a:t> </a:t>
            </a:r>
            <a:r>
              <a:rPr lang="en-US" sz="3200" dirty="0" err="1" smtClean="0"/>
              <a:t>بروی</a:t>
            </a:r>
            <a:r>
              <a:rPr lang="en-US" sz="3200" dirty="0" smtClean="0"/>
              <a:t>، </a:t>
            </a:r>
            <a:r>
              <a:rPr lang="en-US" sz="3200" dirty="0" err="1" smtClean="0"/>
              <a:t>نیلز</a:t>
            </a:r>
            <a:r>
              <a:rPr lang="en-US" sz="3200" dirty="0" smtClean="0"/>
              <a:t> </a:t>
            </a:r>
            <a:r>
              <a:rPr lang="en-US" sz="3200" dirty="0" err="1" smtClean="0"/>
              <a:t>بور</a:t>
            </a:r>
            <a:r>
              <a:rPr lang="en-US" sz="3200" dirty="0" smtClean="0"/>
              <a:t>، </a:t>
            </a:r>
            <a:r>
              <a:rPr lang="en-US" sz="3200" dirty="0" err="1" smtClean="0"/>
              <a:t>اروین</a:t>
            </a:r>
            <a:r>
              <a:rPr lang="en-US" sz="3200" dirty="0" smtClean="0"/>
              <a:t> </a:t>
            </a:r>
            <a:r>
              <a:rPr lang="en-US" sz="3200" dirty="0" err="1" smtClean="0"/>
              <a:t>شرودینگر</a:t>
            </a:r>
            <a:r>
              <a:rPr lang="en-US" sz="3200" dirty="0" smtClean="0"/>
              <a:t>، </a:t>
            </a:r>
            <a:r>
              <a:rPr lang="en-US" sz="3200" dirty="0" err="1" smtClean="0"/>
              <a:t>ماکس</a:t>
            </a:r>
            <a:r>
              <a:rPr lang="en-US" sz="3200" dirty="0" smtClean="0"/>
              <a:t> </a:t>
            </a:r>
            <a:r>
              <a:rPr lang="en-US" sz="3200" dirty="0" err="1" smtClean="0"/>
              <a:t>برن</a:t>
            </a:r>
            <a:r>
              <a:rPr lang="en-US" sz="3200" dirty="0" smtClean="0"/>
              <a:t>، </a:t>
            </a:r>
            <a:r>
              <a:rPr lang="en-US" sz="3200" dirty="0" err="1" smtClean="0"/>
              <a:t>جان</a:t>
            </a:r>
            <a:r>
              <a:rPr lang="en-US" sz="3200" dirty="0" smtClean="0"/>
              <a:t> </a:t>
            </a:r>
            <a:r>
              <a:rPr lang="en-US" sz="3200" dirty="0" err="1" smtClean="0"/>
              <a:t>فون</a:t>
            </a:r>
            <a:r>
              <a:rPr lang="en-US" sz="3200" dirty="0" smtClean="0"/>
              <a:t> </a:t>
            </a:r>
            <a:r>
              <a:rPr lang="en-US" sz="3200" dirty="0" err="1" smtClean="0"/>
              <a:t>نویمان</a:t>
            </a:r>
            <a:r>
              <a:rPr lang="en-US" sz="3200" dirty="0" smtClean="0"/>
              <a:t>، </a:t>
            </a:r>
            <a:r>
              <a:rPr lang="en-US" sz="3200" dirty="0" err="1" smtClean="0"/>
              <a:t>پل</a:t>
            </a:r>
            <a:r>
              <a:rPr lang="en-US" sz="3200" dirty="0" smtClean="0"/>
              <a:t> </a:t>
            </a:r>
            <a:r>
              <a:rPr lang="en-US" sz="3200" dirty="0" err="1" smtClean="0"/>
              <a:t>دیراک</a:t>
            </a:r>
            <a:r>
              <a:rPr lang="en-US" sz="3200" dirty="0" smtClean="0"/>
              <a:t>، </a:t>
            </a:r>
            <a:r>
              <a:rPr lang="en-US" sz="3200" dirty="0" err="1" smtClean="0"/>
              <a:t>ولفگانگ</a:t>
            </a:r>
            <a:r>
              <a:rPr lang="en-US" sz="3200" dirty="0" smtClean="0"/>
              <a:t> </a:t>
            </a:r>
            <a:r>
              <a:rPr lang="en-US" sz="3200" dirty="0" err="1" smtClean="0"/>
              <a:t>پاولی</a:t>
            </a:r>
            <a:r>
              <a:rPr lang="en-US" sz="3200" dirty="0" smtClean="0"/>
              <a:t>، </a:t>
            </a:r>
            <a:r>
              <a:rPr lang="en-US" sz="3200" dirty="0" err="1" smtClean="0"/>
              <a:t>ریچارد</a:t>
            </a:r>
            <a:r>
              <a:rPr lang="en-US" sz="3200" dirty="0" smtClean="0"/>
              <a:t> </a:t>
            </a:r>
            <a:r>
              <a:rPr lang="en-US" sz="3200" dirty="0" err="1" smtClean="0"/>
              <a:t>فاینمن</a:t>
            </a:r>
            <a:r>
              <a:rPr lang="en-US" sz="3200" dirty="0" smtClean="0"/>
              <a:t> و </a:t>
            </a:r>
            <a:r>
              <a:rPr lang="en-US" sz="3200" dirty="0" err="1" smtClean="0"/>
              <a:t>دیگران</a:t>
            </a:r>
            <a:r>
              <a:rPr lang="en-US" sz="3200" dirty="0" smtClean="0"/>
              <a:t> </a:t>
            </a:r>
            <a:r>
              <a:rPr lang="en-US" sz="3200" dirty="0" err="1" smtClean="0"/>
              <a:t>ساخته</a:t>
            </a:r>
            <a:r>
              <a:rPr lang="en-US" sz="3200" dirty="0" smtClean="0"/>
              <a:t> </a:t>
            </a:r>
            <a:r>
              <a:rPr lang="en-US" sz="3200" dirty="0" err="1" smtClean="0"/>
              <a:t>شد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08232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46947" y="642826"/>
            <a:ext cx="790875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dirty="0" err="1" smtClean="0"/>
              <a:t>بعضی</a:t>
            </a:r>
            <a:r>
              <a:rPr lang="en-US" sz="3200" dirty="0" smtClean="0"/>
              <a:t> </a:t>
            </a:r>
            <a:r>
              <a:rPr lang="en-US" sz="3200" dirty="0" err="1" smtClean="0"/>
              <a:t>از</a:t>
            </a:r>
            <a:r>
              <a:rPr lang="en-US" sz="3200" dirty="0" smtClean="0"/>
              <a:t> </a:t>
            </a:r>
            <a:r>
              <a:rPr lang="en-US" sz="3200" dirty="0" err="1" smtClean="0"/>
              <a:t>جنبه‌های</a:t>
            </a:r>
            <a:r>
              <a:rPr lang="en-US" sz="3200" dirty="0" smtClean="0"/>
              <a:t> </a:t>
            </a:r>
            <a:r>
              <a:rPr lang="en-US" sz="3200" dirty="0" err="1" smtClean="0"/>
              <a:t>بنیادی</a:t>
            </a:r>
            <a:r>
              <a:rPr lang="en-US" sz="3200" dirty="0" smtClean="0"/>
              <a:t> </a:t>
            </a:r>
            <a:r>
              <a:rPr lang="en-US" sz="3200" dirty="0" err="1" smtClean="0"/>
              <a:t>این</a:t>
            </a:r>
            <a:r>
              <a:rPr lang="en-US" sz="3200" dirty="0" smtClean="0"/>
              <a:t> </a:t>
            </a:r>
            <a:r>
              <a:rPr lang="en-US" sz="3200" dirty="0" err="1" smtClean="0"/>
              <a:t>نظریه</a:t>
            </a:r>
            <a:r>
              <a:rPr lang="en-US" sz="3200" dirty="0" smtClean="0"/>
              <a:t> </a:t>
            </a:r>
            <a:r>
              <a:rPr lang="en-US" sz="3200" dirty="0" err="1" smtClean="0"/>
              <a:t>هنوز</a:t>
            </a:r>
            <a:r>
              <a:rPr lang="en-US" sz="3200" dirty="0" smtClean="0"/>
              <a:t> </a:t>
            </a:r>
            <a:r>
              <a:rPr lang="en-US" sz="3200" dirty="0" err="1" smtClean="0"/>
              <a:t>هم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حال</a:t>
            </a:r>
            <a:r>
              <a:rPr lang="en-US" sz="3200" dirty="0" smtClean="0"/>
              <a:t> </a:t>
            </a:r>
            <a:r>
              <a:rPr lang="en-US" sz="3200" dirty="0" err="1" smtClean="0"/>
              <a:t>پیشرفت</a:t>
            </a:r>
            <a:r>
              <a:rPr lang="en-US" sz="3200" dirty="0" smtClean="0"/>
              <a:t> </a:t>
            </a:r>
            <a:r>
              <a:rPr lang="en-US" sz="3200" dirty="0" err="1" smtClean="0"/>
              <a:t>است</a:t>
            </a:r>
            <a:r>
              <a:rPr lang="en-US" sz="3200" dirty="0" smtClean="0"/>
              <a:t>.</a:t>
            </a:r>
          </a:p>
          <a:p>
            <a:pPr algn="r"/>
            <a:endParaRPr lang="en-US" sz="3200" dirty="0" smtClean="0"/>
          </a:p>
          <a:p>
            <a:pPr algn="r"/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ابتدای</a:t>
            </a:r>
            <a:r>
              <a:rPr lang="en-US" sz="3200" dirty="0" smtClean="0"/>
              <a:t> </a:t>
            </a:r>
            <a:r>
              <a:rPr lang="en-US" sz="3200" dirty="0" err="1" smtClean="0"/>
              <a:t>قرن</a:t>
            </a:r>
            <a:r>
              <a:rPr lang="en-US" sz="3200" dirty="0" smtClean="0"/>
              <a:t> </a:t>
            </a:r>
            <a:r>
              <a:rPr lang="en-US" sz="3200" dirty="0" err="1" smtClean="0"/>
              <a:t>بیستم</a:t>
            </a:r>
            <a:r>
              <a:rPr lang="en-US" sz="3200" dirty="0" smtClean="0"/>
              <a:t>، </a:t>
            </a:r>
            <a:r>
              <a:rPr lang="en-US" sz="3200" dirty="0" err="1" smtClean="0"/>
              <a:t>کشفیات</a:t>
            </a:r>
            <a:r>
              <a:rPr lang="en-US" sz="3200" dirty="0" smtClean="0"/>
              <a:t> و </a:t>
            </a:r>
            <a:r>
              <a:rPr lang="en-US" sz="3200" dirty="0" err="1" smtClean="0"/>
              <a:t>تجربه‌های</a:t>
            </a:r>
            <a:r>
              <a:rPr lang="en-US" sz="3200" dirty="0" smtClean="0"/>
              <a:t> </a:t>
            </a:r>
            <a:r>
              <a:rPr lang="en-US" sz="3200" dirty="0" err="1" smtClean="0"/>
              <a:t>زیادی</a:t>
            </a:r>
            <a:r>
              <a:rPr lang="en-US" sz="3200" dirty="0" smtClean="0"/>
              <a:t> </a:t>
            </a:r>
            <a:r>
              <a:rPr lang="en-US" sz="3200" dirty="0" err="1" smtClean="0"/>
              <a:t>نشان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می‌دادند</a:t>
            </a:r>
            <a:r>
              <a:rPr lang="en-US" sz="3200" dirty="0" smtClean="0"/>
              <a:t>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مقیاس</a:t>
            </a:r>
            <a:r>
              <a:rPr lang="en-US" sz="3200" dirty="0" smtClean="0"/>
              <a:t> </a:t>
            </a:r>
            <a:r>
              <a:rPr lang="en-US" sz="3200" dirty="0" err="1" smtClean="0"/>
              <a:t>اتمی</a:t>
            </a:r>
            <a:r>
              <a:rPr lang="en-US" sz="3200" dirty="0" smtClean="0"/>
              <a:t> </a:t>
            </a:r>
            <a:r>
              <a:rPr lang="en-US" sz="3200" dirty="0" err="1" smtClean="0"/>
              <a:t>نظریه‌های</a:t>
            </a:r>
            <a:r>
              <a:rPr lang="en-US" sz="3200" dirty="0" smtClean="0"/>
              <a:t> </a:t>
            </a:r>
            <a:r>
              <a:rPr lang="en-US" sz="3200" dirty="0" err="1" smtClean="0"/>
              <a:t>کلاسیک</a:t>
            </a:r>
            <a:r>
              <a:rPr lang="en-US" sz="3200" dirty="0" smtClean="0"/>
              <a:t> </a:t>
            </a:r>
            <a:r>
              <a:rPr lang="en-US" sz="3200" dirty="0" err="1" smtClean="0"/>
              <a:t>نمی‌توانند</a:t>
            </a:r>
            <a:r>
              <a:rPr lang="en-US" sz="3200" dirty="0" smtClean="0"/>
              <a:t> </a:t>
            </a:r>
            <a:r>
              <a:rPr lang="en-US" sz="3200" dirty="0" err="1" smtClean="0"/>
              <a:t>توصیف</a:t>
            </a:r>
            <a:r>
              <a:rPr lang="en-US" sz="3200" dirty="0" smtClean="0"/>
              <a:t> </a:t>
            </a:r>
            <a:r>
              <a:rPr lang="en-US" sz="3200" dirty="0" err="1" smtClean="0"/>
              <a:t>کاملی</a:t>
            </a:r>
            <a:r>
              <a:rPr lang="en-US" sz="3200" dirty="0" smtClean="0"/>
              <a:t> </a:t>
            </a:r>
            <a:r>
              <a:rPr lang="en-US" sz="3200" dirty="0" err="1" smtClean="0"/>
              <a:t>از</a:t>
            </a:r>
            <a:r>
              <a:rPr lang="en-US" sz="3200" dirty="0" smtClean="0"/>
              <a:t> </a:t>
            </a:r>
            <a:r>
              <a:rPr lang="en-US" sz="3200" dirty="0" err="1" smtClean="0"/>
              <a:t>پدیده‌ها</a:t>
            </a:r>
            <a:r>
              <a:rPr lang="en-US" sz="3200" dirty="0" smtClean="0"/>
              <a:t> </a:t>
            </a:r>
            <a:r>
              <a:rPr lang="en-US" sz="3200" dirty="0" err="1" smtClean="0"/>
              <a:t>ارائه</a:t>
            </a:r>
            <a:r>
              <a:rPr lang="en-US" sz="3200" dirty="0" smtClean="0"/>
              <a:t> </a:t>
            </a:r>
            <a:r>
              <a:rPr lang="en-US" sz="3200" dirty="0" err="1" smtClean="0"/>
              <a:t>دهند</a:t>
            </a:r>
            <a:r>
              <a:rPr lang="en-US" sz="3200" dirty="0" smtClean="0"/>
              <a:t>. </a:t>
            </a:r>
            <a:r>
              <a:rPr lang="en-US" sz="3200" dirty="0" err="1" smtClean="0"/>
              <a:t>وجود</a:t>
            </a:r>
            <a:r>
              <a:rPr lang="en-US" sz="3200" dirty="0" smtClean="0"/>
              <a:t> </a:t>
            </a:r>
            <a:r>
              <a:rPr lang="en-US" sz="3200" dirty="0" err="1" smtClean="0"/>
              <a:t>همین</a:t>
            </a:r>
            <a:r>
              <a:rPr lang="en-US" sz="3200" dirty="0" smtClean="0"/>
              <a:t> </a:t>
            </a:r>
            <a:r>
              <a:rPr lang="en-US" sz="3200" dirty="0" err="1" smtClean="0"/>
              <a:t>نارسایی‌ها</a:t>
            </a:r>
            <a:r>
              <a:rPr lang="en-US" sz="3200" dirty="0" smtClean="0"/>
              <a:t> </a:t>
            </a:r>
            <a:r>
              <a:rPr lang="en-US" sz="3200" dirty="0" err="1" smtClean="0"/>
              <a:t>موجب</a:t>
            </a:r>
            <a:r>
              <a:rPr lang="en-US" sz="3200" dirty="0" smtClean="0"/>
              <a:t> </a:t>
            </a:r>
            <a:r>
              <a:rPr lang="en-US" sz="3200" dirty="0" err="1" smtClean="0"/>
              <a:t>نخستین</a:t>
            </a:r>
            <a:r>
              <a:rPr lang="en-US" sz="3200" dirty="0" smtClean="0"/>
              <a:t> </a:t>
            </a:r>
            <a:r>
              <a:rPr lang="en-US" sz="3200" dirty="0" err="1" smtClean="0"/>
              <a:t>ایده‌ها</a:t>
            </a:r>
            <a:r>
              <a:rPr lang="en-US" sz="3200" dirty="0" smtClean="0"/>
              <a:t> و </a:t>
            </a:r>
            <a:r>
              <a:rPr lang="en-US" sz="3200" dirty="0" err="1" smtClean="0"/>
              <a:t>ابداع‌ها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مسیر</a:t>
            </a:r>
            <a:r>
              <a:rPr lang="en-US" sz="3200" dirty="0" smtClean="0"/>
              <a:t> </a:t>
            </a:r>
            <a:r>
              <a:rPr lang="en-US" sz="3200" dirty="0" err="1" smtClean="0"/>
              <a:t>ایجاد</a:t>
            </a:r>
            <a:r>
              <a:rPr lang="en-US" sz="3200" dirty="0" smtClean="0"/>
              <a:t> </a:t>
            </a:r>
            <a:r>
              <a:rPr lang="en-US" sz="3200" dirty="0" err="1" smtClean="0"/>
              <a:t>نظریهٔ</a:t>
            </a:r>
            <a:r>
              <a:rPr lang="en-US" sz="3200" dirty="0" smtClean="0"/>
              <a:t> </a:t>
            </a:r>
            <a:r>
              <a:rPr lang="en-US" sz="3200" dirty="0" err="1" smtClean="0"/>
              <a:t>کوانتومی</a:t>
            </a:r>
            <a:r>
              <a:rPr lang="en-US" sz="3200" dirty="0" smtClean="0"/>
              <a:t> </a:t>
            </a:r>
            <a:r>
              <a:rPr lang="en-US" sz="3200" dirty="0" err="1" smtClean="0"/>
              <a:t>شد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71313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39453" y="552454"/>
            <a:ext cx="88712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dirty="0" err="1" smtClean="0"/>
              <a:t>نمونهٔ</a:t>
            </a:r>
            <a:r>
              <a:rPr lang="en-US" sz="3200" dirty="0" smtClean="0"/>
              <a:t> </a:t>
            </a:r>
            <a:r>
              <a:rPr lang="en-US" sz="3200" dirty="0" err="1" smtClean="0"/>
              <a:t>مشهور</a:t>
            </a:r>
            <a:r>
              <a:rPr lang="en-US" sz="3200" dirty="0" smtClean="0"/>
              <a:t> </a:t>
            </a:r>
            <a:r>
              <a:rPr lang="en-US" sz="3200" dirty="0" err="1" smtClean="0"/>
              <a:t>این</a:t>
            </a:r>
            <a:r>
              <a:rPr lang="en-US" sz="3200" dirty="0" smtClean="0"/>
              <a:t> </a:t>
            </a:r>
            <a:r>
              <a:rPr lang="en-US" sz="3200" dirty="0" err="1" smtClean="0"/>
              <a:t>بود</a:t>
            </a:r>
            <a:r>
              <a:rPr lang="en-US" sz="3200" dirty="0" smtClean="0"/>
              <a:t>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اگر</a:t>
            </a:r>
            <a:r>
              <a:rPr lang="en-US" sz="3200" dirty="0" smtClean="0"/>
              <a:t> </a:t>
            </a:r>
            <a:r>
              <a:rPr lang="en-US" sz="3200" dirty="0" err="1" smtClean="0"/>
              <a:t>قرار</a:t>
            </a:r>
            <a:r>
              <a:rPr lang="en-US" sz="3200" dirty="0" smtClean="0"/>
              <a:t> </a:t>
            </a:r>
            <a:r>
              <a:rPr lang="en-US" sz="3200" dirty="0" err="1" smtClean="0"/>
              <a:t>است</a:t>
            </a:r>
            <a:r>
              <a:rPr lang="en-US" sz="3200" dirty="0" smtClean="0"/>
              <a:t> </a:t>
            </a:r>
            <a:r>
              <a:rPr lang="en-US" sz="3200" dirty="0" err="1" smtClean="0"/>
              <a:t>مکانیک</a:t>
            </a:r>
            <a:r>
              <a:rPr lang="en-US" sz="3200" dirty="0" smtClean="0"/>
              <a:t> </a:t>
            </a:r>
            <a:r>
              <a:rPr lang="en-US" sz="3200" dirty="0" err="1" smtClean="0"/>
              <a:t>نیوتنی</a:t>
            </a:r>
            <a:r>
              <a:rPr lang="en-US" sz="3200" dirty="0" smtClean="0"/>
              <a:t> و </a:t>
            </a:r>
            <a:r>
              <a:rPr lang="en-US" sz="3200" dirty="0" err="1" smtClean="0"/>
              <a:t>الکترومغناطیس</a:t>
            </a:r>
            <a:r>
              <a:rPr lang="en-US" sz="3200" dirty="0" smtClean="0"/>
              <a:t> </a:t>
            </a:r>
            <a:r>
              <a:rPr lang="en-US" sz="3200" dirty="0" err="1" smtClean="0"/>
              <a:t>کلاسیک</a:t>
            </a:r>
            <a:r>
              <a:rPr lang="en-US" sz="3200" dirty="0" smtClean="0"/>
              <a:t> </a:t>
            </a:r>
            <a:r>
              <a:rPr lang="en-US" sz="3200" dirty="0" err="1" smtClean="0"/>
              <a:t>بر</a:t>
            </a:r>
            <a:r>
              <a:rPr lang="en-US" sz="3200" dirty="0" smtClean="0"/>
              <a:t> </a:t>
            </a:r>
            <a:r>
              <a:rPr lang="en-US" sz="3200" dirty="0" err="1" smtClean="0"/>
              <a:t>رفتار</a:t>
            </a:r>
            <a:r>
              <a:rPr lang="en-US" sz="3200" dirty="0" smtClean="0"/>
              <a:t> </a:t>
            </a:r>
            <a:r>
              <a:rPr lang="en-US" sz="3200" dirty="0" err="1" smtClean="0"/>
              <a:t>اتم</a:t>
            </a:r>
            <a:r>
              <a:rPr lang="en-US" sz="3200" dirty="0" smtClean="0"/>
              <a:t> </a:t>
            </a:r>
            <a:r>
              <a:rPr lang="en-US" sz="3200" dirty="0" err="1" smtClean="0"/>
              <a:t>حاکم</a:t>
            </a:r>
            <a:r>
              <a:rPr lang="en-US" sz="3200" dirty="0" smtClean="0"/>
              <a:t> </a:t>
            </a:r>
            <a:r>
              <a:rPr lang="en-US" sz="3200" dirty="0" err="1" smtClean="0"/>
              <a:t>باشند</a:t>
            </a:r>
            <a:r>
              <a:rPr lang="en-US" sz="3200" dirty="0" smtClean="0"/>
              <a:t>، </a:t>
            </a:r>
            <a:r>
              <a:rPr lang="en-US" sz="3200" dirty="0" err="1" smtClean="0"/>
              <a:t>الکترون‌ها</a:t>
            </a:r>
            <a:r>
              <a:rPr lang="en-US" sz="3200" dirty="0" smtClean="0"/>
              <a:t> </a:t>
            </a:r>
            <a:r>
              <a:rPr lang="en-US" sz="3200" dirty="0" err="1" smtClean="0"/>
              <a:t>باید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سرعت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سمت</a:t>
            </a:r>
            <a:r>
              <a:rPr lang="en-US" sz="3200" dirty="0" smtClean="0"/>
              <a:t> </a:t>
            </a:r>
            <a:r>
              <a:rPr lang="en-US" sz="3200" dirty="0" err="1" smtClean="0"/>
              <a:t>هستهٔ</a:t>
            </a:r>
            <a:r>
              <a:rPr lang="en-US" sz="3200" dirty="0" smtClean="0"/>
              <a:t> </a:t>
            </a:r>
            <a:r>
              <a:rPr lang="en-US" sz="3200" dirty="0" err="1" smtClean="0"/>
              <a:t>اتم</a:t>
            </a:r>
            <a:r>
              <a:rPr lang="en-US" sz="3200" dirty="0" smtClean="0"/>
              <a:t> </a:t>
            </a:r>
            <a:r>
              <a:rPr lang="en-US" sz="3200" dirty="0" err="1" smtClean="0"/>
              <a:t>حرکت</a:t>
            </a:r>
            <a:r>
              <a:rPr lang="en-US" sz="3200" dirty="0" smtClean="0"/>
              <a:t> و </a:t>
            </a:r>
            <a:r>
              <a:rPr lang="en-US" sz="3200" dirty="0" err="1" smtClean="0"/>
              <a:t>بر</a:t>
            </a:r>
            <a:r>
              <a:rPr lang="en-US" sz="3200" dirty="0" smtClean="0"/>
              <a:t> </a:t>
            </a:r>
            <a:r>
              <a:rPr lang="en-US" sz="3200" dirty="0" err="1" smtClean="0"/>
              <a:t>روی</a:t>
            </a:r>
            <a:r>
              <a:rPr lang="en-US" sz="3200" dirty="0" smtClean="0"/>
              <a:t> </a:t>
            </a:r>
            <a:r>
              <a:rPr lang="en-US" sz="3200" dirty="0" err="1" smtClean="0"/>
              <a:t>آن</a:t>
            </a:r>
            <a:r>
              <a:rPr lang="en-US" sz="3200" dirty="0" smtClean="0"/>
              <a:t> </a:t>
            </a:r>
            <a:r>
              <a:rPr lang="en-US" sz="3200" dirty="0" err="1" smtClean="0"/>
              <a:t>سقوط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می‌کردند</a:t>
            </a:r>
            <a:r>
              <a:rPr lang="en-US" sz="3200" dirty="0" smtClean="0"/>
              <a:t> و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نتیجه</a:t>
            </a:r>
            <a:r>
              <a:rPr lang="en-US" sz="3200" dirty="0" smtClean="0"/>
              <a:t> </a:t>
            </a:r>
            <a:r>
              <a:rPr lang="en-US" sz="3200" dirty="0" err="1" smtClean="0"/>
              <a:t>اتم‌ها</a:t>
            </a:r>
            <a:r>
              <a:rPr lang="en-US" sz="3200" dirty="0" smtClean="0"/>
              <a:t> </a:t>
            </a:r>
            <a:r>
              <a:rPr lang="en-US" sz="3200" dirty="0" err="1" smtClean="0"/>
              <a:t>ناپایدار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می‌شدند</a:t>
            </a:r>
            <a:r>
              <a:rPr lang="en-US" sz="3200" dirty="0" smtClean="0"/>
              <a:t>، </a:t>
            </a:r>
            <a:r>
              <a:rPr lang="en-US" sz="3200" dirty="0" err="1" smtClean="0"/>
              <a:t>ولی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دنیای</a:t>
            </a:r>
            <a:r>
              <a:rPr lang="en-US" sz="3200" dirty="0" smtClean="0"/>
              <a:t> </a:t>
            </a:r>
            <a:r>
              <a:rPr lang="en-US" sz="3200" dirty="0" err="1" smtClean="0"/>
              <a:t>واقعی</a:t>
            </a:r>
            <a:r>
              <a:rPr lang="en-US" sz="3200" dirty="0" smtClean="0"/>
              <a:t> </a:t>
            </a:r>
            <a:r>
              <a:rPr lang="en-US" sz="3200" dirty="0" err="1" smtClean="0"/>
              <a:t>الکترون‌ها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نواحی</a:t>
            </a:r>
            <a:r>
              <a:rPr lang="en-US" sz="3200" dirty="0" smtClean="0"/>
              <a:t> </a:t>
            </a:r>
            <a:r>
              <a:rPr lang="en-US" sz="3200" dirty="0" err="1" smtClean="0"/>
              <a:t>خاصی</a:t>
            </a:r>
            <a:r>
              <a:rPr lang="en-US" sz="3200" dirty="0" smtClean="0"/>
              <a:t> </a:t>
            </a:r>
            <a:r>
              <a:rPr lang="en-US" sz="3200" dirty="0" err="1" smtClean="0"/>
              <a:t>دور</a:t>
            </a:r>
            <a:r>
              <a:rPr lang="en-US" sz="3200" dirty="0" smtClean="0"/>
              <a:t> </a:t>
            </a:r>
            <a:r>
              <a:rPr lang="en-US" sz="3200" dirty="0" err="1" smtClean="0"/>
              <a:t>اتم‌ها</a:t>
            </a:r>
            <a:r>
              <a:rPr lang="en-US" sz="3200" dirty="0" smtClean="0"/>
              <a:t> </a:t>
            </a:r>
            <a:r>
              <a:rPr lang="en-US" sz="3200" dirty="0" err="1" smtClean="0"/>
              <a:t>باقی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می‌مانند</a:t>
            </a:r>
            <a:r>
              <a:rPr lang="en-US" sz="3200" dirty="0" smtClean="0"/>
              <a:t> و </a:t>
            </a:r>
            <a:r>
              <a:rPr lang="en-US" sz="3200" dirty="0" err="1" smtClean="0"/>
              <a:t>چنین</a:t>
            </a:r>
            <a:r>
              <a:rPr lang="en-US" sz="3200" dirty="0" smtClean="0"/>
              <a:t> </a:t>
            </a:r>
            <a:r>
              <a:rPr lang="en-US" sz="3200" dirty="0" err="1" smtClean="0"/>
              <a:t>سقوطی</a:t>
            </a:r>
            <a:r>
              <a:rPr lang="en-US" sz="3200" dirty="0" smtClean="0"/>
              <a:t> </a:t>
            </a:r>
            <a:r>
              <a:rPr lang="en-US" sz="3200" dirty="0" err="1" smtClean="0"/>
              <a:t>مشاهده</a:t>
            </a:r>
            <a:r>
              <a:rPr lang="en-US" sz="3200" dirty="0" smtClean="0"/>
              <a:t> </a:t>
            </a:r>
            <a:r>
              <a:rPr lang="en-US" sz="3200" dirty="0" err="1" smtClean="0"/>
              <a:t>نمی‌شود</a:t>
            </a:r>
            <a:r>
              <a:rPr lang="en-US" sz="3200" dirty="0" smtClean="0"/>
              <a:t>. </a:t>
            </a:r>
            <a:r>
              <a:rPr lang="en-US" sz="3200" dirty="0" err="1" smtClean="0"/>
              <a:t>اولین</a:t>
            </a:r>
            <a:r>
              <a:rPr lang="en-US" sz="3200" dirty="0" smtClean="0"/>
              <a:t> </a:t>
            </a:r>
            <a:r>
              <a:rPr lang="en-US" sz="3200" dirty="0" err="1" smtClean="0"/>
              <a:t>راه</a:t>
            </a:r>
            <a:r>
              <a:rPr lang="en-US" sz="3200" dirty="0" smtClean="0"/>
              <a:t> </a:t>
            </a:r>
            <a:r>
              <a:rPr lang="en-US" sz="3200" dirty="0" err="1" smtClean="0"/>
              <a:t>حل</a:t>
            </a:r>
            <a:r>
              <a:rPr lang="en-US" sz="3200" dirty="0" smtClean="0"/>
              <a:t> </a:t>
            </a:r>
            <a:r>
              <a:rPr lang="en-US" sz="3200" dirty="0" err="1" smtClean="0"/>
              <a:t>این</a:t>
            </a:r>
            <a:r>
              <a:rPr lang="en-US" sz="3200" dirty="0" smtClean="0"/>
              <a:t> </a:t>
            </a:r>
            <a:r>
              <a:rPr lang="en-US" sz="3200" dirty="0" err="1" smtClean="0"/>
              <a:t>تناقض</a:t>
            </a:r>
            <a:r>
              <a:rPr lang="en-US" sz="3200" dirty="0" smtClean="0"/>
              <a:t> </a:t>
            </a:r>
            <a:r>
              <a:rPr lang="en-US" sz="3200" dirty="0" err="1" smtClean="0"/>
              <a:t>را</a:t>
            </a:r>
            <a:r>
              <a:rPr lang="en-US" sz="3200" dirty="0" smtClean="0"/>
              <a:t> </a:t>
            </a:r>
            <a:r>
              <a:rPr lang="en-US" sz="3200" dirty="0" err="1" smtClean="0"/>
              <a:t>نیلز</a:t>
            </a:r>
            <a:r>
              <a:rPr lang="en-US" sz="3200" dirty="0" smtClean="0"/>
              <a:t> </a:t>
            </a:r>
            <a:r>
              <a:rPr lang="en-US" sz="3200" dirty="0" err="1" smtClean="0"/>
              <a:t>بور</a:t>
            </a:r>
            <a:r>
              <a:rPr lang="en-US" sz="3200" dirty="0" smtClean="0"/>
              <a:t> </a:t>
            </a:r>
            <a:r>
              <a:rPr lang="en-US" sz="3200" dirty="0" err="1" smtClean="0"/>
              <a:t>با</a:t>
            </a:r>
            <a:r>
              <a:rPr lang="en-US" sz="3200" dirty="0" smtClean="0"/>
              <a:t> </a:t>
            </a:r>
            <a:r>
              <a:rPr lang="en-US" sz="3200" dirty="0" err="1" smtClean="0"/>
              <a:t>پیشنهاد</a:t>
            </a:r>
            <a:r>
              <a:rPr lang="en-US" sz="3200" dirty="0" smtClean="0"/>
              <a:t> </a:t>
            </a:r>
            <a:r>
              <a:rPr lang="en-US" sz="3200" dirty="0" err="1" smtClean="0"/>
              <a:t>فرضیه‌اش</a:t>
            </a:r>
            <a:r>
              <a:rPr lang="en-US" sz="3200" dirty="0" smtClean="0"/>
              <a:t> </a:t>
            </a:r>
            <a:r>
              <a:rPr lang="en-US" sz="3200" dirty="0" err="1" smtClean="0"/>
              <a:t>دایر</a:t>
            </a:r>
            <a:r>
              <a:rPr lang="en-US" sz="3200" dirty="0" smtClean="0"/>
              <a:t> </a:t>
            </a:r>
            <a:r>
              <a:rPr lang="en-US" sz="3200" dirty="0" err="1" smtClean="0"/>
              <a:t>بر</a:t>
            </a:r>
            <a:r>
              <a:rPr lang="en-US" sz="3200" dirty="0" smtClean="0"/>
              <a:t> </a:t>
            </a:r>
            <a:r>
              <a:rPr lang="en-US" sz="3200" dirty="0" err="1" smtClean="0"/>
              <a:t>وجود</a:t>
            </a:r>
            <a:r>
              <a:rPr lang="en-US" sz="3200" dirty="0" smtClean="0"/>
              <a:t> </a:t>
            </a:r>
            <a:r>
              <a:rPr lang="en-US" sz="3200" dirty="0" err="1" smtClean="0"/>
              <a:t>مدارهای</a:t>
            </a:r>
            <a:r>
              <a:rPr lang="en-US" sz="3200" dirty="0" smtClean="0"/>
              <a:t> </a:t>
            </a:r>
            <a:r>
              <a:rPr lang="en-US" sz="3200" dirty="0" err="1" smtClean="0"/>
              <a:t>مانا</a:t>
            </a:r>
            <a:r>
              <a:rPr lang="en-US" sz="3200" dirty="0" smtClean="0"/>
              <a:t> </a:t>
            </a:r>
            <a:r>
              <a:rPr lang="en-US" sz="3200" dirty="0" err="1" smtClean="0"/>
              <a:t>مطرح</a:t>
            </a:r>
            <a:r>
              <a:rPr lang="en-US" sz="3200" dirty="0" smtClean="0"/>
              <a:t> </a:t>
            </a:r>
            <a:r>
              <a:rPr lang="en-US" sz="3200" dirty="0" err="1" smtClean="0"/>
              <a:t>کرد</a:t>
            </a:r>
            <a:r>
              <a:rPr lang="en-US" sz="3200" dirty="0" smtClean="0"/>
              <a:t>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از</a:t>
            </a:r>
            <a:r>
              <a:rPr lang="en-US" sz="3200" dirty="0" smtClean="0"/>
              <a:t> </a:t>
            </a:r>
            <a:r>
              <a:rPr lang="en-US" sz="3200" dirty="0" err="1" smtClean="0"/>
              <a:t>قضا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E=</a:t>
            </a:r>
            <a:r>
              <a:rPr lang="en-US" sz="3200" dirty="0" err="1" smtClean="0"/>
              <a:t>hvتوصیف</a:t>
            </a:r>
            <a:r>
              <a:rPr lang="en-US" sz="3200" dirty="0" smtClean="0"/>
              <a:t> </a:t>
            </a:r>
            <a:r>
              <a:rPr lang="en-US" sz="3200" dirty="0" err="1" smtClean="0"/>
              <a:t>طیف</a:t>
            </a:r>
            <a:r>
              <a:rPr lang="en-US" sz="3200" dirty="0" smtClean="0"/>
              <a:t> </a:t>
            </a:r>
            <a:r>
              <a:rPr lang="en-US" sz="3200" dirty="0" err="1" smtClean="0"/>
              <a:t>اتم</a:t>
            </a:r>
            <a:r>
              <a:rPr lang="en-US" sz="3200" dirty="0" smtClean="0"/>
              <a:t> </a:t>
            </a:r>
            <a:r>
              <a:rPr lang="en-US" sz="3200" dirty="0" err="1" smtClean="0"/>
              <a:t>هیدروژن</a:t>
            </a:r>
            <a:r>
              <a:rPr lang="en-US" sz="3200" dirty="0" smtClean="0"/>
              <a:t> </a:t>
            </a:r>
            <a:r>
              <a:rPr lang="en-US" sz="3200" dirty="0" err="1" smtClean="0"/>
              <a:t>موفق</a:t>
            </a:r>
            <a:r>
              <a:rPr lang="en-US" sz="3200" dirty="0" smtClean="0"/>
              <a:t> </a:t>
            </a:r>
            <a:r>
              <a:rPr lang="en-US" sz="3200" dirty="0" err="1" smtClean="0"/>
              <a:t>هم</a:t>
            </a:r>
            <a:r>
              <a:rPr lang="en-US" sz="3200" dirty="0" smtClean="0"/>
              <a:t> </a:t>
            </a:r>
            <a:r>
              <a:rPr lang="en-US" sz="3200" dirty="0" err="1" smtClean="0"/>
              <a:t>بود</a:t>
            </a:r>
            <a:r>
              <a:rPr lang="en-US" sz="3200" dirty="0" smtClean="0"/>
              <a:t>              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18975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74232" y="552453"/>
            <a:ext cx="861461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dirty="0" err="1" smtClean="0"/>
              <a:t>پدیدهٔ</a:t>
            </a:r>
            <a:r>
              <a:rPr lang="en-US" sz="3200" dirty="0" smtClean="0"/>
              <a:t> </a:t>
            </a:r>
            <a:r>
              <a:rPr lang="en-US" sz="3200" dirty="0" err="1" smtClean="0"/>
              <a:t>دیگری</a:t>
            </a:r>
            <a:r>
              <a:rPr lang="en-US" sz="3200" dirty="0" smtClean="0"/>
              <a:t>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این</a:t>
            </a:r>
            <a:r>
              <a:rPr lang="en-US" sz="3200" dirty="0" smtClean="0"/>
              <a:t> </a:t>
            </a:r>
            <a:r>
              <a:rPr lang="en-US" sz="3200" dirty="0" err="1" smtClean="0"/>
              <a:t>مسیر</a:t>
            </a:r>
            <a:r>
              <a:rPr lang="en-US" sz="3200" dirty="0" smtClean="0"/>
              <a:t> </a:t>
            </a:r>
            <a:r>
              <a:rPr lang="en-US" sz="3200" dirty="0" err="1" smtClean="0"/>
              <a:t>جلب</a:t>
            </a:r>
            <a:r>
              <a:rPr lang="en-US" sz="3200" dirty="0" smtClean="0"/>
              <a:t> </a:t>
            </a:r>
            <a:r>
              <a:rPr lang="en-US" sz="3200" dirty="0" err="1" smtClean="0"/>
              <a:t>توجه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می‌کرد</a:t>
            </a:r>
            <a:r>
              <a:rPr lang="en-US" sz="3200" dirty="0" smtClean="0"/>
              <a:t> </a:t>
            </a:r>
            <a:r>
              <a:rPr lang="en-US" sz="3200" dirty="0" err="1" smtClean="0"/>
              <a:t>رفتار</a:t>
            </a:r>
            <a:r>
              <a:rPr lang="en-US" sz="3200" dirty="0" smtClean="0"/>
              <a:t> </a:t>
            </a:r>
            <a:r>
              <a:rPr lang="en-US" sz="3200" dirty="0" err="1" smtClean="0"/>
              <a:t>امواج</a:t>
            </a:r>
            <a:r>
              <a:rPr lang="en-US" sz="3200" dirty="0" smtClean="0"/>
              <a:t> </a:t>
            </a:r>
            <a:r>
              <a:rPr lang="en-US" sz="3200" dirty="0" err="1" smtClean="0"/>
              <a:t>الکترومغناطیسی</a:t>
            </a:r>
            <a:r>
              <a:rPr lang="en-US" sz="3200" dirty="0" smtClean="0"/>
              <a:t> </a:t>
            </a:r>
            <a:r>
              <a:rPr lang="en-US" sz="3200" dirty="0" err="1" smtClean="0"/>
              <a:t>مانند</a:t>
            </a:r>
            <a:r>
              <a:rPr lang="en-US" sz="3200" dirty="0" smtClean="0"/>
              <a:t> </a:t>
            </a:r>
            <a:r>
              <a:rPr lang="en-US" sz="3200" dirty="0" err="1" smtClean="0"/>
              <a:t>نور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برهمکنش</a:t>
            </a:r>
            <a:r>
              <a:rPr lang="en-US" sz="3200" dirty="0" smtClean="0"/>
              <a:t> </a:t>
            </a:r>
            <a:r>
              <a:rPr lang="en-US" sz="3200" dirty="0" err="1" smtClean="0"/>
              <a:t>با</a:t>
            </a:r>
            <a:r>
              <a:rPr lang="en-US" sz="3200" dirty="0" smtClean="0"/>
              <a:t> </a:t>
            </a:r>
            <a:r>
              <a:rPr lang="en-US" sz="3200" dirty="0" err="1" smtClean="0"/>
              <a:t>ماده</a:t>
            </a:r>
            <a:r>
              <a:rPr lang="en-US" sz="3200" dirty="0" smtClean="0"/>
              <a:t> </a:t>
            </a:r>
            <a:r>
              <a:rPr lang="en-US" sz="3200" dirty="0" err="1" smtClean="0"/>
              <a:t>بود</a:t>
            </a:r>
            <a:r>
              <a:rPr lang="en-US" sz="3200" dirty="0" smtClean="0"/>
              <a:t>. </a:t>
            </a:r>
            <a:r>
              <a:rPr lang="en-US" sz="3200" dirty="0" err="1" smtClean="0"/>
              <a:t>ماکس</a:t>
            </a:r>
            <a:r>
              <a:rPr lang="en-US" sz="3200" dirty="0" smtClean="0"/>
              <a:t> </a:t>
            </a:r>
            <a:r>
              <a:rPr lang="en-US" sz="3200" dirty="0" err="1" smtClean="0"/>
              <a:t>پلانک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سال</a:t>
            </a:r>
            <a:r>
              <a:rPr lang="en-US" sz="3200" dirty="0" smtClean="0"/>
              <a:t> ۱۹۰۰ </a:t>
            </a:r>
            <a:r>
              <a:rPr lang="en-US" sz="3200" dirty="0" err="1" smtClean="0"/>
              <a:t>هنگام</a:t>
            </a:r>
            <a:r>
              <a:rPr lang="en-US" sz="3200" dirty="0" smtClean="0"/>
              <a:t> </a:t>
            </a:r>
            <a:r>
              <a:rPr lang="en-US" sz="3200" dirty="0" err="1" smtClean="0"/>
              <a:t>مطالعهٔ</a:t>
            </a:r>
            <a:r>
              <a:rPr lang="en-US" sz="3200" dirty="0" smtClean="0"/>
              <a:t> </a:t>
            </a:r>
            <a:r>
              <a:rPr lang="en-US" sz="3200" dirty="0" err="1" smtClean="0"/>
              <a:t>تابش</a:t>
            </a:r>
            <a:r>
              <a:rPr lang="en-US" sz="3200" dirty="0" smtClean="0"/>
              <a:t> </a:t>
            </a:r>
            <a:r>
              <a:rPr lang="en-US" sz="3200" dirty="0" err="1" smtClean="0"/>
              <a:t>جسم</a:t>
            </a:r>
            <a:r>
              <a:rPr lang="en-US" sz="3200" dirty="0" smtClean="0"/>
              <a:t> </a:t>
            </a:r>
            <a:r>
              <a:rPr lang="en-US" sz="3200" dirty="0" err="1" smtClean="0"/>
              <a:t>سیاه</a:t>
            </a:r>
            <a:r>
              <a:rPr lang="en-US" sz="3200" dirty="0" smtClean="0"/>
              <a:t> </a:t>
            </a:r>
            <a:r>
              <a:rPr lang="en-US" sz="3200" dirty="0" err="1" smtClean="0"/>
              <a:t>پیشنهاد</a:t>
            </a:r>
            <a:r>
              <a:rPr lang="en-US" sz="3200" dirty="0" smtClean="0"/>
              <a:t> </a:t>
            </a:r>
            <a:r>
              <a:rPr lang="en-US" sz="3200" dirty="0" err="1" smtClean="0"/>
              <a:t>کرد</a:t>
            </a:r>
            <a:r>
              <a:rPr lang="en-US" sz="3200" dirty="0" smtClean="0"/>
              <a:t>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برای</a:t>
            </a:r>
            <a:r>
              <a:rPr lang="en-US" sz="3200" dirty="0" smtClean="0"/>
              <a:t> </a:t>
            </a:r>
            <a:r>
              <a:rPr lang="en-US" sz="3200" dirty="0" err="1" smtClean="0"/>
              <a:t>توصیف</a:t>
            </a:r>
            <a:r>
              <a:rPr lang="en-US" sz="3200" dirty="0" smtClean="0"/>
              <a:t> </a:t>
            </a:r>
            <a:r>
              <a:rPr lang="en-US" sz="3200" dirty="0" err="1" smtClean="0"/>
              <a:t>صحیح</a:t>
            </a:r>
            <a:r>
              <a:rPr lang="en-US" sz="3200" dirty="0" smtClean="0"/>
              <a:t> </a:t>
            </a:r>
            <a:r>
              <a:rPr lang="en-US" sz="3200" dirty="0" err="1" smtClean="0"/>
              <a:t>مسئلهٔ</a:t>
            </a:r>
            <a:r>
              <a:rPr lang="en-US" sz="3200" dirty="0" smtClean="0"/>
              <a:t> </a:t>
            </a:r>
            <a:r>
              <a:rPr lang="en-US" sz="3200" dirty="0" err="1" smtClean="0"/>
              <a:t>تابش</a:t>
            </a:r>
            <a:r>
              <a:rPr lang="en-US" sz="3200" dirty="0" smtClean="0"/>
              <a:t> </a:t>
            </a:r>
            <a:r>
              <a:rPr lang="en-US" sz="3200" dirty="0" err="1" smtClean="0"/>
              <a:t>جسم</a:t>
            </a:r>
            <a:r>
              <a:rPr lang="en-US" sz="3200" dirty="0" smtClean="0"/>
              <a:t> </a:t>
            </a:r>
            <a:r>
              <a:rPr lang="en-US" sz="3200" dirty="0" err="1" smtClean="0"/>
              <a:t>سیاه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می‌توان</a:t>
            </a:r>
            <a:r>
              <a:rPr lang="en-US" sz="3200" dirty="0" smtClean="0"/>
              <a:t> </a:t>
            </a:r>
            <a:r>
              <a:rPr lang="en-US" sz="3200" dirty="0" err="1" smtClean="0"/>
              <a:t>انرژی</a:t>
            </a:r>
            <a:r>
              <a:rPr lang="en-US" sz="3200" dirty="0" smtClean="0"/>
              <a:t> </a:t>
            </a:r>
            <a:r>
              <a:rPr lang="en-US" sz="3200" dirty="0" err="1" smtClean="0"/>
              <a:t>این</a:t>
            </a:r>
            <a:r>
              <a:rPr lang="en-US" sz="3200" dirty="0" smtClean="0"/>
              <a:t> </a:t>
            </a:r>
            <a:r>
              <a:rPr lang="en-US" sz="3200" dirty="0" err="1" smtClean="0"/>
              <a:t>امواج</a:t>
            </a:r>
            <a:r>
              <a:rPr lang="en-US" sz="3200" dirty="0" smtClean="0"/>
              <a:t> </a:t>
            </a:r>
            <a:r>
              <a:rPr lang="en-US" sz="3200" dirty="0" err="1" smtClean="0"/>
              <a:t>را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شکل</a:t>
            </a:r>
            <a:r>
              <a:rPr lang="en-US" sz="3200" dirty="0" smtClean="0"/>
              <a:t> </a:t>
            </a:r>
            <a:r>
              <a:rPr lang="en-US" sz="3200" dirty="0" err="1" smtClean="0"/>
              <a:t>بسته‌های</a:t>
            </a:r>
            <a:r>
              <a:rPr lang="en-US" sz="3200" dirty="0" smtClean="0"/>
              <a:t> </a:t>
            </a:r>
            <a:r>
              <a:rPr lang="en-US" sz="3200" dirty="0" err="1" smtClean="0"/>
              <a:t>کوچکی</a:t>
            </a:r>
            <a:r>
              <a:rPr lang="en-US" sz="3200" dirty="0" smtClean="0"/>
              <a:t> (</a:t>
            </a:r>
            <a:r>
              <a:rPr lang="en-US" sz="3200" dirty="0" err="1" smtClean="0"/>
              <a:t>کوانتوم</a:t>
            </a:r>
            <a:r>
              <a:rPr lang="en-US" sz="3200" dirty="0" smtClean="0"/>
              <a:t>)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نظر</a:t>
            </a:r>
            <a:r>
              <a:rPr lang="en-US" sz="3200" dirty="0" smtClean="0"/>
              <a:t> </a:t>
            </a:r>
            <a:r>
              <a:rPr lang="en-US" sz="3200" dirty="0" err="1" smtClean="0"/>
              <a:t>گرفت</a:t>
            </a:r>
            <a:r>
              <a:rPr lang="en-US" sz="3200" dirty="0" smtClean="0"/>
              <a:t>. </a:t>
            </a:r>
            <a:r>
              <a:rPr lang="en-US" sz="3200" dirty="0" err="1" smtClean="0"/>
              <a:t>آلبرت</a:t>
            </a:r>
            <a:r>
              <a:rPr lang="en-US" sz="3200" dirty="0" smtClean="0"/>
              <a:t> </a:t>
            </a:r>
            <a:r>
              <a:rPr lang="en-US" sz="3200" dirty="0" err="1" smtClean="0"/>
              <a:t>اینشتین</a:t>
            </a:r>
            <a:r>
              <a:rPr lang="en-US" sz="3200" dirty="0" smtClean="0"/>
              <a:t> </a:t>
            </a:r>
            <a:r>
              <a:rPr lang="en-US" sz="3200" dirty="0" err="1" smtClean="0"/>
              <a:t>از</a:t>
            </a:r>
            <a:r>
              <a:rPr lang="en-US" sz="3200" dirty="0" smtClean="0"/>
              <a:t> </a:t>
            </a:r>
            <a:r>
              <a:rPr lang="en-US" sz="3200" dirty="0" err="1" smtClean="0"/>
              <a:t>این</a:t>
            </a:r>
            <a:r>
              <a:rPr lang="en-US" sz="3200" dirty="0" smtClean="0"/>
              <a:t> </a:t>
            </a:r>
            <a:r>
              <a:rPr lang="en-US" sz="3200" dirty="0" err="1" smtClean="0"/>
              <a:t>فکر</a:t>
            </a:r>
            <a:r>
              <a:rPr lang="en-US" sz="3200" dirty="0" smtClean="0"/>
              <a:t> </a:t>
            </a:r>
            <a:r>
              <a:rPr lang="en-US" sz="3200" dirty="0" err="1" smtClean="0"/>
              <a:t>بهره</a:t>
            </a:r>
            <a:r>
              <a:rPr lang="en-US" sz="3200" dirty="0" smtClean="0"/>
              <a:t> </a:t>
            </a:r>
            <a:r>
              <a:rPr lang="en-US" sz="3200" dirty="0" err="1" smtClean="0"/>
              <a:t>برد</a:t>
            </a:r>
            <a:r>
              <a:rPr lang="en-US" sz="3200" dirty="0" smtClean="0"/>
              <a:t> و </a:t>
            </a:r>
            <a:r>
              <a:rPr lang="en-US" sz="3200" dirty="0" err="1" smtClean="0"/>
              <a:t>نشان</a:t>
            </a:r>
            <a:r>
              <a:rPr lang="en-US" sz="3200" dirty="0" smtClean="0"/>
              <a:t> </a:t>
            </a:r>
            <a:r>
              <a:rPr lang="en-US" sz="3200" dirty="0" err="1" smtClean="0"/>
              <a:t>داد</a:t>
            </a:r>
            <a:r>
              <a:rPr lang="en-US" sz="3200" dirty="0" smtClean="0"/>
              <a:t>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امواجی</a:t>
            </a:r>
            <a:r>
              <a:rPr lang="en-US" sz="3200" dirty="0" smtClean="0"/>
              <a:t> </a:t>
            </a:r>
            <a:r>
              <a:rPr lang="en-US" sz="3200" dirty="0" err="1" smtClean="0"/>
              <a:t>مثل</a:t>
            </a:r>
            <a:r>
              <a:rPr lang="en-US" sz="3200" dirty="0" smtClean="0"/>
              <a:t> </a:t>
            </a:r>
            <a:r>
              <a:rPr lang="en-US" sz="3200" dirty="0" err="1" smtClean="0"/>
              <a:t>نور</a:t>
            </a:r>
            <a:r>
              <a:rPr lang="en-US" sz="3200" dirty="0" smtClean="0"/>
              <a:t> </a:t>
            </a:r>
            <a:r>
              <a:rPr lang="en-US" sz="3200" dirty="0" err="1" smtClean="0"/>
              <a:t>را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می‌توان</a:t>
            </a:r>
            <a:r>
              <a:rPr lang="en-US" sz="3200" dirty="0" smtClean="0"/>
              <a:t> </a:t>
            </a:r>
            <a:r>
              <a:rPr lang="en-US" sz="3200" dirty="0" err="1" smtClean="0"/>
              <a:t>با</a:t>
            </a:r>
            <a:r>
              <a:rPr lang="en-US" sz="3200" dirty="0" smtClean="0"/>
              <a:t> </a:t>
            </a:r>
            <a:r>
              <a:rPr lang="en-US" sz="3200" dirty="0" err="1" smtClean="0"/>
              <a:t>ذره‌ای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نام</a:t>
            </a:r>
            <a:r>
              <a:rPr lang="en-US" sz="3200" dirty="0" smtClean="0"/>
              <a:t> </a:t>
            </a:r>
            <a:r>
              <a:rPr lang="en-US" sz="3200" dirty="0" err="1" smtClean="0"/>
              <a:t>فوتون</a:t>
            </a:r>
            <a:r>
              <a:rPr lang="en-US" sz="3200" dirty="0" smtClean="0"/>
              <a:t>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انرژی‌اش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بسامد</a:t>
            </a:r>
            <a:r>
              <a:rPr lang="en-US" sz="3200" dirty="0" smtClean="0"/>
              <a:t> </a:t>
            </a:r>
            <a:r>
              <a:rPr lang="en-US" sz="3200" dirty="0" err="1" smtClean="0"/>
              <a:t>موج</a:t>
            </a:r>
            <a:r>
              <a:rPr lang="en-US" sz="3200" dirty="0" smtClean="0"/>
              <a:t> </a:t>
            </a:r>
            <a:r>
              <a:rPr lang="en-US" sz="3200" dirty="0" err="1" smtClean="0"/>
              <a:t>بستگی</a:t>
            </a:r>
            <a:r>
              <a:rPr lang="en-US" sz="3200" dirty="0" smtClean="0"/>
              <a:t> </a:t>
            </a:r>
            <a:r>
              <a:rPr lang="en-US" sz="3200" dirty="0" err="1" smtClean="0"/>
              <a:t>دارد</a:t>
            </a:r>
            <a:r>
              <a:rPr lang="en-US" sz="3200" dirty="0" smtClean="0"/>
              <a:t> </a:t>
            </a:r>
            <a:r>
              <a:rPr lang="en-US" sz="3200" dirty="0" err="1" smtClean="0"/>
              <a:t>توصیف</a:t>
            </a:r>
            <a:r>
              <a:rPr lang="en-US" sz="3200" dirty="0" smtClean="0"/>
              <a:t> </a:t>
            </a:r>
            <a:r>
              <a:rPr lang="en-US" sz="3200" dirty="0" err="1" smtClean="0"/>
              <a:t>کردe</a:t>
            </a:r>
            <a:r>
              <a:rPr lang="en-US" sz="3200" dirty="0" smtClean="0"/>
              <a:t>=: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83145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02568" y="546573"/>
            <a:ext cx="906378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ادامه</a:t>
            </a:r>
            <a:r>
              <a:rPr lang="en-US" sz="3200" dirty="0" smtClean="0"/>
              <a:t>، </a:t>
            </a:r>
            <a:r>
              <a:rPr lang="en-US" sz="3200" dirty="0" err="1" smtClean="0"/>
              <a:t>دوبروی</a:t>
            </a:r>
            <a:r>
              <a:rPr lang="en-US" sz="3200" dirty="0" smtClean="0"/>
              <a:t> </a:t>
            </a:r>
            <a:r>
              <a:rPr lang="en-US" sz="3200" dirty="0" err="1" smtClean="0"/>
              <a:t>توصیف</a:t>
            </a:r>
            <a:r>
              <a:rPr lang="en-US" sz="3200" dirty="0" smtClean="0"/>
              <a:t> </a:t>
            </a:r>
            <a:r>
              <a:rPr lang="en-US" sz="3200" dirty="0" err="1" smtClean="0"/>
              <a:t>موج‌گونهٔ</a:t>
            </a:r>
            <a:r>
              <a:rPr lang="en-US" sz="3200" dirty="0" smtClean="0"/>
              <a:t> </a:t>
            </a:r>
            <a:r>
              <a:rPr lang="en-US" sz="3200" dirty="0" err="1" smtClean="0"/>
              <a:t>حرکت</a:t>
            </a:r>
            <a:r>
              <a:rPr lang="en-US" sz="3200" dirty="0" smtClean="0"/>
              <a:t> </a:t>
            </a:r>
            <a:r>
              <a:rPr lang="en-US" sz="3200" dirty="0" err="1" smtClean="0"/>
              <a:t>ذرات</a:t>
            </a:r>
            <a:r>
              <a:rPr lang="en-US" sz="3200" dirty="0" smtClean="0"/>
              <a:t> </a:t>
            </a:r>
            <a:r>
              <a:rPr lang="en-US" sz="3200" dirty="0" err="1" smtClean="0"/>
              <a:t>را</a:t>
            </a:r>
            <a:r>
              <a:rPr lang="en-US" sz="3200" dirty="0" smtClean="0"/>
              <a:t> </a:t>
            </a:r>
            <a:r>
              <a:rPr lang="en-US" sz="3200" dirty="0" err="1" smtClean="0"/>
              <a:t>مطرح</a:t>
            </a:r>
            <a:r>
              <a:rPr lang="en-US" sz="3200" dirty="0" smtClean="0"/>
              <a:t> </a:t>
            </a:r>
            <a:r>
              <a:rPr lang="en-US" sz="3200" dirty="0" err="1" smtClean="0"/>
              <a:t>کرد</a:t>
            </a:r>
            <a:r>
              <a:rPr lang="en-US" sz="3200" dirty="0" smtClean="0"/>
              <a:t>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اکنون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دوگانگی</a:t>
            </a:r>
            <a:r>
              <a:rPr lang="en-US" sz="3200" dirty="0" smtClean="0"/>
              <a:t> </a:t>
            </a:r>
            <a:r>
              <a:rPr lang="en-US" sz="3200" dirty="0" err="1" smtClean="0"/>
              <a:t>موج-ذره</a:t>
            </a:r>
            <a:r>
              <a:rPr lang="en-US" sz="3200" dirty="0" smtClean="0"/>
              <a:t> </a:t>
            </a:r>
            <a:r>
              <a:rPr lang="en-US" sz="3200" dirty="0" err="1" smtClean="0"/>
              <a:t>موسوم</a:t>
            </a:r>
            <a:r>
              <a:rPr lang="en-US" sz="3200" dirty="0" smtClean="0"/>
              <a:t> </a:t>
            </a:r>
            <a:r>
              <a:rPr lang="en-US" sz="3200" dirty="0" err="1" smtClean="0"/>
              <a:t>است</a:t>
            </a:r>
            <a:r>
              <a:rPr lang="en-US" sz="3200" dirty="0" smtClean="0"/>
              <a:t>. </a:t>
            </a:r>
            <a:r>
              <a:rPr lang="en-US" sz="3200" dirty="0" err="1" smtClean="0"/>
              <a:t>برطبق</a:t>
            </a:r>
            <a:r>
              <a:rPr lang="en-US" sz="3200" dirty="0" smtClean="0"/>
              <a:t> </a:t>
            </a:r>
            <a:r>
              <a:rPr lang="en-US" sz="3200" dirty="0" err="1" smtClean="0"/>
              <a:t>آن</a:t>
            </a:r>
            <a:r>
              <a:rPr lang="en-US" sz="3200" dirty="0" smtClean="0"/>
              <a:t>، </a:t>
            </a:r>
            <a:r>
              <a:rPr lang="en-US" sz="3200" dirty="0" err="1" smtClean="0"/>
              <a:t>ذرات</a:t>
            </a:r>
            <a:r>
              <a:rPr lang="en-US" sz="3200" dirty="0" smtClean="0"/>
              <a:t> </a:t>
            </a:r>
            <a:r>
              <a:rPr lang="en-US" sz="3200" dirty="0" err="1" smtClean="0"/>
              <a:t>دو</a:t>
            </a:r>
            <a:r>
              <a:rPr lang="en-US" sz="3200" dirty="0" smtClean="0"/>
              <a:t> </a:t>
            </a:r>
            <a:r>
              <a:rPr lang="en-US" sz="3200" dirty="0" err="1" smtClean="0"/>
              <a:t>نوع</a:t>
            </a:r>
            <a:r>
              <a:rPr lang="en-US" sz="3200" dirty="0" smtClean="0"/>
              <a:t> </a:t>
            </a:r>
            <a:r>
              <a:rPr lang="en-US" sz="3200" dirty="0" err="1" smtClean="0"/>
              <a:t>رفتار</a:t>
            </a:r>
            <a:r>
              <a:rPr lang="en-US" sz="3200" dirty="0" smtClean="0"/>
              <a:t> (</a:t>
            </a:r>
            <a:r>
              <a:rPr lang="en-US" sz="3200" dirty="0" err="1" smtClean="0"/>
              <a:t>موجی</a:t>
            </a:r>
            <a:r>
              <a:rPr lang="en-US" sz="3200" dirty="0" smtClean="0"/>
              <a:t> و </a:t>
            </a:r>
            <a:r>
              <a:rPr lang="en-US" sz="3200" dirty="0" err="1" smtClean="0"/>
              <a:t>ذره‌ای</a:t>
            </a:r>
            <a:r>
              <a:rPr lang="en-US" sz="3200" dirty="0" smtClean="0"/>
              <a:t>) </a:t>
            </a:r>
            <a:r>
              <a:rPr lang="en-US" sz="3200" dirty="0" err="1" smtClean="0"/>
              <a:t>را</a:t>
            </a:r>
            <a:r>
              <a:rPr lang="en-US" sz="3200" dirty="0" smtClean="0"/>
              <a:t> </a:t>
            </a:r>
            <a:r>
              <a:rPr lang="en-US" sz="3200" dirty="0" err="1" smtClean="0"/>
              <a:t>از</a:t>
            </a:r>
            <a:r>
              <a:rPr lang="en-US" sz="3200" dirty="0" smtClean="0"/>
              <a:t> </a:t>
            </a:r>
            <a:r>
              <a:rPr lang="en-US" sz="3200" dirty="0" err="1" smtClean="0"/>
              <a:t>خود</a:t>
            </a:r>
            <a:r>
              <a:rPr lang="en-US" sz="3200" dirty="0" smtClean="0"/>
              <a:t> </a:t>
            </a:r>
            <a:r>
              <a:rPr lang="en-US" sz="3200" dirty="0" err="1" smtClean="0"/>
              <a:t>نشان</a:t>
            </a:r>
            <a:r>
              <a:rPr lang="en-US" sz="3200" dirty="0" smtClean="0"/>
              <a:t> </a:t>
            </a:r>
            <a:r>
              <a:rPr lang="en-US" sz="3200" dirty="0" err="1" smtClean="0"/>
              <a:t>می‌دهند</a:t>
            </a:r>
            <a:r>
              <a:rPr lang="en-US" sz="3200" dirty="0" smtClean="0"/>
              <a:t>. </a:t>
            </a:r>
            <a:r>
              <a:rPr lang="en-US" sz="3200" dirty="0" err="1" smtClean="0"/>
              <a:t>نظریه</a:t>
            </a:r>
            <a:r>
              <a:rPr lang="en-US" sz="3200" dirty="0" smtClean="0"/>
              <a:t> </a:t>
            </a:r>
            <a:r>
              <a:rPr lang="en-US" sz="3200" dirty="0" err="1" smtClean="0"/>
              <a:t>کوانتومی</a:t>
            </a:r>
            <a:r>
              <a:rPr lang="en-US" sz="3200" dirty="0" smtClean="0"/>
              <a:t> </a:t>
            </a:r>
            <a:r>
              <a:rPr lang="en-US" sz="3200" dirty="0" err="1" smtClean="0"/>
              <a:t>که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</a:t>
            </a:r>
            <a:r>
              <a:rPr lang="en-US" sz="3200" dirty="0" err="1" smtClean="0"/>
              <a:t>ابتدا</a:t>
            </a:r>
            <a:r>
              <a:rPr lang="en-US" sz="3200" dirty="0" smtClean="0"/>
              <a:t> </a:t>
            </a:r>
            <a:r>
              <a:rPr lang="en-US" sz="3200" dirty="0" err="1" smtClean="0"/>
              <a:t>با</a:t>
            </a:r>
            <a:r>
              <a:rPr lang="en-US" sz="3200" dirty="0" smtClean="0"/>
              <a:t> </a:t>
            </a:r>
            <a:r>
              <a:rPr lang="en-US" sz="3200" dirty="0" err="1" smtClean="0"/>
              <a:t>کشف</a:t>
            </a:r>
            <a:r>
              <a:rPr lang="en-US" sz="3200" dirty="0" smtClean="0"/>
              <a:t> </a:t>
            </a:r>
            <a:r>
              <a:rPr lang="en-US" sz="3200" dirty="0" err="1" smtClean="0"/>
              <a:t>نظری</a:t>
            </a:r>
            <a:r>
              <a:rPr lang="en-US" sz="3200" dirty="0" smtClean="0"/>
              <a:t> </a:t>
            </a:r>
            <a:r>
              <a:rPr lang="en-US" sz="3200" dirty="0" err="1" smtClean="0"/>
              <a:t>فوتون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کوشش</a:t>
            </a:r>
            <a:r>
              <a:rPr lang="en-US" sz="3200" dirty="0" smtClean="0"/>
              <a:t> </a:t>
            </a:r>
            <a:r>
              <a:rPr lang="en-US" sz="3200" dirty="0" err="1" smtClean="0"/>
              <a:t>ماکس</a:t>
            </a:r>
            <a:r>
              <a:rPr lang="en-US" sz="3200" dirty="0" smtClean="0"/>
              <a:t> </a:t>
            </a:r>
            <a:r>
              <a:rPr lang="en-US" sz="3200" dirty="0" err="1" smtClean="0"/>
              <a:t>پلانک</a:t>
            </a:r>
            <a:r>
              <a:rPr lang="en-US" sz="3200" dirty="0" smtClean="0"/>
              <a:t> </a:t>
            </a:r>
            <a:r>
              <a:rPr lang="en-US" sz="3200" dirty="0" err="1" smtClean="0"/>
              <a:t>در</a:t>
            </a:r>
            <a:r>
              <a:rPr lang="en-US" sz="3200" dirty="0" smtClean="0"/>
              <a:t> ۱۹۰۰ </a:t>
            </a:r>
            <a:r>
              <a:rPr lang="en-US" sz="3200" dirty="0" err="1" smtClean="0"/>
              <a:t>آغاز</a:t>
            </a:r>
            <a:r>
              <a:rPr lang="en-US" sz="3200" dirty="0" smtClean="0"/>
              <a:t> </a:t>
            </a:r>
            <a:r>
              <a:rPr lang="en-US" sz="3200" dirty="0" err="1" smtClean="0"/>
              <a:t>شد</a:t>
            </a:r>
            <a:r>
              <a:rPr lang="en-US" sz="3200" dirty="0" smtClean="0"/>
              <a:t> و </a:t>
            </a:r>
            <a:r>
              <a:rPr lang="en-US" sz="3200" dirty="0" err="1" smtClean="0"/>
              <a:t>با</a:t>
            </a:r>
            <a:r>
              <a:rPr lang="en-US" sz="3200" dirty="0" smtClean="0"/>
              <a:t> </a:t>
            </a:r>
            <a:r>
              <a:rPr lang="en-US" sz="3200" dirty="0" err="1" smtClean="0"/>
              <a:t>کارهای</a:t>
            </a:r>
            <a:r>
              <a:rPr lang="en-US" sz="3200" dirty="0" smtClean="0"/>
              <a:t> </a:t>
            </a:r>
            <a:r>
              <a:rPr lang="en-US" sz="3200" dirty="0" err="1" smtClean="0"/>
              <a:t>نیلز</a:t>
            </a:r>
            <a:r>
              <a:rPr lang="en-US" sz="3200" dirty="0" smtClean="0"/>
              <a:t> </a:t>
            </a:r>
            <a:r>
              <a:rPr lang="en-US" sz="3200" dirty="0" err="1" smtClean="0"/>
              <a:t>بور</a:t>
            </a:r>
            <a:r>
              <a:rPr lang="en-US" sz="3200" dirty="0" smtClean="0"/>
              <a:t> </a:t>
            </a:r>
            <a:r>
              <a:rPr lang="en-US" sz="3200" dirty="0" err="1" smtClean="0"/>
              <a:t>به</a:t>
            </a:r>
            <a:r>
              <a:rPr lang="en-US" sz="3200" dirty="0" smtClean="0"/>
              <a:t> </a:t>
            </a:r>
            <a:r>
              <a:rPr lang="en-US" sz="3200" dirty="0" err="1" smtClean="0"/>
              <a:t>پیشرفت</a:t>
            </a:r>
            <a:r>
              <a:rPr lang="en-US" sz="3200" dirty="0" smtClean="0"/>
              <a:t> </a:t>
            </a:r>
            <a:r>
              <a:rPr lang="en-US" sz="3200" dirty="0" err="1" smtClean="0"/>
              <a:t>چشم‌گیری</a:t>
            </a:r>
            <a:r>
              <a:rPr lang="en-US" sz="3200" dirty="0" smtClean="0"/>
              <a:t> </a:t>
            </a:r>
            <a:r>
              <a:rPr lang="en-US" sz="3200" dirty="0" err="1" smtClean="0"/>
              <a:t>رسید</a:t>
            </a:r>
            <a:r>
              <a:rPr lang="en-US" sz="3200" dirty="0" smtClean="0"/>
              <a:t> </a:t>
            </a:r>
            <a:r>
              <a:rPr lang="en-US" sz="3200" dirty="0" err="1" smtClean="0"/>
              <a:t>هنوز</a:t>
            </a:r>
            <a:r>
              <a:rPr lang="en-US" sz="3200" dirty="0" smtClean="0"/>
              <a:t> </a:t>
            </a:r>
            <a:r>
              <a:rPr lang="en-US" sz="3200" dirty="0" err="1" smtClean="0"/>
              <a:t>نظریهٔ</a:t>
            </a:r>
            <a:r>
              <a:rPr lang="en-US" sz="3200" dirty="0" smtClean="0"/>
              <a:t> </a:t>
            </a:r>
            <a:r>
              <a:rPr lang="en-US" sz="3200" dirty="0" err="1" smtClean="0"/>
              <a:t>منسجمی</a:t>
            </a:r>
            <a:r>
              <a:rPr lang="en-US" sz="3200" dirty="0" smtClean="0"/>
              <a:t> </a:t>
            </a:r>
            <a:r>
              <a:rPr lang="en-US" sz="3200" dirty="0" err="1" smtClean="0"/>
              <a:t>نبود</a:t>
            </a:r>
            <a:r>
              <a:rPr lang="en-US" sz="3200" dirty="0" smtClean="0"/>
              <a:t>، </a:t>
            </a:r>
            <a:r>
              <a:rPr lang="en-US" sz="3200" dirty="0" err="1" smtClean="0"/>
              <a:t>بلکه</a:t>
            </a:r>
            <a:r>
              <a:rPr lang="en-US" sz="3200" dirty="0" smtClean="0"/>
              <a:t> </a:t>
            </a:r>
            <a:r>
              <a:rPr lang="en-US" sz="3200" dirty="0" err="1" smtClean="0"/>
              <a:t>مجموعه‌ای</a:t>
            </a:r>
            <a:r>
              <a:rPr lang="en-US" sz="3200" dirty="0" smtClean="0"/>
              <a:t> </a:t>
            </a:r>
            <a:r>
              <a:rPr lang="en-US" sz="3200" dirty="0" err="1" smtClean="0"/>
              <a:t>بود</a:t>
            </a:r>
            <a:r>
              <a:rPr lang="en-US" sz="3200" dirty="0" smtClean="0"/>
              <a:t> </a:t>
            </a:r>
            <a:r>
              <a:rPr lang="en-US" sz="3200" dirty="0" err="1" smtClean="0"/>
              <a:t>از</a:t>
            </a:r>
            <a:r>
              <a:rPr lang="en-US" sz="3200" dirty="0" smtClean="0"/>
              <a:t> </a:t>
            </a:r>
            <a:r>
              <a:rPr lang="en-US" sz="3200" dirty="0" err="1" smtClean="0"/>
              <a:t>فرضیات</a:t>
            </a:r>
            <a:r>
              <a:rPr lang="en-US" sz="3200" dirty="0" smtClean="0"/>
              <a:t> و </a:t>
            </a:r>
            <a:r>
              <a:rPr lang="en-US" sz="3200" dirty="0" err="1" smtClean="0"/>
              <a:t>اصول</a:t>
            </a:r>
            <a:r>
              <a:rPr lang="en-US" sz="3200" dirty="0" smtClean="0"/>
              <a:t> و </a:t>
            </a:r>
            <a:r>
              <a:rPr lang="en-US" sz="3200" dirty="0" err="1" smtClean="0"/>
              <a:t>قضایا</a:t>
            </a:r>
            <a:r>
              <a:rPr lang="en-US" sz="3200" dirty="0" smtClean="0"/>
              <a:t> و </a:t>
            </a:r>
            <a:r>
              <a:rPr lang="en-US" sz="3200" dirty="0" err="1" smtClean="0"/>
              <a:t>دستورالعمل‌های</a:t>
            </a:r>
            <a:r>
              <a:rPr lang="en-US" sz="3200" dirty="0" smtClean="0"/>
              <a:t> </a:t>
            </a:r>
            <a:r>
              <a:rPr lang="en-US" sz="3200" dirty="0" err="1" smtClean="0"/>
              <a:t>محاسبه‌ای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867507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</TotalTime>
  <Words>2161</Words>
  <Application>Microsoft Office PowerPoint</Application>
  <PresentationFormat>Widescreen</PresentationFormat>
  <Paragraphs>69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Tahoma</vt:lpstr>
      <vt:lpstr>Trebuchet MS</vt:lpstr>
      <vt:lpstr>Wingdings 3</vt:lpstr>
      <vt:lpstr>Facet</vt:lpstr>
      <vt:lpstr>مکانیک کوانتومی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مکانیک کوانتومی</dc:title>
  <dc:creator>omid arzi</dc:creator>
  <cp:lastModifiedBy>omid arzi</cp:lastModifiedBy>
  <cp:revision>4</cp:revision>
  <dcterms:created xsi:type="dcterms:W3CDTF">2022-01-31T08:16:45Z</dcterms:created>
  <dcterms:modified xsi:type="dcterms:W3CDTF">2022-01-31T08:43:10Z</dcterms:modified>
</cp:coreProperties>
</file>