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>
        <p:scale>
          <a:sx n="46" d="100"/>
          <a:sy n="46" d="100"/>
        </p:scale>
        <p:origin x="-120" y="-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9965" y="1258398"/>
            <a:ext cx="11308976" cy="5129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مفعول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 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کلمه ای است که در جمله کار بر روی آن انجام می شود . و نشانه آن " را "   می باشد   که به  " رای" مفعولی معروف است . مانند : مینا نامه را خواند     چه چیزی را خواند ؟ نامه را    نامه : 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مفعول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مثال :  صحبت   چلچله ها را  با صبح   می شنوم  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چلچله :  مفعول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879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5353" y="1886228"/>
            <a:ext cx="9923929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تست  تعداد مفعول در گزینه    ....... کمتر است </a:t>
            </a:r>
            <a:endParaRPr lang="fa-IR" sz="28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الف)  قضا، خلعتی   نامدارش دهد          قدر، میوه در آستینش  نهد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ب)ناشناسی که به تاریکی شب            می برد شام   یتیمان عرب     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ج)بیا تا بر آریم دستی  زدل                 که نتوان  بر آورد  فردا  زگل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د)فجر تا سینه  آفاق شکافت                 چشم بیدار علی خفته نیافت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120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282" y="2491268"/>
            <a:ext cx="11255189" cy="2934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تذکر: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گاهی مفعول در جمله بدون را می آید که در این صورت با استفاده از فرمول مفعول یابی  قابل کشف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است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دانش آموزان ، درمدرسه </a:t>
            </a:r>
            <a:r>
              <a:rPr lang="fa-IR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قرآن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می خوانند.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چه</a:t>
            </a:r>
            <a:r>
              <a:rPr lang="fa-IR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چیزی را می خوانند ؟</a:t>
            </a:r>
            <a:r>
              <a:rPr lang="fa-IR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 قرآن را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4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494" y="858704"/>
            <a:ext cx="11551022" cy="5698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نهاد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و مفعول هر جمله    را تعیین کنید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!</a:t>
            </a:r>
          </a:p>
          <a:p>
            <a:pPr algn="ct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رزمندگان 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دشمن   را از خاک ما بیرون انداختند 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رزمندگان :   نهاد </a:t>
            </a:r>
            <a:r>
              <a:rPr lang="fa-I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دشمن  </a:t>
            </a:r>
            <a:r>
              <a:rPr lang="fa-I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مفعول          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 ، عموی    خوش اخلاقم را    توی قلبم    جا دادم . 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 :  نهاد     عموی     </a:t>
            </a:r>
            <a:r>
              <a:rPr lang="fa-I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 </a:t>
            </a:r>
            <a:r>
              <a:rPr lang="fa-I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خوش اخلاقم  : مفعول 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همه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معلم ها ،     بچه ها را دوست دارند.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همه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معلم ها: نهاد  </a:t>
            </a:r>
            <a:r>
              <a:rPr lang="fa-I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  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بچه ها : مفعول 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48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19554"/>
            <a:ext cx="12008224" cy="616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*متمم </a:t>
            </a:r>
            <a:r>
              <a:rPr lang="fa-I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</a:p>
          <a:p>
            <a:pPr algn="ct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اسمی است که بعد از حروف اضافه می آید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حروف اضافه حروفی است که به همراه فعل جمله می آید.     مانند: از ،  به، در، بر ، با ، برای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.........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ترسیدن از ،    جنگیدن با ،   شوریدن بر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دوستم از تاریکی می ترسد   از : حرف اضافه    / تاریکی : متمم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برادرم کیف  را از </a:t>
            </a:r>
            <a:r>
              <a:rPr lang="fa-IR" sz="28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بازار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خرید 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ایرانیان  با د</a:t>
            </a:r>
            <a:r>
              <a:rPr lang="fa-IR" sz="28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شمن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جنگیدند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41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411" y="1210300"/>
            <a:ext cx="11376212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3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تمرین : در بیت زیر متمم ها را بیابید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3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پرید از شاخکی بر شاخساری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گذشت    از با مکی    بر جوکناری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3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زوحشت ، سست شد  بر جای ناگاه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ز رنج    خستگی   در ماند در راه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3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88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553376"/>
            <a:ext cx="6096000" cy="10168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5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پایان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135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333</Words>
  <Application>Microsoft Office PowerPoint</Application>
  <PresentationFormat>Custom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Nasir2</cp:lastModifiedBy>
  <cp:revision>46</cp:revision>
  <dcterms:created xsi:type="dcterms:W3CDTF">2015-07-06T05:06:21Z</dcterms:created>
  <dcterms:modified xsi:type="dcterms:W3CDTF">2016-11-02T08:22:43Z</dcterms:modified>
</cp:coreProperties>
</file>