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72" r:id="rId3"/>
    <p:sldId id="273" r:id="rId4"/>
    <p:sldId id="278" r:id="rId5"/>
    <p:sldId id="279" r:id="rId6"/>
    <p:sldId id="274" r:id="rId7"/>
    <p:sldId id="275" r:id="rId8"/>
    <p:sldId id="276" r:id="rId9"/>
    <p:sldId id="277" r:id="rId10"/>
    <p:sldId id="280" r:id="rId11"/>
    <p:sldId id="285" r:id="rId12"/>
    <p:sldId id="286" r:id="rId13"/>
    <p:sldId id="281" r:id="rId14"/>
    <p:sldId id="282" r:id="rId15"/>
    <p:sldId id="283" r:id="rId16"/>
    <p:sldId id="28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121" y="1075764"/>
            <a:ext cx="43669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دوم متوسطه</a:t>
            </a: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</a:t>
            </a: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چهار</a:t>
            </a: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</a:t>
            </a:r>
            <a:endParaRPr lang="fa-IR" sz="4000" b="1" dirty="0" smtClean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00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047" y="1898649"/>
            <a:ext cx="11497235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تذکر: گاهی مفعول در جمله بدون را می آید که در این صورت با استفاده از فرمول مفعول یابی  قابل  کشف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است.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مثال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 آموزان ، درمدرسه  </a:t>
            </a:r>
            <a:r>
              <a:rPr lang="fa-IR" sz="28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دیوان حافظ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می خوانند.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چه</a:t>
            </a: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چیزی را می خوانند ؟</a:t>
            </a: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دیوان حافظ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15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36176" y="1780742"/>
            <a:ext cx="12290611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*متمم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اسمی است که بعد از حروف اضافه می آید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حروف اضافه حروفی است که به همراه فعل جمله می آید.     مانند: از ،  به، در، بر ، با ، برای ...........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ترسیدن از ،    جنگیدن با ،   شوریدن بر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دوستم از تاریکی می ترسد   از : حرف اضافه    / تاریکی : متمم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30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3071" y="1602634"/>
            <a:ext cx="11322424" cy="578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تمرین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مرد  توانگر،   ثروتش   را به نیازمندان      بخشید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مخمد    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خانه   جدیدش  را ساخت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پسرک  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شیرینی    را به خواهر  کوچکش  داد .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زین گفته  ، سعادت تو جویم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67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959610"/>
              </p:ext>
            </p:extLst>
          </p:nvPr>
        </p:nvGraphicFramePr>
        <p:xfrm>
          <a:off x="1736163" y="1701299"/>
          <a:ext cx="8564283" cy="4013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64283"/>
              </a:tblGrid>
              <a:tr h="10034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03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034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034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9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071" y="1602634"/>
            <a:ext cx="1132242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6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6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54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35773"/>
            <a:ext cx="11793071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تعریف نهاد : قسمتی از جمله  است که درباره ی آن توضیح می دهیم. در واقع انجام کاری یا داشتن حالتی  به آنها نسبت داده می شود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مانند : هوا سرد است .    هوا : نهاد است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5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941" y="2208631"/>
            <a:ext cx="11403106" cy="3654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طرز پیدا کردن نهاد  : چه کسی / چه چیزی   +    فعل =    نهاد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</a:t>
            </a: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گاهی نهاد  در عبارت حذف می شود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  <a:tabLst>
                <a:tab pos="5731510" algn="r"/>
              </a:tabLst>
            </a:pPr>
            <a:r>
              <a:rPr lang="fa-IR" sz="28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که در این صورت از راه شناسه ای که به آن متصل شده پی می بریم که نهاد حذف شده است 	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ایران می بالیم.  نهاد ما: محذوف .زیرا  به انتها ی فعل شناسه " یم" متصل شده است.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15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176" y="1465729"/>
            <a:ext cx="11443448" cy="4850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بامفهوم شناسه های فعل آشنا </a:t>
            </a: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هستید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شناسه ها :  ضمایری هستند که به  آخر فعلها متصل می شوند تا     شخص و شمار (تعداد انجام دهندگان  کار )  را   نشان بدهد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م                           یم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ی                          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-/د                        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1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258" y="1681408"/>
            <a:ext cx="11577918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نمودار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زیر نشان می دهد که     چگونه می توان با استفاده از شناسه ها  نهاد پنهان را پیدا کرد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          م                ما          یم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           ی               شما        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         -/د               او           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45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1236" y="2421942"/>
            <a:ext cx="6096000" cy="18353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مثال : تجربه های بسیاری از  سفر برگرفتیم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یم     = ما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92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988" y="2203753"/>
            <a:ext cx="11134165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تست : 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نهاد در کدام گزینه محذوف است ؟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الف) احوال همه تو راست معلوم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 ) بگریست سپیدا چنین گفت   دگر با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ج) تو خشنود باشی  و من رستگار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د)  از ظلمت خود رهاییم ده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75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8224" y="915141"/>
            <a:ext cx="11214846" cy="4549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*مفعول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کلمه ای است که در جمله کار بر روی آن انجام می شود . و نشانه آن " را "   می باشد   که به  " رای" مفعولی معروف است . مانند : دوستم آب را نوشید     چه چیزی را نوشید؟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آب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   آب : مفعول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74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8223" y="1697969"/>
            <a:ext cx="11120718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تست  تعداد مفعول در گزینه    ....... کمتر است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الف)  قضا، خلعتی   نامدارش دهد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قدر، میوه در آستینش  نهد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ب)ناشناسی که به تاریکی شب  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برد شام   یتیمان عرب     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ج)بیا تا بر آریم دستی  زدل       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که نتوان  بر آورد  فردا  زگل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د)فجر تا سینه  آفاق شکافت       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چشم بیدار علی خفته نیافت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66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462</Words>
  <Application>Microsoft Office PowerPoint</Application>
  <PresentationFormat>Widescreen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44</cp:revision>
  <dcterms:created xsi:type="dcterms:W3CDTF">2015-07-06T05:06:21Z</dcterms:created>
  <dcterms:modified xsi:type="dcterms:W3CDTF">2015-09-10T10:58:50Z</dcterms:modified>
</cp:coreProperties>
</file>