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00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86" autoAdjust="0"/>
    <p:restoredTop sz="94660"/>
  </p:normalViewPr>
  <p:slideViewPr>
    <p:cSldViewPr snapToGrid="0">
      <p:cViewPr>
        <p:scale>
          <a:sx n="78" d="100"/>
          <a:sy n="78" d="100"/>
        </p:scale>
        <p:origin x="-4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FD49E5-9A91-41FE-B900-5D98DEABA226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DB5DEB55-BFFD-4553-A27E-F94DD807CA6C}">
      <dgm:prSet phldrT="[Text]" custT="1"/>
      <dgm:spPr>
        <a:solidFill>
          <a:srgbClr val="996633"/>
        </a:solidFill>
      </dgm:spPr>
      <dgm:t>
        <a:bodyPr/>
        <a:lstStyle/>
        <a:p>
          <a:pPr rtl="1"/>
          <a:r>
            <a:rPr lang="fa-IR" sz="3200" dirty="0" smtClean="0">
              <a:solidFill>
                <a:sysClr val="windowText" lastClr="000000"/>
              </a:solidFill>
              <a:cs typeface="B Koodak" panose="00000700000000000000" pitchFamily="2" charset="-78"/>
            </a:rPr>
            <a:t>حقوق طبیعی</a:t>
          </a:r>
          <a:endParaRPr lang="fa-IR" sz="3200" dirty="0">
            <a:solidFill>
              <a:sysClr val="windowText" lastClr="000000"/>
            </a:solidFill>
            <a:cs typeface="B Koodak" panose="00000700000000000000" pitchFamily="2" charset="-78"/>
          </a:endParaRPr>
        </a:p>
      </dgm:t>
    </dgm:pt>
    <dgm:pt modelId="{F00F352B-EB9B-4707-8167-6495FE48F750}" type="parTrans" cxnId="{047869AD-446E-49D3-83F5-1A3F362A18B6}">
      <dgm:prSet/>
      <dgm:spPr/>
      <dgm:t>
        <a:bodyPr/>
        <a:lstStyle/>
        <a:p>
          <a:pPr rtl="1"/>
          <a:endParaRPr lang="fa-IR"/>
        </a:p>
      </dgm:t>
    </dgm:pt>
    <dgm:pt modelId="{B57412D3-FD2D-4468-A3F4-788540A6A426}" type="sibTrans" cxnId="{047869AD-446E-49D3-83F5-1A3F362A18B6}">
      <dgm:prSet/>
      <dgm:spPr/>
      <dgm:t>
        <a:bodyPr/>
        <a:lstStyle/>
        <a:p>
          <a:pPr rtl="1"/>
          <a:endParaRPr lang="fa-IR"/>
        </a:p>
      </dgm:t>
    </dgm:pt>
    <dgm:pt modelId="{4571B2C2-DA3C-47B0-9E93-D4445D73506B}">
      <dgm:prSet phldrT="[Text]" custT="1"/>
      <dgm:spPr>
        <a:solidFill>
          <a:srgbClr val="FFFF00"/>
        </a:solidFill>
      </dgm:spPr>
      <dgm:t>
        <a:bodyPr/>
        <a:lstStyle/>
        <a:p>
          <a:pPr rtl="1"/>
          <a:r>
            <a:rPr lang="fa-IR" sz="2400" dirty="0" smtClean="0">
              <a:solidFill>
                <a:sysClr val="windowText" lastClr="000000"/>
              </a:solidFill>
              <a:cs typeface="B Koodak" panose="00000700000000000000" pitchFamily="2" charset="-78"/>
            </a:rPr>
            <a:t>حق حیات</a:t>
          </a:r>
          <a:endParaRPr lang="fa-IR" sz="2400" dirty="0">
            <a:solidFill>
              <a:sysClr val="windowText" lastClr="000000"/>
            </a:solidFill>
            <a:cs typeface="B Koodak" panose="00000700000000000000" pitchFamily="2" charset="-78"/>
          </a:endParaRPr>
        </a:p>
      </dgm:t>
    </dgm:pt>
    <dgm:pt modelId="{AB0A8020-5C4F-48A0-8A68-675E1187E291}" type="parTrans" cxnId="{985F9F28-E436-4256-9EDD-802906BB253F}">
      <dgm:prSet/>
      <dgm:spPr/>
      <dgm:t>
        <a:bodyPr/>
        <a:lstStyle/>
        <a:p>
          <a:pPr rtl="1"/>
          <a:endParaRPr lang="fa-IR"/>
        </a:p>
      </dgm:t>
    </dgm:pt>
    <dgm:pt modelId="{07B3FB00-9F6C-4EDA-9122-7B923588FC3F}" type="sibTrans" cxnId="{985F9F28-E436-4256-9EDD-802906BB253F}">
      <dgm:prSet/>
      <dgm:spPr/>
      <dgm:t>
        <a:bodyPr/>
        <a:lstStyle/>
        <a:p>
          <a:pPr rtl="1"/>
          <a:endParaRPr lang="fa-IR"/>
        </a:p>
      </dgm:t>
    </dgm:pt>
    <dgm:pt modelId="{C3148F9B-3811-48AE-8C89-DF43294E81AF}">
      <dgm:prSet phldrT="[Text]" custT="1"/>
      <dgm:spPr>
        <a:solidFill>
          <a:srgbClr val="FF9900"/>
        </a:solidFill>
      </dgm:spPr>
      <dgm:t>
        <a:bodyPr/>
        <a:lstStyle/>
        <a:p>
          <a:pPr rtl="1"/>
          <a:r>
            <a:rPr lang="fa-IR" sz="2400" dirty="0" smtClean="0">
              <a:solidFill>
                <a:sysClr val="windowText" lastClr="000000"/>
              </a:solidFill>
              <a:cs typeface="B Koodak" panose="00000700000000000000" pitchFamily="2" charset="-78"/>
            </a:rPr>
            <a:t>ازدواج </a:t>
          </a:r>
          <a:endParaRPr lang="fa-IR" sz="2400" dirty="0">
            <a:solidFill>
              <a:sysClr val="windowText" lastClr="000000"/>
            </a:solidFill>
            <a:cs typeface="B Koodak" panose="00000700000000000000" pitchFamily="2" charset="-78"/>
          </a:endParaRPr>
        </a:p>
      </dgm:t>
    </dgm:pt>
    <dgm:pt modelId="{B6D4778E-EF14-4FDE-A36B-F532D4F6BC0A}" type="parTrans" cxnId="{1D5691E9-8574-4A31-9C9C-568FD8E815DE}">
      <dgm:prSet/>
      <dgm:spPr/>
      <dgm:t>
        <a:bodyPr/>
        <a:lstStyle/>
        <a:p>
          <a:pPr rtl="1"/>
          <a:endParaRPr lang="fa-IR"/>
        </a:p>
      </dgm:t>
    </dgm:pt>
    <dgm:pt modelId="{09B8F029-54C5-4CEA-B01B-70AC93DECDFE}" type="sibTrans" cxnId="{1D5691E9-8574-4A31-9C9C-568FD8E815DE}">
      <dgm:prSet/>
      <dgm:spPr/>
      <dgm:t>
        <a:bodyPr/>
        <a:lstStyle/>
        <a:p>
          <a:pPr rtl="1"/>
          <a:endParaRPr lang="fa-IR"/>
        </a:p>
      </dgm:t>
    </dgm:pt>
    <dgm:pt modelId="{0D01C4B4-056C-405C-B18A-DE0EBBE3CBE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1"/>
          <a:r>
            <a:rPr lang="fa-IR" sz="2400" dirty="0" smtClean="0">
              <a:solidFill>
                <a:sysClr val="windowText" lastClr="000000"/>
              </a:solidFill>
              <a:cs typeface="B Koodak" panose="00000700000000000000" pitchFamily="2" charset="-78"/>
            </a:rPr>
            <a:t>یادگیری</a:t>
          </a:r>
          <a:endParaRPr lang="fa-IR" sz="2400" dirty="0">
            <a:solidFill>
              <a:sysClr val="windowText" lastClr="000000"/>
            </a:solidFill>
            <a:cs typeface="B Koodak" panose="00000700000000000000" pitchFamily="2" charset="-78"/>
          </a:endParaRPr>
        </a:p>
      </dgm:t>
    </dgm:pt>
    <dgm:pt modelId="{C7E21656-3B9C-41C7-8307-2BAFFCF9D80B}" type="parTrans" cxnId="{18BA41DF-D566-4787-945E-065C4436713E}">
      <dgm:prSet/>
      <dgm:spPr/>
      <dgm:t>
        <a:bodyPr/>
        <a:lstStyle/>
        <a:p>
          <a:pPr rtl="1"/>
          <a:endParaRPr lang="fa-IR"/>
        </a:p>
      </dgm:t>
    </dgm:pt>
    <dgm:pt modelId="{B977A420-71D7-4799-85CD-DB7F98A30569}" type="sibTrans" cxnId="{18BA41DF-D566-4787-945E-065C4436713E}">
      <dgm:prSet/>
      <dgm:spPr/>
      <dgm:t>
        <a:bodyPr/>
        <a:lstStyle/>
        <a:p>
          <a:pPr rtl="1"/>
          <a:endParaRPr lang="fa-IR"/>
        </a:p>
      </dgm:t>
    </dgm:pt>
    <dgm:pt modelId="{A4F7CE21-2CE0-4FC8-BEEF-0870F9B093FC}">
      <dgm:prSet phldrT="[Text]" custT="1"/>
      <dgm:spPr>
        <a:solidFill>
          <a:srgbClr val="FF0066"/>
        </a:solidFill>
      </dgm:spPr>
      <dgm:t>
        <a:bodyPr/>
        <a:lstStyle/>
        <a:p>
          <a:pPr rtl="1"/>
          <a:r>
            <a:rPr lang="fa-IR" sz="2400" dirty="0" smtClean="0">
              <a:solidFill>
                <a:sysClr val="windowText" lastClr="000000"/>
              </a:solidFill>
              <a:cs typeface="B Koodak" panose="00000700000000000000" pitchFamily="2" charset="-78"/>
            </a:rPr>
            <a:t>...</a:t>
          </a:r>
          <a:endParaRPr lang="fa-IR" sz="2400" dirty="0">
            <a:solidFill>
              <a:sysClr val="windowText" lastClr="000000"/>
            </a:solidFill>
            <a:cs typeface="B Koodak" panose="00000700000000000000" pitchFamily="2" charset="-78"/>
          </a:endParaRPr>
        </a:p>
      </dgm:t>
    </dgm:pt>
    <dgm:pt modelId="{1BCFDE9E-38C5-43EF-9E7E-EF12E1FA8FA8}" type="parTrans" cxnId="{65BDEC89-C706-4AC7-AB4C-7AD8A992976D}">
      <dgm:prSet/>
      <dgm:spPr/>
      <dgm:t>
        <a:bodyPr/>
        <a:lstStyle/>
        <a:p>
          <a:pPr rtl="1"/>
          <a:endParaRPr lang="fa-IR"/>
        </a:p>
      </dgm:t>
    </dgm:pt>
    <dgm:pt modelId="{CE3B5FA0-A0E1-4293-ABBA-0ED68CE590A9}" type="sibTrans" cxnId="{65BDEC89-C706-4AC7-AB4C-7AD8A992976D}">
      <dgm:prSet/>
      <dgm:spPr/>
      <dgm:t>
        <a:bodyPr/>
        <a:lstStyle/>
        <a:p>
          <a:pPr rtl="1"/>
          <a:endParaRPr lang="fa-IR"/>
        </a:p>
      </dgm:t>
    </dgm:pt>
    <dgm:pt modelId="{FA8D6123-CE37-4BD6-96EE-94BD89F67871}">
      <dgm:prSet phldrT="[Text]" custT="1"/>
      <dgm:spPr>
        <a:solidFill>
          <a:srgbClr val="00FF00"/>
        </a:solidFill>
      </dgm:spPr>
      <dgm:t>
        <a:bodyPr/>
        <a:lstStyle/>
        <a:p>
          <a:pPr rtl="1"/>
          <a:r>
            <a:rPr lang="fa-IR" sz="2400" dirty="0" smtClean="0">
              <a:solidFill>
                <a:sysClr val="windowText" lastClr="000000"/>
              </a:solidFill>
              <a:cs typeface="B Koodak" panose="00000700000000000000" pitchFamily="2" charset="-78"/>
            </a:rPr>
            <a:t>آزادی</a:t>
          </a:r>
          <a:endParaRPr lang="fa-IR" sz="2400" dirty="0">
            <a:solidFill>
              <a:sysClr val="windowText" lastClr="000000"/>
            </a:solidFill>
            <a:cs typeface="B Koodak" panose="00000700000000000000" pitchFamily="2" charset="-78"/>
          </a:endParaRPr>
        </a:p>
      </dgm:t>
    </dgm:pt>
    <dgm:pt modelId="{74E14AFB-E3E8-47E1-9C40-8BEB9C4556BA}" type="parTrans" cxnId="{8CD5234D-3162-476F-B369-5C2B1D1934D8}">
      <dgm:prSet/>
      <dgm:spPr/>
      <dgm:t>
        <a:bodyPr/>
        <a:lstStyle/>
        <a:p>
          <a:pPr rtl="1"/>
          <a:endParaRPr lang="fa-IR"/>
        </a:p>
      </dgm:t>
    </dgm:pt>
    <dgm:pt modelId="{2604533F-CA94-4175-A1B2-B40B376C0D41}" type="sibTrans" cxnId="{8CD5234D-3162-476F-B369-5C2B1D1934D8}">
      <dgm:prSet/>
      <dgm:spPr/>
      <dgm:t>
        <a:bodyPr/>
        <a:lstStyle/>
        <a:p>
          <a:pPr rtl="1"/>
          <a:endParaRPr lang="fa-IR"/>
        </a:p>
      </dgm:t>
    </dgm:pt>
    <dgm:pt modelId="{FB2AE12F-6B87-4009-B82B-4D2A6ACD6A03}">
      <dgm:prSet phldrT="[Text]" custT="1"/>
      <dgm:spPr>
        <a:solidFill>
          <a:srgbClr val="FFCCFF"/>
        </a:solidFill>
      </dgm:spPr>
      <dgm:t>
        <a:bodyPr/>
        <a:lstStyle/>
        <a:p>
          <a:pPr rtl="1"/>
          <a:r>
            <a:rPr lang="fa-IR" sz="2400" dirty="0" smtClean="0">
              <a:solidFill>
                <a:sysClr val="windowText" lastClr="000000"/>
              </a:solidFill>
              <a:cs typeface="B Koodak" panose="00000700000000000000" pitchFamily="2" charset="-78"/>
            </a:rPr>
            <a:t>نعمتهای خدا</a:t>
          </a:r>
          <a:endParaRPr lang="fa-IR" sz="2400" dirty="0">
            <a:solidFill>
              <a:sysClr val="windowText" lastClr="000000"/>
            </a:solidFill>
            <a:cs typeface="B Koodak" panose="00000700000000000000" pitchFamily="2" charset="-78"/>
          </a:endParaRPr>
        </a:p>
      </dgm:t>
    </dgm:pt>
    <dgm:pt modelId="{75DD4298-A470-4E8B-AED0-03FCC863F874}" type="parTrans" cxnId="{04594D4B-B436-43EE-8717-A2DEB3A9DC51}">
      <dgm:prSet/>
      <dgm:spPr/>
      <dgm:t>
        <a:bodyPr/>
        <a:lstStyle/>
        <a:p>
          <a:pPr rtl="1"/>
          <a:endParaRPr lang="fa-IR"/>
        </a:p>
      </dgm:t>
    </dgm:pt>
    <dgm:pt modelId="{3FB9E6D4-C5A6-4019-9D08-8BEDFA735F5B}" type="sibTrans" cxnId="{04594D4B-B436-43EE-8717-A2DEB3A9DC51}">
      <dgm:prSet/>
      <dgm:spPr/>
      <dgm:t>
        <a:bodyPr/>
        <a:lstStyle/>
        <a:p>
          <a:pPr rtl="1"/>
          <a:endParaRPr lang="fa-IR"/>
        </a:p>
      </dgm:t>
    </dgm:pt>
    <dgm:pt modelId="{92358B15-3FAF-4F29-9568-0EB456AA2D1A}">
      <dgm:prSet phldrT="[Text]" custT="1"/>
      <dgm:spPr>
        <a:solidFill>
          <a:srgbClr val="00FFFF"/>
        </a:solidFill>
      </dgm:spPr>
      <dgm:t>
        <a:bodyPr/>
        <a:lstStyle/>
        <a:p>
          <a:pPr rtl="1"/>
          <a:r>
            <a:rPr lang="fa-IR" sz="2400" dirty="0" smtClean="0">
              <a:solidFill>
                <a:sysClr val="windowText" lastClr="000000"/>
              </a:solidFill>
              <a:cs typeface="B Koodak" panose="00000700000000000000" pitchFamily="2" charset="-78"/>
            </a:rPr>
            <a:t>کار و تلاش</a:t>
          </a:r>
          <a:endParaRPr lang="fa-IR" sz="2400" dirty="0">
            <a:solidFill>
              <a:sysClr val="windowText" lastClr="000000"/>
            </a:solidFill>
            <a:cs typeface="B Koodak" panose="00000700000000000000" pitchFamily="2" charset="-78"/>
          </a:endParaRPr>
        </a:p>
      </dgm:t>
    </dgm:pt>
    <dgm:pt modelId="{2024B52D-E51E-4AAB-B6A1-F51FF81190F4}" type="parTrans" cxnId="{C7387A7B-E6F6-4727-B0FD-D10F06508720}">
      <dgm:prSet/>
      <dgm:spPr/>
      <dgm:t>
        <a:bodyPr/>
        <a:lstStyle/>
        <a:p>
          <a:pPr rtl="1"/>
          <a:endParaRPr lang="fa-IR"/>
        </a:p>
      </dgm:t>
    </dgm:pt>
    <dgm:pt modelId="{7D40ED13-1595-45E9-AB35-1E6353B4947B}" type="sibTrans" cxnId="{C7387A7B-E6F6-4727-B0FD-D10F06508720}">
      <dgm:prSet/>
      <dgm:spPr/>
      <dgm:t>
        <a:bodyPr/>
        <a:lstStyle/>
        <a:p>
          <a:pPr rtl="1"/>
          <a:endParaRPr lang="fa-IR"/>
        </a:p>
      </dgm:t>
    </dgm:pt>
    <dgm:pt modelId="{752457FB-A208-4D52-B29F-B9626F1DFBA2}" type="pres">
      <dgm:prSet presAssocID="{6DFD49E5-9A91-41FE-B900-5D98DEABA22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A347F717-3F09-4B60-B0BF-3EE6DA2CED29}" type="pres">
      <dgm:prSet presAssocID="{DB5DEB55-BFFD-4553-A27E-F94DD807CA6C}" presName="centerShape" presStyleLbl="node0" presStyleIdx="0" presStyleCnt="1" custScaleX="109859" custLinFactNeighborX="1206" custLinFactNeighborY="-1352"/>
      <dgm:spPr/>
      <dgm:t>
        <a:bodyPr/>
        <a:lstStyle/>
        <a:p>
          <a:pPr rtl="1"/>
          <a:endParaRPr lang="fa-IR"/>
        </a:p>
      </dgm:t>
    </dgm:pt>
    <dgm:pt modelId="{33302321-53F3-4D2C-89C2-0DBE018B675D}" type="pres">
      <dgm:prSet presAssocID="{4571B2C2-DA3C-47B0-9E93-D4445D73506B}" presName="node" presStyleLbl="node1" presStyleIdx="0" presStyleCnt="7" custScaleX="137189" custRadScaleRad="103818" custRadScaleInc="54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8265697-B731-4032-833F-243348A8B98B}" type="pres">
      <dgm:prSet presAssocID="{4571B2C2-DA3C-47B0-9E93-D4445D73506B}" presName="dummy" presStyleCnt="0"/>
      <dgm:spPr/>
    </dgm:pt>
    <dgm:pt modelId="{FD6151E2-845E-4E18-AA9B-CA31E15B505E}" type="pres">
      <dgm:prSet presAssocID="{07B3FB00-9F6C-4EDA-9122-7B923588FC3F}" presName="sibTrans" presStyleLbl="sibTrans2D1" presStyleIdx="0" presStyleCnt="7"/>
      <dgm:spPr/>
      <dgm:t>
        <a:bodyPr/>
        <a:lstStyle/>
        <a:p>
          <a:pPr rtl="1"/>
          <a:endParaRPr lang="fa-IR"/>
        </a:p>
      </dgm:t>
    </dgm:pt>
    <dgm:pt modelId="{4A558295-DDA8-4A9D-8B32-272F9CAE0C13}" type="pres">
      <dgm:prSet presAssocID="{FB2AE12F-6B87-4009-B82B-4D2A6ACD6A03}" presName="node" presStyleLbl="node1" presStyleIdx="1" presStyleCnt="7" custScaleX="12250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257CAA7-8B3F-45CC-95D2-E2847E691917}" type="pres">
      <dgm:prSet presAssocID="{FB2AE12F-6B87-4009-B82B-4D2A6ACD6A03}" presName="dummy" presStyleCnt="0"/>
      <dgm:spPr/>
    </dgm:pt>
    <dgm:pt modelId="{6BE7ADA2-EA53-4426-8684-EEF72552B0E6}" type="pres">
      <dgm:prSet presAssocID="{3FB9E6D4-C5A6-4019-9D08-8BEDFA735F5B}" presName="sibTrans" presStyleLbl="sibTrans2D1" presStyleIdx="1" presStyleCnt="7"/>
      <dgm:spPr/>
      <dgm:t>
        <a:bodyPr/>
        <a:lstStyle/>
        <a:p>
          <a:pPr rtl="1"/>
          <a:endParaRPr lang="fa-IR"/>
        </a:p>
      </dgm:t>
    </dgm:pt>
    <dgm:pt modelId="{F772A7DF-2A62-458C-BE5E-5F93F3470951}" type="pres">
      <dgm:prSet presAssocID="{92358B15-3FAF-4F29-9568-0EB456AA2D1A}" presName="node" presStyleLbl="node1" presStyleIdx="2" presStyleCnt="7" custScaleX="122505" custRadScaleRad="99431" custRadScaleInc="43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4CB184A-EE4B-4CE5-A1EC-60A0A234710D}" type="pres">
      <dgm:prSet presAssocID="{92358B15-3FAF-4F29-9568-0EB456AA2D1A}" presName="dummy" presStyleCnt="0"/>
      <dgm:spPr/>
    </dgm:pt>
    <dgm:pt modelId="{D4D220D3-FC7B-4FD3-BA28-41E9623CB39F}" type="pres">
      <dgm:prSet presAssocID="{7D40ED13-1595-45E9-AB35-1E6353B4947B}" presName="sibTrans" presStyleLbl="sibTrans2D1" presStyleIdx="2" presStyleCnt="7"/>
      <dgm:spPr/>
      <dgm:t>
        <a:bodyPr/>
        <a:lstStyle/>
        <a:p>
          <a:pPr rtl="1"/>
          <a:endParaRPr lang="fa-IR"/>
        </a:p>
      </dgm:t>
    </dgm:pt>
    <dgm:pt modelId="{37D94C69-3753-4A97-B119-64E6ABFCB5C9}" type="pres">
      <dgm:prSet presAssocID="{C3148F9B-3811-48AE-8C89-DF43294E81AF}" presName="node" presStyleLbl="node1" presStyleIdx="3" presStyleCnt="7" custScaleX="8885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2A0D763-74B5-4586-8463-3D2333BFED76}" type="pres">
      <dgm:prSet presAssocID="{C3148F9B-3811-48AE-8C89-DF43294E81AF}" presName="dummy" presStyleCnt="0"/>
      <dgm:spPr/>
    </dgm:pt>
    <dgm:pt modelId="{36EA5736-AF82-4F68-8B76-17BE1A583746}" type="pres">
      <dgm:prSet presAssocID="{09B8F029-54C5-4CEA-B01B-70AC93DECDFE}" presName="sibTrans" presStyleLbl="sibTrans2D1" presStyleIdx="3" presStyleCnt="7"/>
      <dgm:spPr/>
      <dgm:t>
        <a:bodyPr/>
        <a:lstStyle/>
        <a:p>
          <a:pPr rtl="1"/>
          <a:endParaRPr lang="fa-IR"/>
        </a:p>
      </dgm:t>
    </dgm:pt>
    <dgm:pt modelId="{9C211D6D-5DC0-4E5E-8606-DDD77CFCECAF}" type="pres">
      <dgm:prSet presAssocID="{0D01C4B4-056C-405C-B18A-DE0EBBE3CBED}" presName="node" presStyleLbl="node1" presStyleIdx="4" presStyleCnt="7" custScaleX="123493" custRadScaleRad="99230" custRadScaleInc="-134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E937293-42E3-48B4-9EAB-1EABB1ED748D}" type="pres">
      <dgm:prSet presAssocID="{0D01C4B4-056C-405C-B18A-DE0EBBE3CBED}" presName="dummy" presStyleCnt="0"/>
      <dgm:spPr/>
    </dgm:pt>
    <dgm:pt modelId="{12595DE8-FFB6-4170-8174-E18A0194C0D8}" type="pres">
      <dgm:prSet presAssocID="{B977A420-71D7-4799-85CD-DB7F98A30569}" presName="sibTrans" presStyleLbl="sibTrans2D1" presStyleIdx="4" presStyleCnt="7"/>
      <dgm:spPr/>
      <dgm:t>
        <a:bodyPr/>
        <a:lstStyle/>
        <a:p>
          <a:pPr rtl="1"/>
          <a:endParaRPr lang="fa-IR"/>
        </a:p>
      </dgm:t>
    </dgm:pt>
    <dgm:pt modelId="{DEB4AE96-007F-48C6-B5C0-1988B92B7C23}" type="pres">
      <dgm:prSet presAssocID="{FA8D6123-CE37-4BD6-96EE-94BD89F67871}" presName="node" presStyleLbl="node1" presStyleIdx="5" presStyleCnt="7" custScaleX="12127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8CBD211-0241-44A3-BE8E-5F142027EFE3}" type="pres">
      <dgm:prSet presAssocID="{FA8D6123-CE37-4BD6-96EE-94BD89F67871}" presName="dummy" presStyleCnt="0"/>
      <dgm:spPr/>
    </dgm:pt>
    <dgm:pt modelId="{8C20042A-5F3D-40AF-A3AF-9D3FF2FF444D}" type="pres">
      <dgm:prSet presAssocID="{2604533F-CA94-4175-A1B2-B40B376C0D41}" presName="sibTrans" presStyleLbl="sibTrans2D1" presStyleIdx="5" presStyleCnt="7"/>
      <dgm:spPr/>
      <dgm:t>
        <a:bodyPr/>
        <a:lstStyle/>
        <a:p>
          <a:pPr rtl="1"/>
          <a:endParaRPr lang="fa-IR"/>
        </a:p>
      </dgm:t>
    </dgm:pt>
    <dgm:pt modelId="{5172B8FA-9A8E-405E-A239-A41ADF84CE76}" type="pres">
      <dgm:prSet presAssocID="{A4F7CE21-2CE0-4FC8-BEEF-0870F9B093FC}" presName="node" presStyleLbl="node1" presStyleIdx="6" presStyleCnt="7" custScaleX="95522" custRadScaleRad="103937" custRadScaleInc="630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1E19B25-C46B-42CD-9089-7C5B84641522}" type="pres">
      <dgm:prSet presAssocID="{A4F7CE21-2CE0-4FC8-BEEF-0870F9B093FC}" presName="dummy" presStyleCnt="0"/>
      <dgm:spPr/>
    </dgm:pt>
    <dgm:pt modelId="{65356371-619B-4A54-949B-B698A446CA23}" type="pres">
      <dgm:prSet presAssocID="{CE3B5FA0-A0E1-4293-ABBA-0ED68CE590A9}" presName="sibTrans" presStyleLbl="sibTrans2D1" presStyleIdx="6" presStyleCnt="7"/>
      <dgm:spPr/>
      <dgm:t>
        <a:bodyPr/>
        <a:lstStyle/>
        <a:p>
          <a:pPr rtl="1"/>
          <a:endParaRPr lang="fa-IR"/>
        </a:p>
      </dgm:t>
    </dgm:pt>
  </dgm:ptLst>
  <dgm:cxnLst>
    <dgm:cxn modelId="{18BA41DF-D566-4787-945E-065C4436713E}" srcId="{DB5DEB55-BFFD-4553-A27E-F94DD807CA6C}" destId="{0D01C4B4-056C-405C-B18A-DE0EBBE3CBED}" srcOrd="4" destOrd="0" parTransId="{C7E21656-3B9C-41C7-8307-2BAFFCF9D80B}" sibTransId="{B977A420-71D7-4799-85CD-DB7F98A30569}"/>
    <dgm:cxn modelId="{65BDEC89-C706-4AC7-AB4C-7AD8A992976D}" srcId="{DB5DEB55-BFFD-4553-A27E-F94DD807CA6C}" destId="{A4F7CE21-2CE0-4FC8-BEEF-0870F9B093FC}" srcOrd="6" destOrd="0" parTransId="{1BCFDE9E-38C5-43EF-9E7E-EF12E1FA8FA8}" sibTransId="{CE3B5FA0-A0E1-4293-ABBA-0ED68CE590A9}"/>
    <dgm:cxn modelId="{7E146AEF-1651-44A1-80FD-11A15560D0B4}" type="presOf" srcId="{6DFD49E5-9A91-41FE-B900-5D98DEABA226}" destId="{752457FB-A208-4D52-B29F-B9626F1DFBA2}" srcOrd="0" destOrd="0" presId="urn:microsoft.com/office/officeart/2005/8/layout/radial6"/>
    <dgm:cxn modelId="{C7782B7D-74CB-48D6-8AC4-875E0639A8C4}" type="presOf" srcId="{FB2AE12F-6B87-4009-B82B-4D2A6ACD6A03}" destId="{4A558295-DDA8-4A9D-8B32-272F9CAE0C13}" srcOrd="0" destOrd="0" presId="urn:microsoft.com/office/officeart/2005/8/layout/radial6"/>
    <dgm:cxn modelId="{985F9F28-E436-4256-9EDD-802906BB253F}" srcId="{DB5DEB55-BFFD-4553-A27E-F94DD807CA6C}" destId="{4571B2C2-DA3C-47B0-9E93-D4445D73506B}" srcOrd="0" destOrd="0" parTransId="{AB0A8020-5C4F-48A0-8A68-675E1187E291}" sibTransId="{07B3FB00-9F6C-4EDA-9122-7B923588FC3F}"/>
    <dgm:cxn modelId="{B946E0BE-6148-43B2-B296-FCD96EFE02EF}" type="presOf" srcId="{09B8F029-54C5-4CEA-B01B-70AC93DECDFE}" destId="{36EA5736-AF82-4F68-8B76-17BE1A583746}" srcOrd="0" destOrd="0" presId="urn:microsoft.com/office/officeart/2005/8/layout/radial6"/>
    <dgm:cxn modelId="{E5818831-CE9C-44AA-BFC6-C0959918EC99}" type="presOf" srcId="{4571B2C2-DA3C-47B0-9E93-D4445D73506B}" destId="{33302321-53F3-4D2C-89C2-0DBE018B675D}" srcOrd="0" destOrd="0" presId="urn:microsoft.com/office/officeart/2005/8/layout/radial6"/>
    <dgm:cxn modelId="{C2E33AFE-467B-4D02-A5E9-4DAA1DAA5B13}" type="presOf" srcId="{C3148F9B-3811-48AE-8C89-DF43294E81AF}" destId="{37D94C69-3753-4A97-B119-64E6ABFCB5C9}" srcOrd="0" destOrd="0" presId="urn:microsoft.com/office/officeart/2005/8/layout/radial6"/>
    <dgm:cxn modelId="{997588B4-AAEA-43C6-BBC6-0AC8087B32F8}" type="presOf" srcId="{3FB9E6D4-C5A6-4019-9D08-8BEDFA735F5B}" destId="{6BE7ADA2-EA53-4426-8684-EEF72552B0E6}" srcOrd="0" destOrd="0" presId="urn:microsoft.com/office/officeart/2005/8/layout/radial6"/>
    <dgm:cxn modelId="{1D5691E9-8574-4A31-9C9C-568FD8E815DE}" srcId="{DB5DEB55-BFFD-4553-A27E-F94DD807CA6C}" destId="{C3148F9B-3811-48AE-8C89-DF43294E81AF}" srcOrd="3" destOrd="0" parTransId="{B6D4778E-EF14-4FDE-A36B-F532D4F6BC0A}" sibTransId="{09B8F029-54C5-4CEA-B01B-70AC93DECDFE}"/>
    <dgm:cxn modelId="{F485AF42-BCAA-4D92-8F79-D02B15C8E5C0}" type="presOf" srcId="{FA8D6123-CE37-4BD6-96EE-94BD89F67871}" destId="{DEB4AE96-007F-48C6-B5C0-1988B92B7C23}" srcOrd="0" destOrd="0" presId="urn:microsoft.com/office/officeart/2005/8/layout/radial6"/>
    <dgm:cxn modelId="{C7387A7B-E6F6-4727-B0FD-D10F06508720}" srcId="{DB5DEB55-BFFD-4553-A27E-F94DD807CA6C}" destId="{92358B15-3FAF-4F29-9568-0EB456AA2D1A}" srcOrd="2" destOrd="0" parTransId="{2024B52D-E51E-4AAB-B6A1-F51FF81190F4}" sibTransId="{7D40ED13-1595-45E9-AB35-1E6353B4947B}"/>
    <dgm:cxn modelId="{CD13EB1F-282D-46E6-BB26-B0E26C0005A8}" type="presOf" srcId="{7D40ED13-1595-45E9-AB35-1E6353B4947B}" destId="{D4D220D3-FC7B-4FD3-BA28-41E9623CB39F}" srcOrd="0" destOrd="0" presId="urn:microsoft.com/office/officeart/2005/8/layout/radial6"/>
    <dgm:cxn modelId="{EADDE6B1-D17F-4D99-BE57-496A15ADF4F9}" type="presOf" srcId="{A4F7CE21-2CE0-4FC8-BEEF-0870F9B093FC}" destId="{5172B8FA-9A8E-405E-A239-A41ADF84CE76}" srcOrd="0" destOrd="0" presId="urn:microsoft.com/office/officeart/2005/8/layout/radial6"/>
    <dgm:cxn modelId="{E9C49E80-AD12-4766-B2AB-EDFFE33DFE1E}" type="presOf" srcId="{92358B15-3FAF-4F29-9568-0EB456AA2D1A}" destId="{F772A7DF-2A62-458C-BE5E-5F93F3470951}" srcOrd="0" destOrd="0" presId="urn:microsoft.com/office/officeart/2005/8/layout/radial6"/>
    <dgm:cxn modelId="{047869AD-446E-49D3-83F5-1A3F362A18B6}" srcId="{6DFD49E5-9A91-41FE-B900-5D98DEABA226}" destId="{DB5DEB55-BFFD-4553-A27E-F94DD807CA6C}" srcOrd="0" destOrd="0" parTransId="{F00F352B-EB9B-4707-8167-6495FE48F750}" sibTransId="{B57412D3-FD2D-4468-A3F4-788540A6A426}"/>
    <dgm:cxn modelId="{04594D4B-B436-43EE-8717-A2DEB3A9DC51}" srcId="{DB5DEB55-BFFD-4553-A27E-F94DD807CA6C}" destId="{FB2AE12F-6B87-4009-B82B-4D2A6ACD6A03}" srcOrd="1" destOrd="0" parTransId="{75DD4298-A470-4E8B-AED0-03FCC863F874}" sibTransId="{3FB9E6D4-C5A6-4019-9D08-8BEDFA735F5B}"/>
    <dgm:cxn modelId="{E988CCA8-4E67-4642-B57F-AEDF8F423DEF}" type="presOf" srcId="{07B3FB00-9F6C-4EDA-9122-7B923588FC3F}" destId="{FD6151E2-845E-4E18-AA9B-CA31E15B505E}" srcOrd="0" destOrd="0" presId="urn:microsoft.com/office/officeart/2005/8/layout/radial6"/>
    <dgm:cxn modelId="{79F74469-950A-495D-92AA-2243BD09B41D}" type="presOf" srcId="{CE3B5FA0-A0E1-4293-ABBA-0ED68CE590A9}" destId="{65356371-619B-4A54-949B-B698A446CA23}" srcOrd="0" destOrd="0" presId="urn:microsoft.com/office/officeart/2005/8/layout/radial6"/>
    <dgm:cxn modelId="{8CE1A81E-81C6-49C7-9330-75ECB4E80EF7}" type="presOf" srcId="{2604533F-CA94-4175-A1B2-B40B376C0D41}" destId="{8C20042A-5F3D-40AF-A3AF-9D3FF2FF444D}" srcOrd="0" destOrd="0" presId="urn:microsoft.com/office/officeart/2005/8/layout/radial6"/>
    <dgm:cxn modelId="{C7E119AE-0BC4-4167-957D-624D8899C5E2}" type="presOf" srcId="{0D01C4B4-056C-405C-B18A-DE0EBBE3CBED}" destId="{9C211D6D-5DC0-4E5E-8606-DDD77CFCECAF}" srcOrd="0" destOrd="0" presId="urn:microsoft.com/office/officeart/2005/8/layout/radial6"/>
    <dgm:cxn modelId="{E8313529-AE6E-4405-8312-A5B9948AAE30}" type="presOf" srcId="{DB5DEB55-BFFD-4553-A27E-F94DD807CA6C}" destId="{A347F717-3F09-4B60-B0BF-3EE6DA2CED29}" srcOrd="0" destOrd="0" presId="urn:microsoft.com/office/officeart/2005/8/layout/radial6"/>
    <dgm:cxn modelId="{8CD5234D-3162-476F-B369-5C2B1D1934D8}" srcId="{DB5DEB55-BFFD-4553-A27E-F94DD807CA6C}" destId="{FA8D6123-CE37-4BD6-96EE-94BD89F67871}" srcOrd="5" destOrd="0" parTransId="{74E14AFB-E3E8-47E1-9C40-8BEB9C4556BA}" sibTransId="{2604533F-CA94-4175-A1B2-B40B376C0D41}"/>
    <dgm:cxn modelId="{A59AD8BC-7CB7-428B-B15E-40EBF9F9FC54}" type="presOf" srcId="{B977A420-71D7-4799-85CD-DB7F98A30569}" destId="{12595DE8-FFB6-4170-8174-E18A0194C0D8}" srcOrd="0" destOrd="0" presId="urn:microsoft.com/office/officeart/2005/8/layout/radial6"/>
    <dgm:cxn modelId="{86962EE1-BAE0-4F28-857B-D3C94387F1FB}" type="presParOf" srcId="{752457FB-A208-4D52-B29F-B9626F1DFBA2}" destId="{A347F717-3F09-4B60-B0BF-3EE6DA2CED29}" srcOrd="0" destOrd="0" presId="urn:microsoft.com/office/officeart/2005/8/layout/radial6"/>
    <dgm:cxn modelId="{A6F88D5F-7850-48BF-8C98-24CCEBDFBAF9}" type="presParOf" srcId="{752457FB-A208-4D52-B29F-B9626F1DFBA2}" destId="{33302321-53F3-4D2C-89C2-0DBE018B675D}" srcOrd="1" destOrd="0" presId="urn:microsoft.com/office/officeart/2005/8/layout/radial6"/>
    <dgm:cxn modelId="{D964026B-5A4C-4909-9CD5-536C18DD2DCB}" type="presParOf" srcId="{752457FB-A208-4D52-B29F-B9626F1DFBA2}" destId="{58265697-B731-4032-833F-243348A8B98B}" srcOrd="2" destOrd="0" presId="urn:microsoft.com/office/officeart/2005/8/layout/radial6"/>
    <dgm:cxn modelId="{5D4CB6A4-34E3-414B-A174-AC2DB9AA2C57}" type="presParOf" srcId="{752457FB-A208-4D52-B29F-B9626F1DFBA2}" destId="{FD6151E2-845E-4E18-AA9B-CA31E15B505E}" srcOrd="3" destOrd="0" presId="urn:microsoft.com/office/officeart/2005/8/layout/radial6"/>
    <dgm:cxn modelId="{C33F839C-1179-4F95-8AE1-BA61D1E3E4BD}" type="presParOf" srcId="{752457FB-A208-4D52-B29F-B9626F1DFBA2}" destId="{4A558295-DDA8-4A9D-8B32-272F9CAE0C13}" srcOrd="4" destOrd="0" presId="urn:microsoft.com/office/officeart/2005/8/layout/radial6"/>
    <dgm:cxn modelId="{B0B258DB-AC49-4029-BDEC-08132F7DB74E}" type="presParOf" srcId="{752457FB-A208-4D52-B29F-B9626F1DFBA2}" destId="{5257CAA7-8B3F-45CC-95D2-E2847E691917}" srcOrd="5" destOrd="0" presId="urn:microsoft.com/office/officeart/2005/8/layout/radial6"/>
    <dgm:cxn modelId="{091EBE0D-D1F4-4A41-9C52-FDC65755C097}" type="presParOf" srcId="{752457FB-A208-4D52-B29F-B9626F1DFBA2}" destId="{6BE7ADA2-EA53-4426-8684-EEF72552B0E6}" srcOrd="6" destOrd="0" presId="urn:microsoft.com/office/officeart/2005/8/layout/radial6"/>
    <dgm:cxn modelId="{7EEE1446-B69D-4B6E-90FE-CDE8A0F75DBA}" type="presParOf" srcId="{752457FB-A208-4D52-B29F-B9626F1DFBA2}" destId="{F772A7DF-2A62-458C-BE5E-5F93F3470951}" srcOrd="7" destOrd="0" presId="urn:microsoft.com/office/officeart/2005/8/layout/radial6"/>
    <dgm:cxn modelId="{10B74B0B-529C-4C1F-8174-D1119D308A48}" type="presParOf" srcId="{752457FB-A208-4D52-B29F-B9626F1DFBA2}" destId="{34CB184A-EE4B-4CE5-A1EC-60A0A234710D}" srcOrd="8" destOrd="0" presId="urn:microsoft.com/office/officeart/2005/8/layout/radial6"/>
    <dgm:cxn modelId="{3625061D-9B96-4FC5-B17E-2573EF7AC46F}" type="presParOf" srcId="{752457FB-A208-4D52-B29F-B9626F1DFBA2}" destId="{D4D220D3-FC7B-4FD3-BA28-41E9623CB39F}" srcOrd="9" destOrd="0" presId="urn:microsoft.com/office/officeart/2005/8/layout/radial6"/>
    <dgm:cxn modelId="{E329E999-A5B0-4604-88C7-6A8F6E9E1D62}" type="presParOf" srcId="{752457FB-A208-4D52-B29F-B9626F1DFBA2}" destId="{37D94C69-3753-4A97-B119-64E6ABFCB5C9}" srcOrd="10" destOrd="0" presId="urn:microsoft.com/office/officeart/2005/8/layout/radial6"/>
    <dgm:cxn modelId="{46E76DD8-493D-48E0-AD43-F370F2F74029}" type="presParOf" srcId="{752457FB-A208-4D52-B29F-B9626F1DFBA2}" destId="{72A0D763-74B5-4586-8463-3D2333BFED76}" srcOrd="11" destOrd="0" presId="urn:microsoft.com/office/officeart/2005/8/layout/radial6"/>
    <dgm:cxn modelId="{3E0D2176-36C5-476C-8F99-7D3447353CFF}" type="presParOf" srcId="{752457FB-A208-4D52-B29F-B9626F1DFBA2}" destId="{36EA5736-AF82-4F68-8B76-17BE1A583746}" srcOrd="12" destOrd="0" presId="urn:microsoft.com/office/officeart/2005/8/layout/radial6"/>
    <dgm:cxn modelId="{A3529381-BC83-4B5E-BAF1-943569D383C0}" type="presParOf" srcId="{752457FB-A208-4D52-B29F-B9626F1DFBA2}" destId="{9C211D6D-5DC0-4E5E-8606-DDD77CFCECAF}" srcOrd="13" destOrd="0" presId="urn:microsoft.com/office/officeart/2005/8/layout/radial6"/>
    <dgm:cxn modelId="{15022A07-9D05-4016-ABC4-FAA3739CE429}" type="presParOf" srcId="{752457FB-A208-4D52-B29F-B9626F1DFBA2}" destId="{AE937293-42E3-48B4-9EAB-1EABB1ED748D}" srcOrd="14" destOrd="0" presId="urn:microsoft.com/office/officeart/2005/8/layout/radial6"/>
    <dgm:cxn modelId="{848047C7-5DC8-4BA0-9E57-28B104E12192}" type="presParOf" srcId="{752457FB-A208-4D52-B29F-B9626F1DFBA2}" destId="{12595DE8-FFB6-4170-8174-E18A0194C0D8}" srcOrd="15" destOrd="0" presId="urn:microsoft.com/office/officeart/2005/8/layout/radial6"/>
    <dgm:cxn modelId="{33A02055-C277-44D4-8B10-76790B527ADE}" type="presParOf" srcId="{752457FB-A208-4D52-B29F-B9626F1DFBA2}" destId="{DEB4AE96-007F-48C6-B5C0-1988B92B7C23}" srcOrd="16" destOrd="0" presId="urn:microsoft.com/office/officeart/2005/8/layout/radial6"/>
    <dgm:cxn modelId="{89C04003-A034-45CE-9EEA-236CEBCE79D6}" type="presParOf" srcId="{752457FB-A208-4D52-B29F-B9626F1DFBA2}" destId="{58CBD211-0241-44A3-BE8E-5F142027EFE3}" srcOrd="17" destOrd="0" presId="urn:microsoft.com/office/officeart/2005/8/layout/radial6"/>
    <dgm:cxn modelId="{408657AA-202A-490A-A030-D783840DB874}" type="presParOf" srcId="{752457FB-A208-4D52-B29F-B9626F1DFBA2}" destId="{8C20042A-5F3D-40AF-A3AF-9D3FF2FF444D}" srcOrd="18" destOrd="0" presId="urn:microsoft.com/office/officeart/2005/8/layout/radial6"/>
    <dgm:cxn modelId="{3F9CEF95-4C18-46ED-88F0-359378B15337}" type="presParOf" srcId="{752457FB-A208-4D52-B29F-B9626F1DFBA2}" destId="{5172B8FA-9A8E-405E-A239-A41ADF84CE76}" srcOrd="19" destOrd="0" presId="urn:microsoft.com/office/officeart/2005/8/layout/radial6"/>
    <dgm:cxn modelId="{F782A7B6-8B59-4182-84FA-C769D322CE91}" type="presParOf" srcId="{752457FB-A208-4D52-B29F-B9626F1DFBA2}" destId="{F1E19B25-C46B-42CD-9089-7C5B84641522}" srcOrd="20" destOrd="0" presId="urn:microsoft.com/office/officeart/2005/8/layout/radial6"/>
    <dgm:cxn modelId="{38582165-6D07-4D4F-9E4C-231D84195DF0}" type="presParOf" srcId="{752457FB-A208-4D52-B29F-B9626F1DFBA2}" destId="{65356371-619B-4A54-949B-B698A446CA23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56371-619B-4A54-949B-B698A446CA23}">
      <dsp:nvSpPr>
        <dsp:cNvPr id="0" name=""/>
        <dsp:cNvSpPr/>
      </dsp:nvSpPr>
      <dsp:spPr>
        <a:xfrm>
          <a:off x="1766987" y="563221"/>
          <a:ext cx="4501608" cy="4501608"/>
        </a:xfrm>
        <a:prstGeom prst="blockArc">
          <a:avLst>
            <a:gd name="adj1" fmla="val 13283366"/>
            <a:gd name="adj2" fmla="val 16377833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0042A-5F3D-40AF-A3AF-9D3FF2FF444D}">
      <dsp:nvSpPr>
        <dsp:cNvPr id="0" name=""/>
        <dsp:cNvSpPr/>
      </dsp:nvSpPr>
      <dsp:spPr>
        <a:xfrm>
          <a:off x="1850576" y="462502"/>
          <a:ext cx="4501608" cy="4501608"/>
        </a:xfrm>
        <a:prstGeom prst="blockArc">
          <a:avLst>
            <a:gd name="adj1" fmla="val 9859301"/>
            <a:gd name="adj2" fmla="val 13079448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95DE8-FFB6-4170-8174-E18A0194C0D8}">
      <dsp:nvSpPr>
        <dsp:cNvPr id="0" name=""/>
        <dsp:cNvSpPr/>
      </dsp:nvSpPr>
      <dsp:spPr>
        <a:xfrm>
          <a:off x="1872422" y="546675"/>
          <a:ext cx="4501608" cy="4501608"/>
        </a:xfrm>
        <a:prstGeom prst="blockArc">
          <a:avLst>
            <a:gd name="adj1" fmla="val 6907886"/>
            <a:gd name="adj2" fmla="val 9994773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A5736-AF82-4F68-8B76-17BE1A583746}">
      <dsp:nvSpPr>
        <dsp:cNvPr id="0" name=""/>
        <dsp:cNvSpPr/>
      </dsp:nvSpPr>
      <dsp:spPr>
        <a:xfrm>
          <a:off x="1897075" y="558426"/>
          <a:ext cx="4501608" cy="4501608"/>
        </a:xfrm>
        <a:prstGeom prst="blockArc">
          <a:avLst>
            <a:gd name="adj1" fmla="val 3891160"/>
            <a:gd name="adj2" fmla="val 6950429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220D3-FC7B-4FD3-BA28-41E9623CB39F}">
      <dsp:nvSpPr>
        <dsp:cNvPr id="0" name=""/>
        <dsp:cNvSpPr/>
      </dsp:nvSpPr>
      <dsp:spPr>
        <a:xfrm>
          <a:off x="1862878" y="574840"/>
          <a:ext cx="4501608" cy="4501608"/>
        </a:xfrm>
        <a:prstGeom prst="blockArc">
          <a:avLst>
            <a:gd name="adj1" fmla="val 760184"/>
            <a:gd name="adj2" fmla="val 3832070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7ADA2-EA53-4426-8684-EEF72552B0E6}">
      <dsp:nvSpPr>
        <dsp:cNvPr id="0" name=""/>
        <dsp:cNvSpPr/>
      </dsp:nvSpPr>
      <dsp:spPr>
        <a:xfrm>
          <a:off x="1867385" y="555210"/>
          <a:ext cx="4501608" cy="4501608"/>
        </a:xfrm>
        <a:prstGeom prst="blockArc">
          <a:avLst>
            <a:gd name="adj1" fmla="val 19310735"/>
            <a:gd name="adj2" fmla="val 791559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151E2-845E-4E18-AA9B-CA31E15B505E}">
      <dsp:nvSpPr>
        <dsp:cNvPr id="0" name=""/>
        <dsp:cNvSpPr/>
      </dsp:nvSpPr>
      <dsp:spPr>
        <a:xfrm>
          <a:off x="1876050" y="566167"/>
          <a:ext cx="4501608" cy="4501608"/>
        </a:xfrm>
        <a:prstGeom prst="blockArc">
          <a:avLst>
            <a:gd name="adj1" fmla="val 16207861"/>
            <a:gd name="adj2" fmla="val 19288973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7F717-3F09-4B60-B0BF-3EE6DA2CED29}">
      <dsp:nvSpPr>
        <dsp:cNvPr id="0" name=""/>
        <dsp:cNvSpPr/>
      </dsp:nvSpPr>
      <dsp:spPr>
        <a:xfrm>
          <a:off x="3223886" y="1887361"/>
          <a:ext cx="1915002" cy="1743145"/>
        </a:xfrm>
        <a:prstGeom prst="ellipse">
          <a:avLst/>
        </a:prstGeom>
        <a:solidFill>
          <a:srgbClr val="99663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solidFill>
                <a:sysClr val="windowText" lastClr="000000"/>
              </a:solidFill>
              <a:cs typeface="B Koodak" panose="00000700000000000000" pitchFamily="2" charset="-78"/>
            </a:rPr>
            <a:t>حقوق طبیعی</a:t>
          </a:r>
          <a:endParaRPr lang="fa-IR" sz="3200" kern="1200" dirty="0">
            <a:solidFill>
              <a:sysClr val="windowText" lastClr="000000"/>
            </a:solidFill>
            <a:cs typeface="B Koodak" panose="00000700000000000000" pitchFamily="2" charset="-78"/>
          </a:endParaRPr>
        </a:p>
      </dsp:txBody>
      <dsp:txXfrm>
        <a:off x="3504332" y="2142639"/>
        <a:ext cx="1354110" cy="1232589"/>
      </dsp:txXfrm>
    </dsp:sp>
    <dsp:sp modelId="{33302321-53F3-4D2C-89C2-0DBE018B675D}">
      <dsp:nvSpPr>
        <dsp:cNvPr id="0" name=""/>
        <dsp:cNvSpPr/>
      </dsp:nvSpPr>
      <dsp:spPr>
        <a:xfrm>
          <a:off x="3294909" y="0"/>
          <a:ext cx="1673982" cy="1220202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ysClr val="windowText" lastClr="000000"/>
              </a:solidFill>
              <a:cs typeface="B Koodak" panose="00000700000000000000" pitchFamily="2" charset="-78"/>
            </a:rPr>
            <a:t>حق حیات</a:t>
          </a:r>
          <a:endParaRPr lang="fa-IR" sz="2400" kern="1200" dirty="0">
            <a:solidFill>
              <a:sysClr val="windowText" lastClr="000000"/>
            </a:solidFill>
            <a:cs typeface="B Koodak" panose="00000700000000000000" pitchFamily="2" charset="-78"/>
          </a:endParaRPr>
        </a:p>
      </dsp:txBody>
      <dsp:txXfrm>
        <a:off x="3540058" y="178694"/>
        <a:ext cx="1183684" cy="862814"/>
      </dsp:txXfrm>
    </dsp:sp>
    <dsp:sp modelId="{4A558295-DDA8-4A9D-8B32-272F9CAE0C13}">
      <dsp:nvSpPr>
        <dsp:cNvPr id="0" name=""/>
        <dsp:cNvSpPr/>
      </dsp:nvSpPr>
      <dsp:spPr>
        <a:xfrm>
          <a:off x="5106159" y="832542"/>
          <a:ext cx="1494808" cy="1220202"/>
        </a:xfrm>
        <a:prstGeom prst="ellipse">
          <a:avLst/>
        </a:prstGeom>
        <a:solidFill>
          <a:srgbClr val="FFCC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ysClr val="windowText" lastClr="000000"/>
              </a:solidFill>
              <a:cs typeface="B Koodak" panose="00000700000000000000" pitchFamily="2" charset="-78"/>
            </a:rPr>
            <a:t>نعمتهای خدا</a:t>
          </a:r>
          <a:endParaRPr lang="fa-IR" sz="2400" kern="1200" dirty="0">
            <a:solidFill>
              <a:sysClr val="windowText" lastClr="000000"/>
            </a:solidFill>
            <a:cs typeface="B Koodak" panose="00000700000000000000" pitchFamily="2" charset="-78"/>
          </a:endParaRPr>
        </a:p>
      </dsp:txBody>
      <dsp:txXfrm>
        <a:off x="5325069" y="1011236"/>
        <a:ext cx="1056988" cy="862814"/>
      </dsp:txXfrm>
    </dsp:sp>
    <dsp:sp modelId="{F772A7DF-2A62-458C-BE5E-5F93F3470951}">
      <dsp:nvSpPr>
        <dsp:cNvPr id="0" name=""/>
        <dsp:cNvSpPr/>
      </dsp:nvSpPr>
      <dsp:spPr>
        <a:xfrm>
          <a:off x="5519418" y="2699579"/>
          <a:ext cx="1494808" cy="1220202"/>
        </a:xfrm>
        <a:prstGeom prst="ellipse">
          <a:avLst/>
        </a:prstGeom>
        <a:solidFill>
          <a:srgbClr val="00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ysClr val="windowText" lastClr="000000"/>
              </a:solidFill>
              <a:cs typeface="B Koodak" panose="00000700000000000000" pitchFamily="2" charset="-78"/>
            </a:rPr>
            <a:t>کار و تلاش</a:t>
          </a:r>
          <a:endParaRPr lang="fa-IR" sz="2400" kern="1200" dirty="0">
            <a:solidFill>
              <a:sysClr val="windowText" lastClr="000000"/>
            </a:solidFill>
            <a:cs typeface="B Koodak" panose="00000700000000000000" pitchFamily="2" charset="-78"/>
          </a:endParaRPr>
        </a:p>
      </dsp:txBody>
      <dsp:txXfrm>
        <a:off x="5738328" y="2878273"/>
        <a:ext cx="1056988" cy="862814"/>
      </dsp:txXfrm>
    </dsp:sp>
    <dsp:sp modelId="{37D94C69-3753-4A97-B119-64E6ABFCB5C9}">
      <dsp:nvSpPr>
        <dsp:cNvPr id="0" name=""/>
        <dsp:cNvSpPr/>
      </dsp:nvSpPr>
      <dsp:spPr>
        <a:xfrm>
          <a:off x="4543592" y="4196834"/>
          <a:ext cx="1084186" cy="1220202"/>
        </a:xfrm>
        <a:prstGeom prst="ellipse">
          <a:avLst/>
        </a:prstGeom>
        <a:solidFill>
          <a:srgbClr val="FF99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ysClr val="windowText" lastClr="000000"/>
              </a:solidFill>
              <a:cs typeface="B Koodak" panose="00000700000000000000" pitchFamily="2" charset="-78"/>
            </a:rPr>
            <a:t>ازدواج </a:t>
          </a:r>
          <a:endParaRPr lang="fa-IR" sz="2400" kern="1200" dirty="0">
            <a:solidFill>
              <a:sysClr val="windowText" lastClr="000000"/>
            </a:solidFill>
            <a:cs typeface="B Koodak" panose="00000700000000000000" pitchFamily="2" charset="-78"/>
          </a:endParaRPr>
        </a:p>
      </dsp:txBody>
      <dsp:txXfrm>
        <a:off x="4702367" y="4375528"/>
        <a:ext cx="766636" cy="862814"/>
      </dsp:txXfrm>
    </dsp:sp>
    <dsp:sp modelId="{9C211D6D-5DC0-4E5E-8606-DDD77CFCECAF}">
      <dsp:nvSpPr>
        <dsp:cNvPr id="0" name=""/>
        <dsp:cNvSpPr/>
      </dsp:nvSpPr>
      <dsp:spPr>
        <a:xfrm>
          <a:off x="2432542" y="4185343"/>
          <a:ext cx="1506864" cy="1220202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ysClr val="windowText" lastClr="000000"/>
              </a:solidFill>
              <a:cs typeface="B Koodak" panose="00000700000000000000" pitchFamily="2" charset="-78"/>
            </a:rPr>
            <a:t>یادگیری</a:t>
          </a:r>
          <a:endParaRPr lang="fa-IR" sz="2400" kern="1200" dirty="0">
            <a:solidFill>
              <a:sysClr val="windowText" lastClr="000000"/>
            </a:solidFill>
            <a:cs typeface="B Koodak" panose="00000700000000000000" pitchFamily="2" charset="-78"/>
          </a:endParaRPr>
        </a:p>
      </dsp:txBody>
      <dsp:txXfrm>
        <a:off x="2653217" y="4364037"/>
        <a:ext cx="1065514" cy="862814"/>
      </dsp:txXfrm>
    </dsp:sp>
    <dsp:sp modelId="{DEB4AE96-007F-48C6-B5C0-1988B92B7C23}">
      <dsp:nvSpPr>
        <dsp:cNvPr id="0" name=""/>
        <dsp:cNvSpPr/>
      </dsp:nvSpPr>
      <dsp:spPr>
        <a:xfrm>
          <a:off x="1236693" y="2699583"/>
          <a:ext cx="1479836" cy="1220202"/>
        </a:xfrm>
        <a:prstGeom prst="ellipse">
          <a:avLst/>
        </a:prstGeom>
        <a:solidFill>
          <a:srgbClr val="00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ysClr val="windowText" lastClr="000000"/>
              </a:solidFill>
              <a:cs typeface="B Koodak" panose="00000700000000000000" pitchFamily="2" charset="-78"/>
            </a:rPr>
            <a:t>آزادی</a:t>
          </a:r>
          <a:endParaRPr lang="fa-IR" sz="2400" kern="1200" dirty="0">
            <a:solidFill>
              <a:sysClr val="windowText" lastClr="000000"/>
            </a:solidFill>
            <a:cs typeface="B Koodak" panose="00000700000000000000" pitchFamily="2" charset="-78"/>
          </a:endParaRPr>
        </a:p>
      </dsp:txBody>
      <dsp:txXfrm>
        <a:off x="1453410" y="2878277"/>
        <a:ext cx="1046402" cy="862814"/>
      </dsp:txXfrm>
    </dsp:sp>
    <dsp:sp modelId="{5172B8FA-9A8E-405E-A239-A41ADF84CE76}">
      <dsp:nvSpPr>
        <dsp:cNvPr id="0" name=""/>
        <dsp:cNvSpPr/>
      </dsp:nvSpPr>
      <dsp:spPr>
        <a:xfrm>
          <a:off x="1779338" y="744796"/>
          <a:ext cx="1165561" cy="1220202"/>
        </a:xfrm>
        <a:prstGeom prst="ellipse">
          <a:avLst/>
        </a:prstGeom>
        <a:solidFill>
          <a:srgbClr val="FF00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ysClr val="windowText" lastClr="000000"/>
              </a:solidFill>
              <a:cs typeface="B Koodak" panose="00000700000000000000" pitchFamily="2" charset="-78"/>
            </a:rPr>
            <a:t>...</a:t>
          </a:r>
          <a:endParaRPr lang="fa-IR" sz="2400" kern="1200" dirty="0">
            <a:solidFill>
              <a:sysClr val="windowText" lastClr="000000"/>
            </a:solidFill>
            <a:cs typeface="B Koodak" panose="00000700000000000000" pitchFamily="2" charset="-78"/>
          </a:endParaRPr>
        </a:p>
      </dsp:txBody>
      <dsp:txXfrm>
        <a:off x="1950030" y="923490"/>
        <a:ext cx="824177" cy="862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2DB8-DB68-4743-A271-1F3533F3C07D}" type="datetimeFigureOut">
              <a:rPr lang="fa-IR" smtClean="0"/>
              <a:t>04/13/1438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C5CC-7166-4A23-9CEE-4B68A6A8E49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026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2DB8-DB68-4743-A271-1F3533F3C07D}" type="datetimeFigureOut">
              <a:rPr lang="fa-IR" smtClean="0"/>
              <a:t>04/13/1438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C5CC-7166-4A23-9CEE-4B68A6A8E49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205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2DB8-DB68-4743-A271-1F3533F3C07D}" type="datetimeFigureOut">
              <a:rPr lang="fa-IR" smtClean="0"/>
              <a:t>04/13/1438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C5CC-7166-4A23-9CEE-4B68A6A8E49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176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2DB8-DB68-4743-A271-1F3533F3C07D}" type="datetimeFigureOut">
              <a:rPr lang="fa-IR" smtClean="0"/>
              <a:t>04/13/1438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C5CC-7166-4A23-9CEE-4B68A6A8E49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955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2DB8-DB68-4743-A271-1F3533F3C07D}" type="datetimeFigureOut">
              <a:rPr lang="fa-IR" smtClean="0"/>
              <a:t>04/13/1438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C5CC-7166-4A23-9CEE-4B68A6A8E49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296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2DB8-DB68-4743-A271-1F3533F3C07D}" type="datetimeFigureOut">
              <a:rPr lang="fa-IR" smtClean="0"/>
              <a:t>04/13/1438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C5CC-7166-4A23-9CEE-4B68A6A8E49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7487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2DB8-DB68-4743-A271-1F3533F3C07D}" type="datetimeFigureOut">
              <a:rPr lang="fa-IR" smtClean="0"/>
              <a:t>04/13/1438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C5CC-7166-4A23-9CEE-4B68A6A8E49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7883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2DB8-DB68-4743-A271-1F3533F3C07D}" type="datetimeFigureOut">
              <a:rPr lang="fa-IR" smtClean="0"/>
              <a:t>04/13/1438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C5CC-7166-4A23-9CEE-4B68A6A8E49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1644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2DB8-DB68-4743-A271-1F3533F3C07D}" type="datetimeFigureOut">
              <a:rPr lang="fa-IR" smtClean="0"/>
              <a:t>04/13/1438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C5CC-7166-4A23-9CEE-4B68A6A8E49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03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2DB8-DB68-4743-A271-1F3533F3C07D}" type="datetimeFigureOut">
              <a:rPr lang="fa-IR" smtClean="0"/>
              <a:t>04/13/1438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C5CC-7166-4A23-9CEE-4B68A6A8E49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904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2DB8-DB68-4743-A271-1F3533F3C07D}" type="datetimeFigureOut">
              <a:rPr lang="fa-IR" smtClean="0"/>
              <a:t>04/13/1438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C5CC-7166-4A23-9CEE-4B68A6A8E49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182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42DB8-DB68-4743-A271-1F3533F3C07D}" type="datetimeFigureOut">
              <a:rPr lang="fa-IR" smtClean="0"/>
              <a:t>04/13/1438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3C5CC-7166-4A23-9CEE-4B68A6A8E49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99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1" y="368072"/>
            <a:ext cx="40481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45301" y="534090"/>
            <a:ext cx="87014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فرزندان حق دارند از محبت و توجه پدر و مادر برخوردار باشند.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13" y="1445759"/>
            <a:ext cx="9243564" cy="508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2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1218" y="534090"/>
            <a:ext cx="105096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همه حق دارند باسواد شوند و تحصیل کنند و استعدادهای خود را شکوفا کنند.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548" y="1118865"/>
            <a:ext cx="5470901" cy="546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9023" y="534090"/>
            <a:ext cx="111540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همه حق دارند غذا، لباس و مسکن مناسب داشته باشند. ( در حد توان مالی خانواده)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8" y="2063058"/>
            <a:ext cx="3257227" cy="3476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11" y="2063058"/>
            <a:ext cx="3257227" cy="3476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73" y="1652955"/>
            <a:ext cx="3466624" cy="388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01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2347" y="534090"/>
            <a:ext cx="84673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هیچ کس حق ندارد دیگری را مسخره کند یا به او صدمه بزند.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1224" y="5888332"/>
            <a:ext cx="7489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مسخره کردن انسان ها از نظر قرآن گناه بزرگی است.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52" y="1348747"/>
            <a:ext cx="4331368" cy="430970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987193" y="1340684"/>
            <a:ext cx="4299285" cy="43056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987193" y="1340684"/>
            <a:ext cx="4299285" cy="43056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74" y="3182520"/>
            <a:ext cx="1456840" cy="1611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658" y="3243532"/>
            <a:ext cx="1361196" cy="15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1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3775" y="2782669"/>
            <a:ext cx="3514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حقوق افراد در مدرسه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2148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4483" y="267045"/>
            <a:ext cx="10843032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هر دانش آموز حق دارد در مدرسه به او به اندازه سایر دانش آموزان توجه کنند</a:t>
            </a:r>
          </a:p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و تبعیضی بین او و دیگران قائل نشوند.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15" y="1775150"/>
            <a:ext cx="4636169" cy="488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8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9162" y="267045"/>
            <a:ext cx="9273693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هر دانش آموز حق دارد در مدرسه نظرش را درباره مشکلات درسی</a:t>
            </a:r>
          </a:p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یا روش های آموزشی مؤدبانه و محترمانه بیان کند.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98" y="1775150"/>
            <a:ext cx="4301103" cy="476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19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2138" y="267045"/>
            <a:ext cx="86677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هیچ کس نباید در مدرسه مورد تمسخر یا تنبیه بدنی قرار گیرد.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78" y="1303531"/>
            <a:ext cx="6087444" cy="48647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3052279" y="1303531"/>
            <a:ext cx="6087443" cy="48647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52278" y="1303531"/>
            <a:ext cx="6087444" cy="48647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4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89798" y="4471984"/>
            <a:ext cx="57022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حقوق افراد در محیط زندگی و کشور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7964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18" y="1234052"/>
            <a:ext cx="8570563" cy="54767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15608" y="267045"/>
            <a:ext cx="79608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هر فرد حق دارد در محیطی سالم، تمیز و پاک زندگی کند.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875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02423" y="1831253"/>
            <a:ext cx="45159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تهیه کننده: فاطمه سیل سفور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4643" y="2782668"/>
            <a:ext cx="72715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دبیر مطالعات اجتماعی دبیرستان شهید سید آقا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0302" y="3734083"/>
            <a:ext cx="5500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منطقه 15 آموزش و پرورش تهران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546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078" y="2433234"/>
            <a:ext cx="3874576" cy="3378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72" y="2433234"/>
            <a:ext cx="2471334" cy="32391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096" y="2433234"/>
            <a:ext cx="3146156" cy="3130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09213" y="640904"/>
            <a:ext cx="91743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هر فرد حق دارد از خدمات مناسب پزشکی و بهداشتی استفاده کند.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2756543" y="6054365"/>
            <a:ext cx="7092631" cy="640904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@motaleatsp95-96   &amp;   @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sajadpoudineh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8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44299"/>
            <a:ext cx="4649492" cy="3735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79" y="1844299"/>
            <a:ext cx="2882442" cy="36111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0341" y="565690"/>
            <a:ext cx="71513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همه حق دارند در کوچه و خیابان امنیت داشته باشند.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384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9082" y="4315688"/>
            <a:ext cx="19736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orvarid" panose="00000400000000000000" pitchFamily="2" charset="-78"/>
              </a:rPr>
              <a:t>پایان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orvar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27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08256" y="5499520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من حق دارم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920" y="73035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12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9131" y="507556"/>
            <a:ext cx="23920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منظور از حق ؟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791" y="1661443"/>
            <a:ext cx="109424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همه چیزهایی که یک انسان به دلیل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مقام انسانی </a:t>
            </a:r>
            <a:r>
              <a:rPr lang="fa-IR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اش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شایستگی داشتن آن را دارد.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069123" y="2246218"/>
            <a:ext cx="8053754" cy="3695904"/>
          </a:xfrm>
          <a:prstGeom prst="horizontalScrol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ما فرزندان آدم را گرامی داشتیم... و آنها را بر بسیاری مخلوقات دیگر برتری بخشیدیم.</a:t>
            </a:r>
          </a:p>
          <a:p>
            <a:pPr algn="l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سوره </a:t>
            </a:r>
            <a:r>
              <a:rPr lang="fa-IR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اسرا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، آیه 70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92" y="5391150"/>
            <a:ext cx="4152730" cy="1466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85" y="5391150"/>
            <a:ext cx="415273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10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2746" y="465690"/>
            <a:ext cx="82638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انسان ها از ابتدای خلقت و تولد دارای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حقوق طبیعی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می شوند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0062387"/>
              </p:ext>
            </p:extLst>
          </p:nvPr>
        </p:nvGraphicFramePr>
        <p:xfrm>
          <a:off x="-103323" y="1244899"/>
          <a:ext cx="826380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48" y="1516155"/>
            <a:ext cx="4973052" cy="451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6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47F717-3F09-4B60-B0BF-3EE6DA2CE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A347F717-3F09-4B60-B0BF-3EE6DA2CE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A347F717-3F09-4B60-B0BF-3EE6DA2CE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A347F717-3F09-4B60-B0BF-3EE6DA2CE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302321-53F3-4D2C-89C2-0DBE018B6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33302321-53F3-4D2C-89C2-0DBE018B6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33302321-53F3-4D2C-89C2-0DBE018B6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33302321-53F3-4D2C-89C2-0DBE018B6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6151E2-845E-4E18-AA9B-CA31E15B5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FD6151E2-845E-4E18-AA9B-CA31E15B5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FD6151E2-845E-4E18-AA9B-CA31E15B5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FD6151E2-845E-4E18-AA9B-CA31E15B5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558295-DDA8-4A9D-8B32-272F9CAE0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4A558295-DDA8-4A9D-8B32-272F9CAE0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4A558295-DDA8-4A9D-8B32-272F9CAE0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4A558295-DDA8-4A9D-8B32-272F9CAE0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E7ADA2-EA53-4426-8684-EEF72552B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6BE7ADA2-EA53-4426-8684-EEF72552B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6BE7ADA2-EA53-4426-8684-EEF72552B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6BE7ADA2-EA53-4426-8684-EEF72552B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72A7DF-2A62-458C-BE5E-5F93F3470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F772A7DF-2A62-458C-BE5E-5F93F3470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F772A7DF-2A62-458C-BE5E-5F93F3470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F772A7DF-2A62-458C-BE5E-5F93F34709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D220D3-FC7B-4FD3-BA28-41E9623CB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D4D220D3-FC7B-4FD3-BA28-41E9623CB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D4D220D3-FC7B-4FD3-BA28-41E9623CB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4D220D3-FC7B-4FD3-BA28-41E9623CB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D94C69-3753-4A97-B119-64E6ABFCB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37D94C69-3753-4A97-B119-64E6ABFCB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37D94C69-3753-4A97-B119-64E6ABFCB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37D94C69-3753-4A97-B119-64E6ABFCB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EA5736-AF82-4F68-8B76-17BE1A583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36EA5736-AF82-4F68-8B76-17BE1A583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36EA5736-AF82-4F68-8B76-17BE1A583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36EA5736-AF82-4F68-8B76-17BE1A5837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211D6D-5DC0-4E5E-8606-DDD77CFCE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9C211D6D-5DC0-4E5E-8606-DDD77CFCE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9C211D6D-5DC0-4E5E-8606-DDD77CFCE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9C211D6D-5DC0-4E5E-8606-DDD77CFCE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595DE8-FFB6-4170-8174-E18A0194C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12595DE8-FFB6-4170-8174-E18A0194C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12595DE8-FFB6-4170-8174-E18A0194C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12595DE8-FFB6-4170-8174-E18A0194C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B4AE96-007F-48C6-B5C0-1988B92B7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DEB4AE96-007F-48C6-B5C0-1988B92B7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DEB4AE96-007F-48C6-B5C0-1988B92B7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DEB4AE96-007F-48C6-B5C0-1988B92B7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20042A-5F3D-40AF-A3AF-9D3FF2FF4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graphicEl>
                                              <a:dgm id="{8C20042A-5F3D-40AF-A3AF-9D3FF2FF4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8C20042A-5F3D-40AF-A3AF-9D3FF2FF4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graphicEl>
                                              <a:dgm id="{8C20042A-5F3D-40AF-A3AF-9D3FF2FF4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72B8FA-9A8E-405E-A239-A41ADF84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5172B8FA-9A8E-405E-A239-A41ADF84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5172B8FA-9A8E-405E-A239-A41ADF84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5172B8FA-9A8E-405E-A239-A41ADF84C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56371-619B-4A54-949B-B698A446C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graphicEl>
                                              <a:dgm id="{65356371-619B-4A54-949B-B698A446C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graphicEl>
                                              <a:dgm id="{65356371-619B-4A54-949B-B698A446C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65356371-619B-4A54-949B-B698A446C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4279" y="5943979"/>
            <a:ext cx="96600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انسان ها برای رفع نیازهای مادی و معنوی خود با </a:t>
            </a:r>
            <a:r>
              <a:rPr lang="fa-IR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یگدیگر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ارتباط دارند.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15" y="927752"/>
            <a:ext cx="3561347" cy="3759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514" y="1553259"/>
            <a:ext cx="4072497" cy="3755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34" y="1549384"/>
            <a:ext cx="3499529" cy="37592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862" y="437604"/>
            <a:ext cx="685800" cy="685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908" y="463876"/>
            <a:ext cx="685800" cy="685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387" y="12097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6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127" y="870136"/>
            <a:ext cx="120997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تبعه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یک کشور بودن موجب می شود افراد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حقوقی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بر مبنای قوانین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آن کشور داشته باشند.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356338" y="1776047"/>
            <a:ext cx="6805247" cy="4220306"/>
          </a:xfrm>
          <a:prstGeom prst="cloudCallout">
            <a:avLst>
              <a:gd name="adj1" fmla="val -44047"/>
              <a:gd name="adj2" fmla="val 63257"/>
            </a:avLst>
          </a:prstGeom>
          <a:solidFill>
            <a:srgbClr val="FF6699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تبعه: تعلق به یک کشور داشتن و اطاعت از قوانین آن کشور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583" y="3645877"/>
            <a:ext cx="33337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3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39263" y="3105834"/>
            <a:ext cx="46217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حقوق افراد در خانه و خانواده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09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19403" y="534090"/>
            <a:ext cx="81531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هر فرد حق دارد نام و نام خانوادگی و شناسنامه داشته باشد.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85" y="1385910"/>
            <a:ext cx="7315199" cy="520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83182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درس 1 مطالعات هفت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درس 1 مطالعات هفتم</Template>
  <TotalTime>2</TotalTime>
  <Words>341</Words>
  <Application>Microsoft Office PowerPoint</Application>
  <PresentationFormat>Custom</PresentationFormat>
  <Paragraphs>39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درس 1 مطالعات هفتم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Nasir2</dc:creator>
  <cp:lastModifiedBy>Nasir2</cp:lastModifiedBy>
  <cp:revision>1</cp:revision>
  <dcterms:created xsi:type="dcterms:W3CDTF">2017-01-11T06:00:42Z</dcterms:created>
  <dcterms:modified xsi:type="dcterms:W3CDTF">2017-01-11T06:03:13Z</dcterms:modified>
</cp:coreProperties>
</file>