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84" r:id="rId4"/>
    <p:sldId id="258" r:id="rId5"/>
    <p:sldId id="286" r:id="rId6"/>
    <p:sldId id="287" r:id="rId7"/>
    <p:sldId id="282" r:id="rId8"/>
    <p:sldId id="271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>
      <p:cViewPr varScale="1">
        <p:scale>
          <a:sx n="53" d="100"/>
          <a:sy n="53" d="100"/>
        </p:scale>
        <p:origin x="10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F53FB-A34B-43A0-884F-DBEDA283F7C0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74A0E-8D5C-44B7-8139-86CCD82866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aaa1215@shmail.ir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700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622867">
            <a:off x="762000" y="-79188"/>
            <a:ext cx="7772400" cy="2133600"/>
          </a:xfrm>
        </p:spPr>
        <p:txBody>
          <a:bodyPr>
            <a:noAutofit/>
          </a:bodyPr>
          <a:lstStyle/>
          <a:p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بسم الله الرحمن الرحیم</a:t>
            </a:r>
            <a:endParaRPr lang="en-US" sz="9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704274">
            <a:off x="854215" y="2820383"/>
            <a:ext cx="7912455" cy="1752600"/>
          </a:xfrm>
        </p:spPr>
        <p:txBody>
          <a:bodyPr>
            <a:noAutofit/>
          </a:bodyPr>
          <a:lstStyle/>
          <a:p>
            <a:r>
              <a:rPr lang="fa-IR" sz="6000" dirty="0" smtClean="0">
                <a:solidFill>
                  <a:srgbClr val="7030A0"/>
                </a:solidFill>
                <a:cs typeface="2  Elham" pitchFamily="2" charset="-78"/>
              </a:rPr>
              <a:t> </a:t>
            </a: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2  Elham" pitchFamily="2" charset="-78"/>
              </a:rPr>
              <a:t>درس </a:t>
            </a:r>
            <a:r>
              <a:rPr lang="en-US" sz="60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2  Elham" pitchFamily="2" charset="-78"/>
              </a:rPr>
              <a:t> </a:t>
            </a:r>
            <a:r>
              <a:rPr lang="fa-IR" sz="60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2  Elham" pitchFamily="2" charset="-78"/>
              </a:rPr>
              <a:t>19 </a:t>
            </a: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2  Elham" pitchFamily="2" charset="-78"/>
              </a:rPr>
              <a:t>مطالعات اجتماعی بخش1</a:t>
            </a:r>
          </a:p>
          <a:p>
            <a:r>
              <a:rPr lang="fa-IR" sz="6000" dirty="0">
                <a:solidFill>
                  <a:srgbClr val="7030A0"/>
                </a:solidFill>
                <a:cs typeface="2  Elham" pitchFamily="2" charset="-78"/>
              </a:rPr>
              <a:t>منطقه جنوب غربی </a:t>
            </a:r>
            <a:r>
              <a:rPr lang="fa-IR" sz="6000" dirty="0" smtClean="0">
                <a:solidFill>
                  <a:srgbClr val="7030A0"/>
                </a:solidFill>
                <a:cs typeface="2  Elham" pitchFamily="2" charset="-78"/>
              </a:rPr>
              <a:t>آســـیا</a:t>
            </a:r>
          </a:p>
          <a:p>
            <a:r>
              <a:rPr lang="fa-IR" sz="2800" dirty="0" smtClean="0">
                <a:solidFill>
                  <a:srgbClr val="7030A0"/>
                </a:solidFill>
                <a:cs typeface="2  Elham" pitchFamily="2" charset="-78"/>
              </a:rPr>
              <a:t>برگرفته از یک کنفراس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0">
              <a:srgbClr val="03D4A8"/>
            </a:gs>
            <a:gs pos="0">
              <a:srgbClr val="03D4A8"/>
            </a:gs>
            <a:gs pos="17000">
              <a:srgbClr val="FFFF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686800" cy="33528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mtClean="0">
                <a:solidFill>
                  <a:srgbClr val="7030A0"/>
                </a:solidFill>
                <a:cs typeface="2  Farnaz" pitchFamily="2" charset="-78"/>
              </a:rPr>
              <a:t>نکات کنفراس را ببینید در ادامه ؟؟؟!!</a:t>
            </a:r>
            <a:endParaRPr lang="fa-IR" dirty="0" smtClean="0">
              <a:solidFill>
                <a:srgbClr val="7030A0"/>
              </a:solidFill>
              <a:cs typeface="2  Farnaz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798592">
            <a:off x="157180" y="819410"/>
            <a:ext cx="41910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فهرست مطالب</a:t>
            </a:r>
            <a:endParaRPr lang="en-US" sz="8000" dirty="0"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52800" y="4572000"/>
            <a:ext cx="590550" cy="69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2732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FF33CC"/>
                </a:solidFill>
                <a:cs typeface="2  Elham" pitchFamily="2" charset="-78"/>
                <a:hlinkClick r:id="rId3" action="ppaction://hlinksldjump"/>
              </a:rPr>
              <a:t>صفحه پیشنهادات</a:t>
            </a:r>
            <a:endParaRPr lang="en-US" sz="3200" dirty="0">
              <a:solidFill>
                <a:srgbClr val="FF33CC"/>
              </a:solidFill>
              <a:cs typeface="2  Elham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19798592">
            <a:off x="3205180" y="743210"/>
            <a:ext cx="4191000" cy="1143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فهرست حرکت</a:t>
            </a:r>
            <a:endParaRPr lang="en-US" sz="80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48640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dirty="0" smtClean="0">
              <a:solidFill>
                <a:srgbClr val="002060"/>
              </a:solidFill>
              <a:cs typeface="2  Morvarid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41910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کد تصویری</a:t>
            </a:r>
            <a:endParaRPr lang="en-US" sz="8000" dirty="0"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52800" y="4572000"/>
            <a:ext cx="590550" cy="69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entagon 4"/>
          <p:cNvSpPr/>
          <p:nvPr/>
        </p:nvSpPr>
        <p:spPr>
          <a:xfrm>
            <a:off x="762000" y="2743200"/>
            <a:ext cx="8382000" cy="1828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 Diagonal Corner Rectangle 5"/>
          <p:cNvSpPr/>
          <p:nvPr/>
        </p:nvSpPr>
        <p:spPr>
          <a:xfrm>
            <a:off x="1752600" y="2971800"/>
            <a:ext cx="5410200" cy="1219200"/>
          </a:xfrm>
          <a:prstGeom prst="round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cs typeface="B Traffic" pitchFamily="2" charset="-78"/>
              </a:rPr>
              <a:t>تهیه کننده علی رضا  نظام زاده </a:t>
            </a:r>
            <a:endParaRPr lang="en-US" sz="3600" dirty="0">
              <a:cs typeface="B Traffic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موقعیت جغرافیای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228600" y="59436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1673" y="1801090"/>
            <a:ext cx="8229600" cy="388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منطقه جنوب غربی آسیای که به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آن خاور میانه نیز می گوینند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noProof="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از تنکه بسفر و داردانل در غرب تا ارتفاعات پامیر در شرف و در جنوب  به با ب المند ب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کشیده شده است .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2  Koodak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آب و هوای این منطقه 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228600" y="59436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752600"/>
            <a:ext cx="8229600" cy="388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این منطقه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آب و هوای خشکی دارد </a:t>
            </a:r>
            <a:endParaRPr lang="fa-IR" sz="4400" dirty="0">
              <a:solidFill>
                <a:schemeClr val="tx1"/>
              </a:solidFill>
              <a:cs typeface="2  Koodak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2  Koodak" pitchFamily="2" charset="-78"/>
              </a:rPr>
              <a:t>ولی در برخی از مناطق آن آب پیدا می شود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2  Koodak" pitchFamily="2" charset="-78"/>
              </a:rPr>
              <a:t>همانند جلگه ی سند و بین النهرین </a:t>
            </a:r>
            <a:endParaRPr kumimoji="0" lang="fa-IR" sz="4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53206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آب و هوا 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228600" y="59436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752600"/>
            <a:ext cx="8229600" cy="388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*-کوهستانی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و سرد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aseline="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*-خشک</a:t>
            </a: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و بیابانی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*-شرجی و خشک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*-مدیترانه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ای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2 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8242513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74638"/>
            <a:ext cx="4572000" cy="1143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317500"/>
          </a:effectLst>
          <a:scene3d>
            <a:camera prst="perspectiveHeroicExtremeLeftFacing"/>
            <a:lightRig rig="threePt" dir="t"/>
          </a:scene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8800" dirty="0" smtClean="0">
                <a:latin typeface="IranNastaliq" pitchFamily="18" charset="0"/>
                <a:cs typeface="IranNastaliq" pitchFamily="18" charset="0"/>
              </a:rPr>
              <a:t>انتقادات</a:t>
            </a:r>
            <a:endParaRPr lang="en-US" sz="8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Double Wave 3">
            <a:hlinkClick r:id="rId2" action="ppaction://hlinksldjump"/>
          </p:cNvPr>
          <p:cNvSpPr/>
          <p:nvPr/>
        </p:nvSpPr>
        <p:spPr>
          <a:xfrm>
            <a:off x="0" y="58674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286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2  Esfehan" pitchFamily="2" charset="-78"/>
              </a:rPr>
              <a:t>در صورت هر انتقادی و نظری و امتیاز شما از این موضوع به ایمیل های من ارسال بزنید.</a:t>
            </a:r>
          </a:p>
          <a:p>
            <a:r>
              <a:rPr lang="en-US" dirty="0" smtClean="0">
                <a:cs typeface="2  Esfehan" pitchFamily="2" charset="-78"/>
                <a:hlinkClick r:id="rId3"/>
              </a:rPr>
              <a:t>aaaa1215@shmail.ir</a:t>
            </a:r>
            <a:endParaRPr lang="en-US" dirty="0" smtClean="0">
              <a:cs typeface="2  Esfehan" pitchFamily="2" charset="-78"/>
            </a:endParaRPr>
          </a:p>
          <a:p>
            <a:r>
              <a:rPr lang="en-US" dirty="0" smtClean="0">
                <a:cs typeface="2  Esfehan" pitchFamily="2" charset="-78"/>
              </a:rPr>
              <a:t>info@emamali.a-w.ir</a:t>
            </a:r>
          </a:p>
          <a:p>
            <a:endParaRPr lang="en-US" dirty="0">
              <a:cs typeface="2  Esfeha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352800"/>
            <a:ext cx="7848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2  Esfehan" pitchFamily="2" charset="-78"/>
              </a:rPr>
              <a:t>به سایت های زیر نیز سری بزنید جای برای آموزش و پرسش:</a:t>
            </a:r>
          </a:p>
          <a:p>
            <a:r>
              <a:rPr lang="en-US" dirty="0" smtClean="0">
                <a:cs typeface="2  Esfehan" pitchFamily="2" charset="-78"/>
              </a:rPr>
              <a:t>Iran20-esf.blog.ir</a:t>
            </a:r>
            <a:endParaRPr lang="fa-IR" dirty="0" smtClean="0">
              <a:cs typeface="2  Esfehan" pitchFamily="2" charset="-78"/>
            </a:endParaRPr>
          </a:p>
          <a:p>
            <a:r>
              <a:rPr lang="en-US" dirty="0" smtClean="0">
                <a:cs typeface="2  Esfehan" pitchFamily="2" charset="-78"/>
              </a:rPr>
              <a:t>Esf-i.rzb.com</a:t>
            </a:r>
          </a:p>
          <a:p>
            <a:endParaRPr lang="en-US" dirty="0" smtClean="0">
              <a:cs typeface="2  Esfehan" pitchFamily="2" charset="-78"/>
            </a:endParaRPr>
          </a:p>
          <a:p>
            <a:r>
              <a:rPr lang="fa-IR" dirty="0" smtClean="0">
                <a:cs typeface="2  Esfehan" pitchFamily="2" charset="-78"/>
              </a:rPr>
              <a:t>ما را در پایه نهم همراهی کنید در وبلاگ رسمی ریاضی نهم</a:t>
            </a:r>
          </a:p>
          <a:p>
            <a:endParaRPr lang="en-US" dirty="0" smtClean="0">
              <a:cs typeface="2  Esfehan" pitchFamily="2" charset="-78"/>
            </a:endParaRPr>
          </a:p>
          <a:p>
            <a:r>
              <a:rPr lang="en-US" dirty="0" smtClean="0">
                <a:latin typeface="Carlisle" pitchFamily="2" charset="0"/>
                <a:cs typeface="2  Esfehan" pitchFamily="2" charset="-78"/>
              </a:rPr>
              <a:t>P-9.rzb.com</a:t>
            </a:r>
            <a:endParaRPr lang="fa-IR" dirty="0" smtClean="0">
              <a:latin typeface="Carlisle" pitchFamily="2" charset="0"/>
              <a:cs typeface="2  Esfehan" pitchFamily="2" charset="-78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752600"/>
          </a:xfr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st="50800" dir="5400000" sy="-100000" algn="bl" rotWithShape="0"/>
          </a:effectLst>
          <a:scene3d>
            <a:camera prst="isometricOffAxis2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پایان این فصل</a:t>
            </a:r>
            <a:endParaRPr lang="en-US" sz="72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990600"/>
          </a:xfr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isometricOffAxis1Right"/>
            <a:lightRig rig="sunrise" dir="t">
              <a:rot lat="0" lon="0" rev="9000000"/>
            </a:lightRig>
          </a:scene3d>
          <a:sp3d prstMaterial="softEdge">
            <a:bevelT w="63500" h="25400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4400" dirty="0" smtClean="0">
                <a:solidFill>
                  <a:schemeClr val="bg1"/>
                </a:solidFill>
                <a:cs typeface="2  Titr" pitchFamily="2" charset="-78"/>
              </a:rPr>
              <a:t>تهیه کننده ؛ علی رضا نظام زاده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درس19 مطالعات اجتماعی هشتم</Template>
  <TotalTime>1</TotalTime>
  <Words>196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2  Elham</vt:lpstr>
      <vt:lpstr>2  Esfehan</vt:lpstr>
      <vt:lpstr>2  Farnaz</vt:lpstr>
      <vt:lpstr>2  Koodak</vt:lpstr>
      <vt:lpstr>2  Morvarid</vt:lpstr>
      <vt:lpstr>2  Titr</vt:lpstr>
      <vt:lpstr>B Traffic</vt:lpstr>
      <vt:lpstr>Calibri</vt:lpstr>
      <vt:lpstr>Candara</vt:lpstr>
      <vt:lpstr>Carlisle</vt:lpstr>
      <vt:lpstr>IranNastaliq</vt:lpstr>
      <vt:lpstr>Symbol</vt:lpstr>
      <vt:lpstr>Waveform</vt:lpstr>
      <vt:lpstr>بسم الله الرحمن الرحیم</vt:lpstr>
      <vt:lpstr>فهرست مطالب</vt:lpstr>
      <vt:lpstr>کد تصویری</vt:lpstr>
      <vt:lpstr>موقعیت جغرافیای</vt:lpstr>
      <vt:lpstr>آب و هوای این منطقه </vt:lpstr>
      <vt:lpstr>آب و هوا </vt:lpstr>
      <vt:lpstr>انتقادات</vt:lpstr>
      <vt:lpstr>پایان این فصل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omid</dc:creator>
  <cp:lastModifiedBy>omid</cp:lastModifiedBy>
  <cp:revision>1</cp:revision>
  <dcterms:created xsi:type="dcterms:W3CDTF">2020-02-20T09:57:57Z</dcterms:created>
  <dcterms:modified xsi:type="dcterms:W3CDTF">2020-02-20T09:59:01Z</dcterms:modified>
</cp:coreProperties>
</file>