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7882" y="2240979"/>
            <a:ext cx="11241741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تعریف نهاد : قسمتی از جمله  است که درباره ی آن توضیح می دهیم. در واقع انجام کاری یا داشتن حالتی  به آنها نسبت داده می شود.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مانند : هوا سرد است .    هوا : نهاد است </a:t>
            </a:r>
            <a:endParaRPr lang="fa-IR" sz="2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طرز پیدا کردن نهاد  : چه کسی / چه چیزی   +    فعل =    نهاد 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50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993476"/>
            <a:ext cx="11389659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گاهی نهاد  در عبارت حذف می </a:t>
            </a:r>
            <a:r>
              <a:rPr lang="fa-IR" sz="2800" b="1" dirty="0" smtClean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شود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  <a:tabLst>
                <a:tab pos="5731510" algn="r"/>
              </a:tabLst>
            </a:pPr>
            <a:r>
              <a:rPr lang="fa-IR" sz="28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که در این صورت از راه شناسه ای که به آن متصل شده پی می بریم که نهاد حذف شده است 	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ایران می بالیم.  نهاد ما: محذوف .زیرا  به انتها ی فعل شناسه " یم" متصل شده است.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48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070" y="1342196"/>
            <a:ext cx="11470342" cy="525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بامفهوم شناسه های فعل آشنا هستید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شناسه ها :  ضمایری هستند که به  آخر فعلها متصل می شوند تا     شخص و شمار (تعداد انجام دهندگان  کار )  را   نشان بدهد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م                           یم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ی                          ید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-/د                        ند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991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08302"/>
            <a:ext cx="11873753" cy="4806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نمودا زیر نشان می دهد که     چگونه می توان با استفاده از شناسه ها  نهاد پنهان را پیدا کرد . 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          م                ما          یم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           ی               شما        ید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         -/د               او           ند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36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39871" y="2542965"/>
            <a:ext cx="6096000" cy="29341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مثال : تجربه های بسیاری از  سفر برگرفتیم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یم     = ما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63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1635" y="1894470"/>
            <a:ext cx="10676965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تست :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نهاد در کدام گزینه محذوف است ؟ </a:t>
            </a: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الف) احوال همه تو راست معلوم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 ) بگریست سپیدا چنین گفت   دگر با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ج) تو خشنود باشی  و من رستگار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د)  از ظلمت خود رهاییم ده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346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8224" y="851870"/>
            <a:ext cx="11201400" cy="5775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549910" algn="l"/>
                <a:tab pos="2865755" algn="ctr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*مراعات النظیر: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 گاه شاعر ، در شعر  از واژگانی استفاده کند که از یک مجموعه باشند  و از این مجموعه ها باهم به صورت یک شبکه در آیند  به این مجموعه ها "مراعات النظیر  می گویند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ابر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باد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مه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خورشید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فلک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کارند      تا تو نانی به کف آری و به غفلت نخوری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بسی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تیر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مرداد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اردیبهشت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بر آید که ما خاک باشیم و خشت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909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282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 Nazanin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omid</cp:lastModifiedBy>
  <cp:revision>46</cp:revision>
  <dcterms:created xsi:type="dcterms:W3CDTF">2015-07-06T05:06:21Z</dcterms:created>
  <dcterms:modified xsi:type="dcterms:W3CDTF">2021-02-16T11:34:46Z</dcterms:modified>
</cp:coreProperties>
</file>