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0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2591" y="1479176"/>
            <a:ext cx="394370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فارسی 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هفتم</a:t>
            </a:r>
          </a:p>
          <a:p>
            <a:pPr algn="ctr">
              <a:lnSpc>
                <a:spcPct val="15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 دوره اول متوسطه</a:t>
            </a:r>
            <a:endParaRPr lang="fa-IR" sz="36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36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36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30097"/>
              </p:ext>
            </p:extLst>
          </p:nvPr>
        </p:nvGraphicFramePr>
        <p:xfrm>
          <a:off x="1882167" y="1620982"/>
          <a:ext cx="7963535" cy="4961136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2653937"/>
                <a:gridCol w="2654799"/>
                <a:gridCol w="2654799"/>
              </a:tblGrid>
              <a:tr h="62014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فعل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شخص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شمار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نوشتم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اول شخص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مفرد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دیدید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آمد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می شنویم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خواهند رفت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خواستی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2014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خواندند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81616" y="688745"/>
            <a:ext cx="47646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2663" algn="l"/>
              </a:tabLst>
            </a:pPr>
            <a:r>
              <a:rPr kumimoji="0" lang="fa-IR" alt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تمرین: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2663" algn="l"/>
              </a:tabLst>
            </a:pP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0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3376"/>
            <a:ext cx="6096000" cy="10168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13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906" y="1148651"/>
            <a:ext cx="10986247" cy="4842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ویژگی های فعلی </a:t>
            </a: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1)فعلها</a:t>
            </a:r>
            <a:r>
              <a:rPr lang="fa-IR" sz="32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درباره انجام کار توضیح می  دهند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2)زمان </a:t>
            </a:r>
            <a:r>
              <a:rPr lang="fa-IR" sz="32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بندی دارند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3333CC"/>
                </a:solidFill>
                <a:latin typeface="B Yeka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3)شخص </a:t>
            </a:r>
            <a:r>
              <a:rPr lang="fa-IR" sz="3200" b="1" dirty="0">
                <a:solidFill>
                  <a:srgbClr val="3333CC"/>
                </a:solidFill>
                <a:latin typeface="B Yeka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و شما ردارند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5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470" y="896073"/>
            <a:ext cx="11806517" cy="504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125" marR="0" algn="ct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زمانبندی فعلها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ct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u="sng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گذشته           2) حال             3 )آینده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19100" marR="0" algn="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en-US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گذشته: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درباره ی  کاری توضیح  می دهد  که در زمان گذشته ، انجام شده است . </a:t>
            </a:r>
            <a:r>
              <a:rPr lang="fa-IR" sz="2800" b="1" dirty="0" smtClean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دیروز: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نوشت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876300" marR="0" algn="r" rtl="1"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حال :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درباره ی  کاری توضیح  می دهد  که در زمان حال، انجام شده است .  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امروز :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می نویسد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876300" marR="0" algn="r" rtl="1"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آینده :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درباره ی  کاری توضیح  می دهد  که در زمان آینده، انجام شده است .  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فردا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: خواهد نوشت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647700" marR="0" algn="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876300" marR="0" algn="r" rtl="1"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75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306" y="543613"/>
            <a:ext cx="11994775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6300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گذشته( ماضی)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647700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درباره ی  کاری توضیح  می دهد  که در زمان گذشته ، انجام شده است . 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</a:t>
            </a:r>
            <a:endParaRPr lang="fa-IR" sz="2800" b="1" dirty="0" smtClean="0">
              <a:solidFill>
                <a:srgbClr val="3333CC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647700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 smtClean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دیروز: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نوشت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647700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همه فعلهایی که   درباره ی  زمان گذشته  ،  توضیح می دهند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647700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دارای بن ماضی، هستند.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666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0272" y="2031199"/>
            <a:ext cx="10775576" cy="3783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u="sng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*بن ماضی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8763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 ساختن انواع ماضی  به بن ماضی نیاز داریم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روش به دست آوردن بن ماضی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از دو راه می توان بن ماضی را به دست آورد ؛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راه مصدر سازی      2)سوم شخص مفرد ماضی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ساده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12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66646"/>
              </p:ext>
            </p:extLst>
          </p:nvPr>
        </p:nvGraphicFramePr>
        <p:xfrm>
          <a:off x="838200" y="5305522"/>
          <a:ext cx="6023897" cy="1110270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2007531"/>
                <a:gridCol w="2008183"/>
                <a:gridCol w="2008183"/>
              </a:tblGrid>
              <a:tr h="55513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واژه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مصدر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بن ماضی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55513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می خوانم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خواندن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خواند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09065" y="3817965"/>
            <a:ext cx="9911880" cy="2597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سپس (ن) را از آخر آن حذف می کنیم ،کلمه ای که باقی می ماند بن ماضی است .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خوردن= خورد        نوشتن = نوشت     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خواندن= خواند      نشستن: نشست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691" y="1286505"/>
            <a:ext cx="11632305" cy="233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مصدر سازی 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286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هرگاه بخواهیم بن ماضی فعلی را به دست آوریم  ابتدا از کلمه ،کارش را سوال می کنیم که در این صورت آخر کلمه به (َن) می رسد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286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رفتیم : کارش چیست؟ خوردن         / می نویسید: کارش چیست ؟ نوشتن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849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027906"/>
            <a:ext cx="10945091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ازویژگیهای دیگر فعل : دارا بودن شخص و شمار است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منظور از شخص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این است که  فعل جمله را </a:t>
            </a:r>
            <a:r>
              <a:rPr lang="fa-IR" sz="2800" b="1" u="sng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گوینده ،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u="sng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شنونده </a:t>
            </a:r>
            <a:r>
              <a:rPr lang="fa-IR" sz="28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 و یا </a:t>
            </a:r>
            <a:r>
              <a:rPr lang="fa-IR" sz="2800" b="1" u="sng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شخص دیگری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انجام می دهد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این جملات توجه کنید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به کتابخانه رفتم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ما در بازار ، آقای امیری را دیدیم.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 از فرصت  های خوب  استفاده می کنی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شما بسیار  خوب بازی  کردید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او حقیقت را گفت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آنها به مشهد مسافرت کردند.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487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207818" y="2134034"/>
            <a:ext cx="12219709" cy="420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درجمله اول   فعل" رفتن" را </a:t>
            </a:r>
            <a:r>
              <a:rPr lang="fa-IR" sz="2800" b="1" u="sng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</a:t>
            </a: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انجام می دهم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180975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درجمله دوم   فعل "دیدن" را </a:t>
            </a:r>
            <a:r>
              <a:rPr lang="fa-IR" sz="2800" b="1" u="sng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</a:t>
            </a: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انجام می دهیم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180975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جمله سوم و چهارم، شنونده این کار ، بازی کردن را ، انجام می دهد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180975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دراین صورت ، فعل دوم شخص است.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8763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جمله های پنجم و ششم ، شخص دیگری  غیر از  گوینده و شنونده ، کاررا انجام می دهد  در این صورت فعل  به سوم شخص اشاره دارد.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232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45504"/>
              </p:ext>
            </p:extLst>
          </p:nvPr>
        </p:nvGraphicFramePr>
        <p:xfrm>
          <a:off x="1870365" y="1690688"/>
          <a:ext cx="8606040" cy="2054587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6005181"/>
                <a:gridCol w="2600859"/>
              </a:tblGrid>
              <a:tr h="35076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شخص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فعل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9635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او ل شخص ( گوینده)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رفتم- رفتیم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9635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دوم شخص(شنونده)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رفتی –رفتید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79271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سوم شخص(شخصی غیر از گوینده  و شنونده)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رفت _ رفتند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4162"/>
              </p:ext>
            </p:extLst>
          </p:nvPr>
        </p:nvGraphicFramePr>
        <p:xfrm>
          <a:off x="1870365" y="4253346"/>
          <a:ext cx="8606039" cy="1925268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2868059"/>
                <a:gridCol w="2868990"/>
                <a:gridCol w="2868990"/>
              </a:tblGrid>
              <a:tr h="4813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شخص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مفرد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جمع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3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اول شخص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رفتم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رفتیم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3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دوم شخص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رفتی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رفتید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3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سوم شخص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رفت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2345" algn="l"/>
                        </a:tabLs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رفتند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62300" y="3370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4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364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 Nazanin</vt:lpstr>
      <vt:lpstr>B Titr</vt:lpstr>
      <vt:lpstr>B Yekan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51</cp:revision>
  <dcterms:created xsi:type="dcterms:W3CDTF">2015-07-06T05:06:21Z</dcterms:created>
  <dcterms:modified xsi:type="dcterms:W3CDTF">2015-09-12T11:15:39Z</dcterms:modified>
</cp:coreProperties>
</file>