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24" autoAdjust="0"/>
    <p:restoredTop sz="94660"/>
  </p:normalViewPr>
  <p:slideViewPr>
    <p:cSldViewPr snapToGrid="0">
      <p:cViewPr>
        <p:scale>
          <a:sx n="54" d="100"/>
          <a:sy n="54" d="100"/>
        </p:scale>
        <p:origin x="24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640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181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055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215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374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053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168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35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50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223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010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6851-5D9A-4161-B395-55ACE3B4A42F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C37C-EA7F-4700-B60D-E491EC468A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18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47" y="1503947"/>
            <a:ext cx="2935706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2" y="707207"/>
            <a:ext cx="5197642" cy="3621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35918"/>
            <a:ext cx="88857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مؤسسات بیمه در کشور ما زیر نظر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مرکزی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فعالیت می کنند.</a:t>
            </a:r>
          </a:p>
        </p:txBody>
      </p:sp>
    </p:spTree>
    <p:extLst>
      <p:ext uri="{BB962C8B-B14F-4D97-AF65-F5344CB8AC3E}">
        <p14:creationId xmlns:p14="http://schemas.microsoft.com/office/powerpoint/2010/main" val="127098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56" y="916195"/>
            <a:ext cx="8896027" cy="5610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8778" y="331420"/>
            <a:ext cx="3281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بعضی از مؤسسات بیمه</a:t>
            </a:r>
          </a:p>
        </p:txBody>
      </p:sp>
    </p:spTree>
    <p:extLst>
      <p:ext uri="{BB962C8B-B14F-4D97-AF65-F5344CB8AC3E}">
        <p14:creationId xmlns:p14="http://schemas.microsoft.com/office/powerpoint/2010/main" val="6077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149516" y="513349"/>
            <a:ext cx="1892968" cy="1155032"/>
          </a:xfrm>
          <a:prstGeom prst="bevel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انواع بیمه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2293" y="2374233"/>
            <a:ext cx="11774905" cy="1239252"/>
          </a:xfrm>
          <a:prstGeom prst="double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اجباری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 طبق قانون افراد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باید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این بیمه ها را انجام دهند.( بیمه وسایل نقلیه موتوری)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2294" y="4319337"/>
            <a:ext cx="11774905" cy="1239252"/>
          </a:xfrm>
          <a:prstGeom prst="double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اختیاری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 افراد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داوطلب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می شوند که برای حوادث احتمالی از بیمه استفاده کنند. 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38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4212" y="480343"/>
            <a:ext cx="8143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انواع بیمه از نظر خدماتی که به بیمه شوندگان ارائه می دهد: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908">
            <a:off x="8818302" y="1115874"/>
            <a:ext cx="2472487" cy="2501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37681" y="3819697"/>
            <a:ext cx="31442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بهداشت و درمان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2840" y="5046460"/>
            <a:ext cx="18711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بیکاری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6328" y="5035339"/>
            <a:ext cx="1440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عمر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08" y="3797193"/>
            <a:ext cx="27417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از کارافتادگی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61094" y="5046461"/>
            <a:ext cx="21788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روستائیان</a:t>
            </a: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3305" y="5046461"/>
            <a:ext cx="25157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بدنه اتومبیل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7337" y="3831729"/>
            <a:ext cx="31442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سرنشین خودرو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3815" y="3831729"/>
            <a:ext cx="24836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آتش سوزی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65">
            <a:off x="5765350" y="1139631"/>
            <a:ext cx="2381250" cy="26175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827">
            <a:off x="3182210" y="1276381"/>
            <a:ext cx="1971347" cy="2453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856">
            <a:off x="530990" y="1459940"/>
            <a:ext cx="1891173" cy="22348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2881" y="5002799"/>
            <a:ext cx="28538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منازل مسکونی</a:t>
            </a:r>
          </a:p>
        </p:txBody>
      </p:sp>
    </p:spTree>
    <p:extLst>
      <p:ext uri="{BB962C8B-B14F-4D97-AF65-F5344CB8AC3E}">
        <p14:creationId xmlns:p14="http://schemas.microsoft.com/office/powerpoint/2010/main" val="59393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4" y="272716"/>
            <a:ext cx="3304423" cy="2085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7871" y="1315453"/>
            <a:ext cx="38661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وسایل نقلیه موتوری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24" y="2839453"/>
            <a:ext cx="10988592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طبق قانون، همه دارندگان وسایل نقلیه موتوری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باید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سالیانه خودروی خود را برای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حوادث جانی و مالی ناشی از تصادف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کند تا در هنگام وقوع حوادث، بتوانند برای هزینه های درمانی یا خسارت به اتومبیل، از کمک های بیمه استفاده کنند.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639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1" y="451184"/>
            <a:ext cx="2656974" cy="269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4" y="3886449"/>
            <a:ext cx="1737561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754" y="2094355"/>
            <a:ext cx="914400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طبق قانون، کلیه سازمان ها، صاحبان بنگاه ها، شرکت ها و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کارفرمایان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وظیفه دارند همه کارمندان و کارگران خود را در مقابل حوادث ناشی از کار بیمه کنند.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4808746" y="1306980"/>
            <a:ext cx="24945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حوادث کار</a:t>
            </a:r>
          </a:p>
        </p:txBody>
      </p:sp>
    </p:spTree>
    <p:extLst>
      <p:ext uri="{BB962C8B-B14F-4D97-AF65-F5344CB8AC3E}">
        <p14:creationId xmlns:p14="http://schemas.microsoft.com/office/powerpoint/2010/main" val="13252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1" y="214062"/>
            <a:ext cx="333375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20" y="4521367"/>
            <a:ext cx="1498433" cy="2120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8798" y="1692442"/>
            <a:ext cx="3353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بهداشت و درمان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3574" y="2464345"/>
            <a:ext cx="914400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افرادی که تحت پوشش بیمه بهداشت و درمان هستند می توانند بخشی از هزینه های پزشکی خود را مانند عمل جراحی، آزمایشگاه، خرید دارو و ... از طریق بیمه دریافت کنند.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51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9004" y="2767280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fa-IR" sz="8000" b="0" cap="none" spc="0" dirty="0" smtClean="0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5801" y="1188222"/>
            <a:ext cx="522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و مقابله با حوادث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61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77197">
            <a:off x="3569367" y="2938484"/>
            <a:ext cx="5053263" cy="338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0478" y="908384"/>
            <a:ext cx="96023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ابتدای هر سال تحصیلی والدین شما پولی را بابت بیمه دانش آموزی</a:t>
            </a:r>
          </a:p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مدرسه می پردازند.</a:t>
            </a:r>
          </a:p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آیا می دانید این کار با چه هدفی صورت می گیرد؟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547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46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9509" y="961606"/>
            <a:ext cx="7957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داشتن بیمه دانش آموزی چه فایده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دارد؟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101" y="2125980"/>
            <a:ext cx="108397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داشتن این بیمه دانش آموزان در تمام ساعات شبانه روز در برابر حوادث بیمه هستند و </a:t>
            </a: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صورتی که نیاز به بستری شدن در بیمارستان داشته باشند بیمه مسئول پرداخت هزینه های درمانی تا سقف تعیین شده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1546381"/>
            <a:ext cx="3000375" cy="85725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2374231" y="4545280"/>
            <a:ext cx="7443536" cy="814136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شونده: کسی که بابت بیمه خود پولی می پردازد.</a:t>
            </a:r>
            <a:endParaRPr lang="fa-IR" sz="32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2374231" y="5531947"/>
            <a:ext cx="7443535" cy="794084"/>
          </a:xfrm>
          <a:prstGeom prst="round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گر: مؤسسه ای که فرد را بیمه کرده است.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6478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8" y="128337"/>
            <a:ext cx="1860884" cy="21015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6839" y="2382240"/>
            <a:ext cx="5144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چرا بیمه به وجود آمده است؟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839" y="3928373"/>
            <a:ext cx="5338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تصاویر بعدی با دقت نگاه کنید.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39" y="354731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48" y="632660"/>
            <a:ext cx="4443663" cy="502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716881"/>
            <a:ext cx="4661235" cy="42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8" y="941220"/>
            <a:ext cx="4602581" cy="4975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463841"/>
            <a:ext cx="6416842" cy="39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2423" y="798856"/>
            <a:ext cx="10067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چنین روزهایی افراد با مشکلات و خسارت های زیادی روبرو می شوند.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856" y="2042119"/>
            <a:ext cx="11112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آیا همیشه افراد به تنهایی از پس این مشکلات و خسارات بر می آیند؟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5069318" y="2871536"/>
            <a:ext cx="2053390" cy="1620252"/>
          </a:xfrm>
          <a:prstGeom prst="star24">
            <a:avLst>
              <a:gd name="adj" fmla="val 31559"/>
            </a:avLst>
          </a:prstGeom>
          <a:solidFill>
            <a:srgbClr val="FF0066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خیر</a:t>
            </a:r>
            <a:endParaRPr lang="fa-I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307444" y="5037221"/>
            <a:ext cx="9577137" cy="1355937"/>
          </a:xfrm>
          <a:prstGeom prst="flowChartPunchedTa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مؤسسه بیمه برای جبران زیان های مالی و جانی به وجود آمده است.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2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4026568" y="368969"/>
            <a:ext cx="3914274" cy="1155032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چیست؟</a:t>
            </a: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11" y="2325185"/>
            <a:ext cx="3043989" cy="33046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780" y="2325185"/>
            <a:ext cx="8533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بیمه یک قرارداد بین بیمه گر و بیمه شونده ( بیمه گذار )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344" y="3849186"/>
            <a:ext cx="8576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مؤسسه بیمه گر تعهد می کند در قبال دریافت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 بیمه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از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بیمه شونده خسارت های ناشی از حوادث معینی را جبران کند.</a:t>
            </a:r>
          </a:p>
        </p:txBody>
      </p:sp>
    </p:spTree>
    <p:extLst>
      <p:ext uri="{BB962C8B-B14F-4D97-AF65-F5344CB8AC3E}">
        <p14:creationId xmlns:p14="http://schemas.microsoft.com/office/powerpoint/2010/main" val="5074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ششم مطالعات اجتماعی هفتم بیمه و مقابله با حوادث</Template>
  <TotalTime>0</TotalTime>
  <Words>433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Koodak</vt:lpstr>
      <vt:lpstr>B Morvarid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2019-12-19T21:06:51Z</dcterms:created>
  <dcterms:modified xsi:type="dcterms:W3CDTF">2019-12-19T21:07:01Z</dcterms:modified>
</cp:coreProperties>
</file>