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saveSubsetFonts="1">
  <p:sldMasterIdLst>
    <p:sldMasterId id="2147483660" r:id="rId1"/>
  </p:sldMasterIdLst>
  <p:sldIdLst>
    <p:sldId id="256" r:id="rId2"/>
    <p:sldId id="278" r:id="rId3"/>
    <p:sldId id="257" r:id="rId4"/>
    <p:sldId id="263" r:id="rId5"/>
    <p:sldId id="293" r:id="rId6"/>
    <p:sldId id="292" r:id="rId7"/>
    <p:sldId id="295" r:id="rId8"/>
    <p:sldId id="284" r:id="rId9"/>
    <p:sldId id="285" r:id="rId10"/>
    <p:sldId id="288" r:id="rId11"/>
    <p:sldId id="289" r:id="rId12"/>
    <p:sldId id="291" r:id="rId13"/>
    <p:sldId id="265" r:id="rId14"/>
    <p:sldId id="267" r:id="rId15"/>
    <p:sldId id="268" r:id="rId16"/>
    <p:sldId id="269" r:id="rId17"/>
    <p:sldId id="271" r:id="rId18"/>
    <p:sldId id="272" r:id="rId19"/>
    <p:sldId id="273" r:id="rId20"/>
    <p:sldId id="276" r:id="rId21"/>
    <p:sldId id="277" r:id="rId22"/>
    <p:sldId id="279" r:id="rId23"/>
  </p:sldIdLst>
  <p:sldSz cx="9144000" cy="6858000" type="screen4x3"/>
  <p:notesSz cx="6858000" cy="9144000"/>
  <p:embeddedFontLst>
    <p:embeddedFont>
      <p:font typeface="Calibri" pitchFamily="34" charset="0"/>
      <p:regular r:id="rId24"/>
      <p:bold r:id="rId25"/>
      <p:italic r:id="rId26"/>
      <p:boldItalic r:id="rId27"/>
    </p:embeddedFont>
    <p:embeddedFont>
      <p:font typeface="Traditional Arabic" pitchFamily="18" charset="-78"/>
      <p:regular r:id="rId28"/>
      <p:bold r:id="rId29"/>
    </p:embeddedFont>
    <p:embeddedFont>
      <p:font typeface="Constantia" pitchFamily="18" charset="0"/>
      <p:regular r:id="rId30"/>
      <p:bold r:id="rId31"/>
      <p:italic r:id="rId32"/>
      <p:boldItalic r:id="rId33"/>
    </p:embeddedFont>
    <p:embeddedFont>
      <p:font typeface="Wingdings 2" pitchFamily="18" charset="2"/>
      <p:regular r:id="rId34"/>
    </p:embeddedFont>
    <p:embeddedFont>
      <p:font typeface="B Titr" pitchFamily="2" charset="-78"/>
      <p:bold r:id="rId35"/>
    </p:embeddedFont>
    <p:embeddedFont>
      <p:font typeface="B Koodak" pitchFamily="2" charset="-78"/>
      <p:bold r:id="rId36"/>
    </p:embeddedFont>
  </p:embeddedFontLst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4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F5234-4423-4ECF-A2ED-797597FEB9E9}" type="datetimeFigureOut">
              <a:rPr lang="fa-IR" smtClean="0"/>
              <a:pPr/>
              <a:t>02/23/1438</a:t>
            </a:fld>
            <a:endParaRPr lang="fa-I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400E6-B6C8-4153-86DD-631C5920552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F5234-4423-4ECF-A2ED-797597FEB9E9}" type="datetimeFigureOut">
              <a:rPr lang="fa-IR" smtClean="0"/>
              <a:pPr/>
              <a:t>02/23/1438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400E6-B6C8-4153-86DD-631C5920552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F5234-4423-4ECF-A2ED-797597FEB9E9}" type="datetimeFigureOut">
              <a:rPr lang="fa-IR" smtClean="0"/>
              <a:pPr/>
              <a:t>02/23/1438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400E6-B6C8-4153-86DD-631C5920552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F5234-4423-4ECF-A2ED-797597FEB9E9}" type="datetimeFigureOut">
              <a:rPr lang="fa-IR" smtClean="0"/>
              <a:pPr/>
              <a:t>02/23/1438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400E6-B6C8-4153-86DD-631C5920552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F5234-4423-4ECF-A2ED-797597FEB9E9}" type="datetimeFigureOut">
              <a:rPr lang="fa-IR" smtClean="0"/>
              <a:pPr/>
              <a:t>02/23/1438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400E6-B6C8-4153-86DD-631C5920552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F5234-4423-4ECF-A2ED-797597FEB9E9}" type="datetimeFigureOut">
              <a:rPr lang="fa-IR" smtClean="0"/>
              <a:pPr/>
              <a:t>02/23/1438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400E6-B6C8-4153-86DD-631C5920552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F5234-4423-4ECF-A2ED-797597FEB9E9}" type="datetimeFigureOut">
              <a:rPr lang="fa-IR" smtClean="0"/>
              <a:pPr/>
              <a:t>02/23/1438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400E6-B6C8-4153-86DD-631C5920552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F5234-4423-4ECF-A2ED-797597FEB9E9}" type="datetimeFigureOut">
              <a:rPr lang="fa-IR" smtClean="0"/>
              <a:pPr/>
              <a:t>02/23/1438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400E6-B6C8-4153-86DD-631C5920552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F5234-4423-4ECF-A2ED-797597FEB9E9}" type="datetimeFigureOut">
              <a:rPr lang="fa-IR" smtClean="0"/>
              <a:pPr/>
              <a:t>02/23/1438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400E6-B6C8-4153-86DD-631C5920552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F5234-4423-4ECF-A2ED-797597FEB9E9}" type="datetimeFigureOut">
              <a:rPr lang="fa-IR" smtClean="0"/>
              <a:pPr/>
              <a:t>02/23/1438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400E6-B6C8-4153-86DD-631C5920552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F5234-4423-4ECF-A2ED-797597FEB9E9}" type="datetimeFigureOut">
              <a:rPr lang="fa-IR" smtClean="0"/>
              <a:pPr/>
              <a:t>02/23/1438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84400E6-B6C8-4153-86DD-631C59205520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EFF5234-4423-4ECF-A2ED-797597FEB9E9}" type="datetimeFigureOut">
              <a:rPr lang="fa-IR" smtClean="0"/>
              <a:pPr/>
              <a:t>02/23/1438</a:t>
            </a:fld>
            <a:endParaRPr lang="fa-I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84400E6-B6C8-4153-86DD-631C59205520}" type="slidenum">
              <a:rPr lang="fa-IR" smtClean="0"/>
              <a:pPr/>
              <a:t>‹#›</a:t>
            </a:fld>
            <a:endParaRPr lang="fa-I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026" name="Picture 2" descr="D:\Picture\MAZHABI\New folder\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305800" cy="1143000"/>
          </a:xfrm>
        </p:spPr>
        <p:txBody>
          <a:bodyPr>
            <a:normAutofit/>
          </a:bodyPr>
          <a:lstStyle/>
          <a:p>
            <a:pPr algn="r" rtl="1"/>
            <a:r>
              <a:rPr lang="fa-IR" sz="2800" b="1" dirty="0" smtClean="0"/>
              <a:t>به منظور انتخاب تصویر دلخواه در پوشه های شخصی با کلیک بر روی </a:t>
            </a:r>
            <a:r>
              <a:rPr lang="en-US" sz="2800" b="1" u="sng" dirty="0" smtClean="0">
                <a:solidFill>
                  <a:srgbClr val="FF0000"/>
                </a:solidFill>
              </a:rPr>
              <a:t>browse</a:t>
            </a:r>
            <a:r>
              <a:rPr lang="fa-IR" sz="2800" b="1" dirty="0">
                <a:solidFill>
                  <a:srgbClr val="FF0000"/>
                </a:solidFill>
              </a:rPr>
              <a:t> </a:t>
            </a:r>
            <a:r>
              <a:rPr lang="fa-IR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پنجره ای باز می شود. </a:t>
            </a:r>
            <a:endParaRPr lang="en-US" sz="2800" b="1" u="sng" dirty="0">
              <a:solidFill>
                <a:srgbClr val="FF0000"/>
              </a:solidFill>
            </a:endParaRPr>
          </a:p>
        </p:txBody>
      </p:sp>
      <p:pic>
        <p:nvPicPr>
          <p:cNvPr id="7170" name="Picture 2" descr="C:\Users\roohi\Desktop\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600201"/>
            <a:ext cx="91440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/>
          <p:cNvSpPr/>
          <p:nvPr/>
        </p:nvSpPr>
        <p:spPr>
          <a:xfrm rot="9818892">
            <a:off x="3569254" y="2344621"/>
            <a:ext cx="9906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3194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305800" cy="1143000"/>
          </a:xfrm>
        </p:spPr>
        <p:txBody>
          <a:bodyPr>
            <a:normAutofit/>
          </a:bodyPr>
          <a:lstStyle/>
          <a:p>
            <a:pPr algn="r" rtl="1"/>
            <a:r>
              <a:rPr lang="fa-IR" sz="3600" dirty="0" smtClean="0"/>
              <a:t>اکنون پس انتخاب پوشه ای که تصویر دلخواه در آن پوشه میباشد سپس</a:t>
            </a:r>
            <a:r>
              <a:rPr lang="en-US" sz="3600" dirty="0" smtClean="0"/>
              <a:t> </a:t>
            </a:r>
            <a:r>
              <a:rPr lang="fa-IR" sz="3600" dirty="0" smtClean="0"/>
              <a:t> </a:t>
            </a:r>
            <a:r>
              <a:rPr lang="en-US" sz="3600" u="sng" dirty="0" smtClean="0">
                <a:solidFill>
                  <a:srgbClr val="FF0000"/>
                </a:solidFill>
              </a:rPr>
              <a:t>ok</a:t>
            </a:r>
            <a:r>
              <a:rPr lang="fa-IR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smtClean="0"/>
              <a:t> </a:t>
            </a:r>
            <a:r>
              <a:rPr lang="fa-IR" sz="3600" dirty="0" smtClean="0"/>
              <a:t>می کنیم</a:t>
            </a:r>
            <a:endParaRPr 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71612"/>
            <a:ext cx="9144000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Down Arrow 6"/>
          <p:cNvSpPr/>
          <p:nvPr/>
        </p:nvSpPr>
        <p:spPr>
          <a:xfrm>
            <a:off x="4572000" y="4786322"/>
            <a:ext cx="228600" cy="8382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5303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32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320"/>
                            </p:stCondLst>
                            <p:childTnLst>
                              <p:par>
                                <p:cTn id="1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81772"/>
          </a:xfrm>
        </p:spPr>
        <p:txBody>
          <a:bodyPr>
            <a:normAutofit fontScale="90000"/>
          </a:bodyPr>
          <a:lstStyle/>
          <a:p>
            <a:pPr algn="r" rtl="1"/>
            <a:r>
              <a:rPr lang="fa-IR" sz="2800" b="1" dirty="0" smtClean="0"/>
              <a:t>در پایان با انتخاب تصویر دلخواه موجود درآن پوشه بر روی گزینه </a:t>
            </a:r>
            <a:r>
              <a:rPr lang="en-US" sz="2800" b="1" u="sng" dirty="0" smtClean="0">
                <a:solidFill>
                  <a:srgbClr val="FF0000"/>
                </a:solidFill>
              </a:rPr>
              <a:t>save changes</a:t>
            </a:r>
            <a:r>
              <a:rPr lang="fa-IR" sz="2800" b="1" dirty="0" smtClean="0"/>
              <a:t> کلیک می کنیم تا تغییرات ذخیره شود.</a:t>
            </a:r>
            <a:endParaRPr lang="en-US" sz="28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71678"/>
            <a:ext cx="9144000" cy="4786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Arrow Connector 11"/>
          <p:cNvCxnSpPr/>
          <p:nvPr/>
        </p:nvCxnSpPr>
        <p:spPr>
          <a:xfrm rot="5400000">
            <a:off x="3857620" y="1142984"/>
            <a:ext cx="2428892" cy="1857388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own Arrow 13"/>
          <p:cNvSpPr/>
          <p:nvPr/>
        </p:nvSpPr>
        <p:spPr>
          <a:xfrm>
            <a:off x="7358082" y="5143512"/>
            <a:ext cx="228600" cy="137852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63050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5357826"/>
            <a:ext cx="8229600" cy="1828800"/>
          </a:xfrm>
        </p:spPr>
        <p:txBody>
          <a:bodyPr/>
          <a:lstStyle/>
          <a:p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185736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a-IR" dirty="0" smtClean="0">
                <a:solidFill>
                  <a:srgbClr val="FFFF00"/>
                </a:solidFill>
                <a:cs typeface="B Koodak" pitchFamily="2" charset="-78"/>
              </a:rPr>
              <a:t>برای گذاشتن محافظ صفحه در همان پنجره قبل گزینه </a:t>
            </a:r>
            <a:r>
              <a:rPr lang="en-US" dirty="0" smtClean="0">
                <a:solidFill>
                  <a:srgbClr val="FFFF00"/>
                </a:solidFill>
                <a:cs typeface="B Koodak" pitchFamily="2" charset="-78"/>
              </a:rPr>
              <a:t>screen saver</a:t>
            </a:r>
            <a:r>
              <a:rPr lang="fa-IR" dirty="0" smtClean="0">
                <a:solidFill>
                  <a:srgbClr val="FFFF00"/>
                </a:solidFill>
                <a:cs typeface="B Koodak" pitchFamily="2" charset="-78"/>
              </a:rPr>
              <a:t> را بزنید ، پنجره جدیدی باز میشود </a:t>
            </a:r>
            <a:endParaRPr lang="fa-IR" dirty="0">
              <a:solidFill>
                <a:srgbClr val="FFFF00"/>
              </a:solidFill>
              <a:cs typeface="B Koodak" pitchFamily="2" charset="-78"/>
            </a:endParaRPr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28670"/>
            <a:ext cx="9144000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Arrow Connector 5"/>
          <p:cNvCxnSpPr/>
          <p:nvPr/>
        </p:nvCxnSpPr>
        <p:spPr>
          <a:xfrm rot="16200000" flipH="1">
            <a:off x="2000232" y="428604"/>
            <a:ext cx="5929354" cy="5786478"/>
          </a:xfrm>
          <a:prstGeom prst="straightConnector1">
            <a:avLst/>
          </a:prstGeom>
          <a:ln w="825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4572000" y="785794"/>
            <a:ext cx="571504" cy="571504"/>
          </a:xfrm>
          <a:prstGeom prst="straightConnector1">
            <a:avLst/>
          </a:prstGeom>
          <a:ln w="603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a-IR" sz="3200" dirty="0" smtClean="0">
                <a:cs typeface="B Koodak" pitchFamily="2" charset="-78"/>
              </a:rPr>
              <a:t>سپس یکی از محافظ های صفحه  را به دلخواه انتخاب نمایید</a:t>
            </a:r>
            <a:r>
              <a:rPr lang="fa-I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Koodak" pitchFamily="2" charset="-78"/>
              </a:rPr>
              <a:t> و بعد از انتخاب محافظ و برای مشاهده کردن محافظ گزینه 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Koodak" pitchFamily="2" charset="-78"/>
              </a:rPr>
              <a:t>preview</a:t>
            </a:r>
            <a:r>
              <a:rPr lang="fa-I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Koodak" pitchFamily="2" charset="-78"/>
              </a:rPr>
              <a:t> را کلیک کنید</a:t>
            </a:r>
            <a:r>
              <a:rPr lang="fa-IR" sz="3200" dirty="0" smtClean="0">
                <a:cs typeface="B Koodak" pitchFamily="2" charset="-78"/>
              </a:rPr>
              <a:t> </a:t>
            </a:r>
            <a:endParaRPr lang="fa-IR" sz="3200" dirty="0">
              <a:cs typeface="B Koodak" pitchFamily="2" charset="-78"/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500"/>
            <a:ext cx="914400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Arrow Connector 7"/>
          <p:cNvCxnSpPr/>
          <p:nvPr/>
        </p:nvCxnSpPr>
        <p:spPr>
          <a:xfrm rot="5400000">
            <a:off x="214282" y="1214422"/>
            <a:ext cx="4071966" cy="2357454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38499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Low"/>
            <a:r>
              <a:rPr lang="fa-I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Koodak" pitchFamily="2" charset="-78"/>
              </a:rPr>
              <a:t>و بعد از انتخاب محافظ و برای مشاهده کردن محافظ گزینه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Koodak" pitchFamily="2" charset="-78"/>
              </a:rPr>
              <a:t>preview</a:t>
            </a:r>
            <a:r>
              <a:rPr lang="fa-I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Koodak" pitchFamily="2" charset="-78"/>
              </a:rPr>
              <a:t> را کلیک کنید و پس از مشاهده محافظ روی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Koodak" pitchFamily="2" charset="-78"/>
              </a:rPr>
              <a:t>ok</a:t>
            </a:r>
            <a:r>
              <a:rPr lang="fa-I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Koodak" pitchFamily="2" charset="-78"/>
              </a:rPr>
              <a:t> کلیک کنید تا محافظ مورد نظر ثبت شود.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Koodak" pitchFamily="2" charset="-78"/>
              </a:rPr>
              <a:t> </a:t>
            </a:r>
            <a:r>
              <a:rPr lang="fa-I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Koodak" pitchFamily="2" charset="-78"/>
              </a:rPr>
              <a:t> </a:t>
            </a:r>
            <a:endParaRPr lang="fa-I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Koodak" pitchFamily="2" charset="-78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36"/>
            <a:ext cx="9144000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2214554"/>
            <a:ext cx="2643206" cy="244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Arrow Connector 5"/>
          <p:cNvCxnSpPr/>
          <p:nvPr/>
        </p:nvCxnSpPr>
        <p:spPr>
          <a:xfrm rot="16200000" flipH="1">
            <a:off x="857224" y="642918"/>
            <a:ext cx="4214842" cy="3500462"/>
          </a:xfrm>
          <a:prstGeom prst="straightConnector1">
            <a:avLst/>
          </a:prstGeom>
          <a:ln w="4762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6200000" flipH="1">
            <a:off x="5679289" y="1321579"/>
            <a:ext cx="1857388" cy="78581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928662" y="3214686"/>
            <a:ext cx="5500726" cy="642942"/>
          </a:xfrm>
          <a:prstGeom prst="straightConnector1">
            <a:avLst/>
          </a:prstGeom>
          <a:ln w="793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800" dirty="0"/>
              <a:t>زماني که سيستم عامل تازه اجرا شده، از آن خارج مي‌شويد و .... يک صدا پخش مي‌شود. با استفاده از گزينه</a:t>
            </a:r>
            <a:r>
              <a:rPr lang="en-US" sz="2800" dirty="0"/>
              <a:t> Sounds </a:t>
            </a:r>
            <a:r>
              <a:rPr lang="fa-IR" sz="2800" dirty="0"/>
              <a:t>شما مي‌توانيد صداهايي که با توجه به </a:t>
            </a:r>
            <a:r>
              <a:rPr lang="fa-IR" sz="2800" dirty="0" smtClean="0"/>
              <a:t>رويدادهاي </a:t>
            </a:r>
            <a:r>
              <a:rPr lang="fa-IR" sz="2800" dirty="0"/>
              <a:t>مختلف پخش مي‌شود را تغيير دهيد يا صداي جديدي براي رويدادي که صدايي ندارد تعريف کنيد</a:t>
            </a:r>
            <a:r>
              <a:rPr lang="en-US" sz="2800" dirty="0"/>
              <a:t>. </a:t>
            </a:r>
            <a:r>
              <a:rPr lang="fa-IR" sz="2800" dirty="0"/>
              <a:t>روي گزينه</a:t>
            </a:r>
            <a:r>
              <a:rPr lang="en-US" sz="2800" dirty="0"/>
              <a:t> Sound </a:t>
            </a:r>
            <a:r>
              <a:rPr lang="fa-IR" sz="2800" dirty="0"/>
              <a:t>کليک کنيد</a:t>
            </a:r>
            <a:r>
              <a:rPr lang="en-US" sz="2800" dirty="0"/>
              <a:t>.</a:t>
            </a:r>
            <a:br>
              <a:rPr lang="en-US" sz="2800" dirty="0"/>
            </a:br>
            <a:endParaRPr lang="fa-IR" sz="2800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57364"/>
            <a:ext cx="9358346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Arrow Connector 5"/>
          <p:cNvCxnSpPr/>
          <p:nvPr/>
        </p:nvCxnSpPr>
        <p:spPr>
          <a:xfrm rot="16200000" flipH="1">
            <a:off x="2285984" y="2357430"/>
            <a:ext cx="4929222" cy="350046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17526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a-IR" dirty="0" smtClean="0">
                <a:cs typeface="B Koodak" pitchFamily="2" charset="-78"/>
              </a:rPr>
              <a:t>با کلیک بر روی </a:t>
            </a:r>
            <a:r>
              <a:rPr lang="en-US" dirty="0" smtClean="0">
                <a:cs typeface="B Koodak" pitchFamily="2" charset="-78"/>
              </a:rPr>
              <a:t>sound</a:t>
            </a:r>
            <a:r>
              <a:rPr lang="fa-IR" dirty="0" smtClean="0">
                <a:cs typeface="B Koodak" pitchFamily="2" charset="-78"/>
              </a:rPr>
              <a:t> پنجره باز شده صدا های مختلفی دارد یکی را انتخاب کرده و با گزینه </a:t>
            </a:r>
            <a:r>
              <a:rPr lang="en-US" u="sng" dirty="0" smtClean="0">
                <a:cs typeface="B Koodak" pitchFamily="2" charset="-78"/>
              </a:rPr>
              <a:t>test</a:t>
            </a:r>
            <a:r>
              <a:rPr lang="fa-IR" dirty="0" smtClean="0">
                <a:cs typeface="B Koodak" pitchFamily="2" charset="-78"/>
              </a:rPr>
              <a:t> آن را گوش میدهیم و برای انتخاب آن  </a:t>
            </a:r>
            <a:r>
              <a:rPr lang="en-US" u="sng" dirty="0" smtClean="0">
                <a:cs typeface="B Koodak" pitchFamily="2" charset="-78"/>
              </a:rPr>
              <a:t>ok</a:t>
            </a:r>
            <a:r>
              <a:rPr lang="fa-IR" dirty="0" smtClean="0">
                <a:cs typeface="B Koodak" pitchFamily="2" charset="-78"/>
              </a:rPr>
              <a:t> را کلیک میکنیم.</a:t>
            </a:r>
            <a:endParaRPr lang="fa-IR" dirty="0">
              <a:cs typeface="B Koodak" pitchFamily="2" charset="-78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57298"/>
            <a:ext cx="9648834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Arrow Connector 5"/>
          <p:cNvCxnSpPr/>
          <p:nvPr/>
        </p:nvCxnSpPr>
        <p:spPr>
          <a:xfrm rot="16200000" flipH="1">
            <a:off x="-750131" y="2178835"/>
            <a:ext cx="4143404" cy="500066"/>
          </a:xfrm>
          <a:prstGeom prst="straightConnector1">
            <a:avLst/>
          </a:prstGeom>
          <a:ln w="635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3286116" y="1071546"/>
            <a:ext cx="4572032" cy="4000528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357158" y="3143248"/>
            <a:ext cx="5000660" cy="285752"/>
          </a:xfrm>
          <a:prstGeom prst="straightConnector1">
            <a:avLst/>
          </a:prstGeom>
          <a:ln w="635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17526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a-IR" sz="3600" dirty="0" smtClean="0">
                <a:solidFill>
                  <a:srgbClr val="FF0000"/>
                </a:solidFill>
              </a:rPr>
              <a:t>برای تغیر دادن رنگ نوار وظیفه گزینه</a:t>
            </a:r>
            <a:r>
              <a:rPr lang="en-US" sz="3600" u="sng" dirty="0" smtClean="0">
                <a:solidFill>
                  <a:srgbClr val="FF0000"/>
                </a:solidFill>
              </a:rPr>
              <a:t>window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u="sng" dirty="0" smtClean="0">
                <a:solidFill>
                  <a:srgbClr val="FF0000"/>
                </a:solidFill>
              </a:rPr>
              <a:t>color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fa-IR" sz="3600" dirty="0" smtClean="0">
                <a:solidFill>
                  <a:srgbClr val="FF0000"/>
                </a:solidFill>
              </a:rPr>
              <a:t> را انتخاب کرده تا پنجره جدید باز شود.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endParaRPr lang="fa-IR" sz="3600" dirty="0">
              <a:solidFill>
                <a:srgbClr val="FF0000"/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4488"/>
            <a:ext cx="9144000" cy="51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Arrow Connector 7"/>
          <p:cNvCxnSpPr/>
          <p:nvPr/>
        </p:nvCxnSpPr>
        <p:spPr>
          <a:xfrm rot="16200000" flipH="1">
            <a:off x="-142908" y="2000240"/>
            <a:ext cx="5429288" cy="2714644"/>
          </a:xfrm>
          <a:prstGeom prst="straightConnector1">
            <a:avLst/>
          </a:prstGeom>
          <a:ln w="698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228599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fa-IR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بعد از باز شدن پنجره جدید رنگ های مختلفی وجود دارد و در زیر آن میزان پررنگ بودن و کم رنگ بودن رنگ میباشد که به دلخواه کم یا زیاد میکنیم. و سپس گزینه </a:t>
            </a:r>
            <a:r>
              <a:rPr lang="en-US" sz="3200" b="1" u="sng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save</a:t>
            </a:r>
            <a:r>
              <a:rPr lang="en-US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3200" b="1" u="sng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changes</a:t>
            </a:r>
            <a:r>
              <a:rPr lang="fa-IR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را کلیک میکنیم تا رنگ نوار وظیفه تغییر یابد.</a:t>
            </a:r>
            <a:endParaRPr lang="fa-IR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71678"/>
            <a:ext cx="9144000" cy="4786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Arrow Connector 5"/>
          <p:cNvCxnSpPr/>
          <p:nvPr/>
        </p:nvCxnSpPr>
        <p:spPr>
          <a:xfrm>
            <a:off x="1071538" y="1428736"/>
            <a:ext cx="5214974" cy="5143536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0800000">
            <a:off x="3643306" y="4786322"/>
            <a:ext cx="3000396" cy="285752"/>
          </a:xfrm>
          <a:prstGeom prst="straightConnector1">
            <a:avLst/>
          </a:prstGeom>
          <a:ln w="698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143636" y="4357694"/>
            <a:ext cx="1714512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800" dirty="0" smtClean="0">
                <a:solidFill>
                  <a:schemeClr val="bg1"/>
                </a:solidFill>
              </a:rPr>
              <a:t>میزان پررنگ یا </a:t>
            </a:r>
          </a:p>
          <a:p>
            <a:r>
              <a:rPr lang="fa-IR" sz="2800" dirty="0" smtClean="0">
                <a:solidFill>
                  <a:schemeClr val="bg1"/>
                </a:solidFill>
              </a:rPr>
              <a:t>کم رنگی</a:t>
            </a:r>
            <a:endParaRPr lang="fa-IR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14348" y="2571744"/>
            <a:ext cx="8215370" cy="1357322"/>
          </a:xfrm>
        </p:spPr>
        <p:txBody>
          <a:bodyPr>
            <a:noAutofit/>
          </a:bodyPr>
          <a:lstStyle/>
          <a:p>
            <a:r>
              <a:rPr lang="fa-IR" sz="9600" b="1" i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آموزش تنظیمات میز کار</a:t>
            </a:r>
            <a:endParaRPr lang="fa-IR" sz="9600" b="1" i="1" u="sng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1752600"/>
          </a:xfrm>
        </p:spPr>
        <p:txBody>
          <a:bodyPr>
            <a:normAutofit/>
          </a:bodyPr>
          <a:lstStyle/>
          <a:p>
            <a:pPr algn="justLow"/>
            <a:endParaRPr lang="fa-IR" dirty="0">
              <a:cs typeface="B Koodak" pitchFamily="2" charset="-78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500438"/>
            <a:ext cx="914400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3143240" y="0"/>
            <a:ext cx="600076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fa-IR" sz="2800" dirty="0" smtClean="0">
                <a:cs typeface="B Koodak" pitchFamily="2" charset="-78"/>
              </a:rPr>
              <a:t>1- در میز کار کلیک راست را کلیک کنید پنجره ای باز میشود 2-  با کلیک بر گزینه</a:t>
            </a:r>
            <a:r>
              <a:rPr lang="en-US" sz="2800" dirty="0" smtClean="0">
                <a:cs typeface="B Koodak" pitchFamily="2" charset="-78"/>
              </a:rPr>
              <a:t> gadgets </a:t>
            </a:r>
            <a:r>
              <a:rPr lang="fa-IR" sz="2800" dirty="0" smtClean="0">
                <a:cs typeface="B Koodak" pitchFamily="2" charset="-78"/>
              </a:rPr>
              <a:t>پنجره بازمیشود که دارای برنامه های مختلف از جمله ساعت، تقویم، پازل، آب و هوا و... 3- که با انتخاب هر یک (دوبار کلیک پشت سرهم) بروی میز کار نمایان میشود برای مثال ساعت را انتخاب میکنیم.</a:t>
            </a:r>
            <a:endParaRPr lang="fa-IR" sz="2800" dirty="0">
              <a:cs typeface="B Koodak" pitchFamily="2" charset="-78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214678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9" name="Straight Arrow Connector 18"/>
          <p:cNvCxnSpPr/>
          <p:nvPr/>
        </p:nvCxnSpPr>
        <p:spPr>
          <a:xfrm flipH="1">
            <a:off x="2428860" y="5143512"/>
            <a:ext cx="5599524" cy="0"/>
          </a:xfrm>
          <a:prstGeom prst="straightConnector1">
            <a:avLst/>
          </a:prstGeom>
          <a:ln w="7302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own Arrow 3"/>
          <p:cNvSpPr/>
          <p:nvPr/>
        </p:nvSpPr>
        <p:spPr>
          <a:xfrm>
            <a:off x="1763688" y="137722"/>
            <a:ext cx="504056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b="1" dirty="0" smtClean="0">
                <a:cs typeface="B Koodak" pitchFamily="2" charset="-78"/>
              </a:rPr>
              <a:t>1</a:t>
            </a:r>
            <a:endParaRPr lang="fa-IR" sz="2800" b="1" dirty="0">
              <a:cs typeface="B Koodak" pitchFamily="2" charset="-78"/>
            </a:endParaRPr>
          </a:p>
        </p:txBody>
      </p:sp>
      <p:sp>
        <p:nvSpPr>
          <p:cNvPr id="6" name="Curved Down Arrow 5"/>
          <p:cNvSpPr/>
          <p:nvPr/>
        </p:nvSpPr>
        <p:spPr>
          <a:xfrm rot="612115">
            <a:off x="441336" y="326062"/>
            <a:ext cx="1097138" cy="2750713"/>
          </a:xfrm>
          <a:prstGeom prst="curvedDownArrow">
            <a:avLst>
              <a:gd name="adj1" fmla="val 10319"/>
              <a:gd name="adj2" fmla="val 41409"/>
              <a:gd name="adj3" fmla="val 25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1" y="3009668"/>
            <a:ext cx="549167" cy="2293032"/>
          </a:xfrm>
          <a:prstGeom prst="downArrow">
            <a:avLst>
              <a:gd name="adj1" fmla="val 23570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b="1" dirty="0">
                <a:cs typeface="B Koodak" pitchFamily="2" charset="-78"/>
              </a:rPr>
              <a:t>2</a:t>
            </a:r>
          </a:p>
        </p:txBody>
      </p:sp>
      <p:sp>
        <p:nvSpPr>
          <p:cNvPr id="9" name="Up Arrow 8"/>
          <p:cNvSpPr/>
          <p:nvPr/>
        </p:nvSpPr>
        <p:spPr>
          <a:xfrm>
            <a:off x="7740352" y="4546616"/>
            <a:ext cx="1080120" cy="1512168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600" b="1" dirty="0">
                <a:solidFill>
                  <a:srgbClr val="FF0000"/>
                </a:solidFill>
                <a:cs typeface="B Koodak" pitchFamily="2" charset="-78"/>
              </a:rP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206210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3200" b="1" i="0" u="none" strike="noStrike" spc="100" normalizeH="0" baseline="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Calibri" pitchFamily="34" charset="0"/>
                <a:ea typeface="Calibri" pitchFamily="34" charset="0"/>
                <a:cs typeface="B Titr" pitchFamily="2" charset="-78"/>
              </a:rPr>
              <a:t>مرتب کردن آیکون‏ها</a:t>
            </a:r>
            <a:r>
              <a:rPr kumimoji="0" lang="en-US" sz="3200" b="1" i="0" u="none" strike="noStrike" spc="100" normalizeH="0" baseline="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Calibri" pitchFamily="34" charset="0"/>
                <a:ea typeface="Calibri" pitchFamily="34" charset="0"/>
                <a:cs typeface="B Titr" pitchFamily="2" charset="-78"/>
              </a:rPr>
              <a:t> </a:t>
            </a:r>
            <a:endParaRPr kumimoji="0" lang="fa-IR" sz="3200" b="1" i="0" u="none" strike="noStrike" spc="100" normalizeH="0" baseline="0" dirty="0" smtClean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Calibri" pitchFamily="34" charset="0"/>
              <a:ea typeface="Calibri" pitchFamily="34" charset="0"/>
              <a:cs typeface="B Titr" pitchFamily="2" charset="-78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spc="100" normalizeH="0" baseline="0" dirty="0" smtClean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Arial" pitchFamily="34" charset="0"/>
              <a:cs typeface="B Titr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3200" b="1" i="0" u="none" strike="noStrike" spc="100" normalizeH="0" baseline="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Calibri" pitchFamily="34" charset="0"/>
                <a:ea typeface="Calibri" pitchFamily="34" charset="0"/>
                <a:cs typeface="B Koodak" pitchFamily="2" charset="-78"/>
              </a:rPr>
              <a:t>روی میز کار کلید سمت راست موشواره را فشار دهید تا منوی زیر بیاید و دومین گزینه را انتخاب کنید</a:t>
            </a:r>
            <a:r>
              <a:rPr kumimoji="0" lang="en-US" sz="3200" b="1" i="0" u="none" strike="noStrike" spc="100" normalizeH="0" baseline="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Calibri" pitchFamily="34" charset="0"/>
                <a:ea typeface="Calibri" pitchFamily="34" charset="0"/>
                <a:cs typeface="B Koodak" pitchFamily="2" charset="-78"/>
              </a:rPr>
              <a:t>: </a:t>
            </a:r>
            <a:endParaRPr kumimoji="0" lang="en-US" sz="3200" b="1" i="0" u="none" strike="noStrike" spc="100" normalizeH="0" baseline="0" dirty="0" smtClean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5042118"/>
            <a:ext cx="9144000" cy="181588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800" b="1" i="0" u="none" strike="noStrike" cap="all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ea typeface="Calibri" pitchFamily="34" charset="0"/>
                <a:cs typeface="B Koodak" pitchFamily="2" charset="-78"/>
              </a:rPr>
              <a:t>در مقابل آن گزینه، چند انتخاب است. اگر اولی را انتخاب کنید،</a:t>
            </a:r>
            <a:r>
              <a:rPr kumimoji="0" lang="fa-IR" sz="2800" b="1" i="0" u="none" strike="noStrike" cap="all" normalizeH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ea typeface="Calibri" pitchFamily="34" charset="0"/>
                <a:cs typeface="B Koodak" pitchFamily="2" charset="-78"/>
              </a:rPr>
              <a:t> </a:t>
            </a:r>
            <a:r>
              <a:rPr kumimoji="0" lang="fa-IR" sz="2800" b="1" i="0" u="none" strike="noStrike" cap="all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ea typeface="Calibri" pitchFamily="34" charset="0"/>
                <a:cs typeface="B Koodak" pitchFamily="2" charset="-78"/>
              </a:rPr>
              <a:t>آیکون‏ها به ترتیب حروف الفبا مرتب می‏شوند. دومین گزینه آیکون‏ها را به ترتیب اندازه مرتب می کند و گزینه سوم به ترتیب نوع مرتب می‏کند. اگر گزینه شماره 4 را انتخاب کنید آیکون‏ها به</a:t>
            </a:r>
            <a:r>
              <a:rPr kumimoji="0" lang="fa-IR" sz="2800" b="1" i="0" u="none" strike="noStrike" cap="all" normalizeH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ea typeface="Calibri" pitchFamily="34" charset="0"/>
                <a:cs typeface="B Koodak" pitchFamily="2" charset="-78"/>
              </a:rPr>
              <a:t> ترتیب تارخ بوجود امده</a:t>
            </a:r>
            <a:r>
              <a:rPr kumimoji="0" lang="fa-IR" sz="2800" b="1" i="0" u="none" strike="noStrike" cap="all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ea typeface="Calibri" pitchFamily="34" charset="0"/>
                <a:cs typeface="B Koodak" pitchFamily="2" charset="-78"/>
              </a:rPr>
              <a:t> مرتب می‏شوند</a:t>
            </a:r>
            <a:r>
              <a:rPr kumimoji="0" lang="en-US" sz="2800" b="1" i="0" u="none" strike="noStrike" cap="all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ea typeface="Calibri" pitchFamily="34" charset="0"/>
                <a:cs typeface="B Koodak" pitchFamily="2" charset="-78"/>
              </a:rPr>
              <a:t>. </a:t>
            </a:r>
            <a:endParaRPr kumimoji="0" lang="en-US" sz="2800" b="1" i="0" u="none" strike="noStrike" cap="all" normalizeH="0" baseline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B Koodak" pitchFamily="2" charset="-78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00240"/>
            <a:ext cx="642938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500430" y="2143117"/>
            <a:ext cx="500066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  <a:p>
            <a:r>
              <a:rPr lang="fa-I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  <a:p>
            <a:r>
              <a:rPr lang="fa-I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  <a:p>
            <a:r>
              <a:rPr lang="fa-I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3116"/>
            <a:ext cx="8715404" cy="3786190"/>
          </a:xfrm>
        </p:spPr>
        <p:txBody>
          <a:bodyPr>
            <a:noAutofit/>
          </a:bodyPr>
          <a:lstStyle/>
          <a:p>
            <a:r>
              <a:rPr lang="fa-IR" sz="8000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تهیه کننده : محمد جواد رضایی </a:t>
            </a:r>
            <a:br>
              <a:rPr lang="fa-IR" sz="8000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a-IR" sz="8000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br>
              <a:rPr lang="fa-IR" sz="8000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a-IR" sz="8000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0"/>
            <a:ext cx="9144000" cy="206210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32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B Titr" pitchFamily="2" charset="-78"/>
              </a:rPr>
              <a:t>تنظیمات میز کار</a:t>
            </a:r>
            <a:r>
              <a:rPr kumimoji="0" lang="en-US" sz="32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B Titr" pitchFamily="2" charset="-78"/>
              </a:rPr>
              <a:t> </a:t>
            </a:r>
            <a:endParaRPr kumimoji="0" lang="en-US" sz="32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B Titr" pitchFamily="2" charset="-78"/>
            </a:endParaRP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32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B Koodak" pitchFamily="2" charset="-78"/>
              </a:rPr>
              <a:t>شما می‏توانید تنظیمات میز کارتان را تغییر دهید. برای این کار روی میز کار خود کلید سمت راست موشواره را فشار دهید،(به این عمل کلیک راست می‏گویند).</a:t>
            </a:r>
            <a:r>
              <a:rPr kumimoji="0" lang="fa-IR" sz="3200" i="0" u="none" strike="noStrike" normalizeH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B Koodak" pitchFamily="2" charset="-78"/>
              </a:rPr>
              <a:t> </a:t>
            </a:r>
            <a:r>
              <a:rPr kumimoji="0" lang="fa-IR" sz="32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B Koodak" pitchFamily="2" charset="-78"/>
              </a:rPr>
              <a:t>تا منوی زیر باز شود</a:t>
            </a:r>
            <a:r>
              <a:rPr kumimoji="0" lang="en-US" sz="32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B Koodak" pitchFamily="2" charset="-78"/>
              </a:rPr>
              <a:t>: </a:t>
            </a:r>
            <a:endParaRPr kumimoji="0" lang="en-US" sz="32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90725"/>
            <a:ext cx="9144000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0"/>
            <a:ext cx="9144000" cy="132343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4000" b="1" i="0" u="none" strike="noStrike" spc="50" normalizeH="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B Koodak" pitchFamily="2" charset="-78"/>
              </a:rPr>
              <a:t>اکنون </a:t>
            </a:r>
            <a:r>
              <a:rPr kumimoji="0" lang="en-US" sz="4000" b="1" i="0" u="none" strike="noStrike" spc="50" normalizeH="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B Koodak" pitchFamily="2" charset="-78"/>
              </a:rPr>
              <a:t> (Personalize)</a:t>
            </a:r>
            <a:r>
              <a:rPr kumimoji="0" lang="fa-IR" sz="4000" b="1" i="0" u="none" strike="noStrike" spc="50" normalizeH="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B Koodak" pitchFamily="2" charset="-78"/>
              </a:rPr>
              <a:t>یعنی گزینه آخر را انتخاب کنید، تا پنجره زیر باز شود</a:t>
            </a:r>
            <a:r>
              <a:rPr kumimoji="0" lang="en-US" sz="4000" b="1" i="0" u="none" strike="noStrike" spc="50" normalizeH="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B Koodak" pitchFamily="2" charset="-78"/>
              </a:rPr>
              <a:t>: </a:t>
            </a:r>
            <a:endParaRPr kumimoji="0" lang="en-US" sz="4000" b="1" i="0" u="none" strike="noStrike" spc="50" normalizeH="0" baseline="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5860"/>
            <a:ext cx="9144000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572140"/>
            <a:ext cx="8229600" cy="1828800"/>
          </a:xfrm>
        </p:spPr>
        <p:txBody>
          <a:bodyPr/>
          <a:lstStyle/>
          <a:p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17526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fa-IR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در این پنجره در قسمت </a:t>
            </a:r>
            <a:r>
              <a:rPr lang="en-US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MY </a:t>
            </a:r>
            <a:r>
              <a:rPr lang="en-US" sz="32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thems</a:t>
            </a:r>
            <a:r>
              <a:rPr lang="fa-IR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تم های مختلفی وجود دارد یکی را به دلخواه انتخاب میکنیم با انتخاب یکی ازتم ها تصویر زمینه و رنگ پنجره ها تغییر میکند</a:t>
            </a:r>
            <a:endParaRPr lang="fa-IR" sz="32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4488"/>
            <a:ext cx="9144000" cy="51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Arrow Connector 5"/>
          <p:cNvCxnSpPr/>
          <p:nvPr/>
        </p:nvCxnSpPr>
        <p:spPr>
          <a:xfrm rot="10800000" flipV="1">
            <a:off x="1928794" y="428604"/>
            <a:ext cx="2286016" cy="1643074"/>
          </a:xfrm>
          <a:prstGeom prst="straightConnector1">
            <a:avLst/>
          </a:prstGeom>
          <a:ln w="603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 flipV="1">
            <a:off x="3143240" y="928670"/>
            <a:ext cx="4000528" cy="2714644"/>
          </a:xfrm>
          <a:prstGeom prst="straightConnector1">
            <a:avLst/>
          </a:prstGeom>
          <a:ln w="539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17526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r>
              <a:rPr lang="fa-IR" sz="3200" dirty="0" smtClean="0">
                <a:solidFill>
                  <a:schemeClr val="bg1"/>
                </a:solidFill>
                <a:cs typeface="B Koodak" pitchFamily="2" charset="-78"/>
              </a:rPr>
              <a:t>برای اینکه خودمان یکی از تصویرهای موجود در تم ها  را انتخاب کنیم   با کلیک بر روی گزینه </a:t>
            </a:r>
            <a:r>
              <a:rPr lang="en-US" sz="3200" u="sng" dirty="0" smtClean="0">
                <a:solidFill>
                  <a:schemeClr val="bg1"/>
                </a:solidFill>
                <a:cs typeface="B Koodak" pitchFamily="2" charset="-78"/>
              </a:rPr>
              <a:t>desktop</a:t>
            </a:r>
            <a:r>
              <a:rPr lang="en-US" sz="3200" dirty="0" smtClean="0">
                <a:solidFill>
                  <a:schemeClr val="bg1"/>
                </a:solidFill>
                <a:cs typeface="B Koodak" pitchFamily="2" charset="-78"/>
              </a:rPr>
              <a:t> </a:t>
            </a:r>
            <a:r>
              <a:rPr lang="en-US" sz="3200" u="sng" dirty="0" smtClean="0">
                <a:solidFill>
                  <a:schemeClr val="bg1"/>
                </a:solidFill>
                <a:cs typeface="B Koodak" pitchFamily="2" charset="-78"/>
              </a:rPr>
              <a:t>background</a:t>
            </a:r>
            <a:r>
              <a:rPr lang="fa-IR" sz="3200" dirty="0" smtClean="0">
                <a:solidFill>
                  <a:schemeClr val="bg1"/>
                </a:solidFill>
                <a:cs typeface="B Koodak" pitchFamily="2" charset="-78"/>
              </a:rPr>
              <a:t> پنجره جدیدی باز میشود که میتوانید تصویر زمینه خود را به دلخواه تغییر دهید. </a:t>
            </a:r>
            <a:endParaRPr lang="fa-IR" sz="3200" dirty="0">
              <a:solidFill>
                <a:schemeClr val="bg1"/>
              </a:solidFill>
              <a:cs typeface="B Koodak" pitchFamily="2" charset="-78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4488"/>
            <a:ext cx="9144000" cy="51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Arrow Connector 5"/>
          <p:cNvCxnSpPr/>
          <p:nvPr/>
        </p:nvCxnSpPr>
        <p:spPr>
          <a:xfrm rot="5400000">
            <a:off x="535753" y="2964653"/>
            <a:ext cx="5286412" cy="107157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4290"/>
            <a:ext cx="8877272" cy="1357322"/>
          </a:xfrm>
        </p:spPr>
        <p:txBody>
          <a:bodyPr>
            <a:noAutofit/>
          </a:bodyPr>
          <a:lstStyle/>
          <a:p>
            <a:pPr algn="r" rtl="1"/>
            <a:r>
              <a:rPr lang="fa-IR" sz="3200" b="1" dirty="0" smtClean="0">
                <a:solidFill>
                  <a:schemeClr val="tx1"/>
                </a:solidFill>
              </a:rPr>
              <a:t>در اسلاید قبلی گفتیم پنجره جدیدی باز میشود که در زیر آن را مشاهده میکنید و بعد از انتخاب کردن تصویر دلخواه روی گزینه </a:t>
            </a:r>
            <a:r>
              <a:rPr lang="en-US" sz="3200" b="1" dirty="0" smtClean="0">
                <a:solidFill>
                  <a:schemeClr val="tx1"/>
                </a:solidFill>
              </a:rPr>
              <a:t>save change</a:t>
            </a:r>
            <a:r>
              <a:rPr lang="fa-IR" sz="3200" b="1" dirty="0" smtClean="0">
                <a:solidFill>
                  <a:schemeClr val="tx1"/>
                </a:solidFill>
              </a:rPr>
              <a:t> کلیک کنید تا تصویر میز کار تغییر یابد.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7170" name="Picture 2" descr="C:\Users\roohi\Desktop\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600201"/>
            <a:ext cx="91440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/>
          <p:cNvSpPr/>
          <p:nvPr/>
        </p:nvSpPr>
        <p:spPr>
          <a:xfrm rot="9818892">
            <a:off x="7798855" y="6135588"/>
            <a:ext cx="9906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3500430" y="1285860"/>
            <a:ext cx="2071702" cy="1357322"/>
          </a:xfrm>
          <a:prstGeom prst="straightConnector1">
            <a:avLst/>
          </a:prstGeom>
          <a:ln w="730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33194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400"/>
                            </p:stCondLst>
                            <p:childTnLst>
                              <p:par>
                                <p:cTn id="17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900"/>
                            </p:stCondLst>
                            <p:childTnLst>
                              <p:par>
                                <p:cTn id="2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800" b="1" dirty="0" smtClean="0"/>
              <a:t>هم چنین با انتخاب گزینه </a:t>
            </a:r>
            <a:r>
              <a:rPr lang="en-US" sz="2800" b="1" u="sng" dirty="0" smtClean="0">
                <a:solidFill>
                  <a:srgbClr val="FF0000"/>
                </a:solidFill>
              </a:rPr>
              <a:t>get more themes online </a:t>
            </a:r>
            <a:r>
              <a:rPr lang="fa-IR" sz="2800" b="1" dirty="0"/>
              <a:t/>
            </a:r>
            <a:br>
              <a:rPr lang="fa-IR" sz="2800" b="1" dirty="0"/>
            </a:br>
            <a:r>
              <a:rPr lang="fa-IR" sz="2800" b="1" dirty="0" smtClean="0"/>
              <a:t>می توانیم  تم های جدید  را دانلود کنیم.</a:t>
            </a:r>
            <a:endParaRPr lang="en-US" sz="2800" b="1" dirty="0"/>
          </a:p>
        </p:txBody>
      </p:sp>
      <p:pic>
        <p:nvPicPr>
          <p:cNvPr id="5122" name="Picture 2" descr="C:\Users\roohi\Desktop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981200"/>
            <a:ext cx="9144000" cy="4876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own Arrow 2"/>
          <p:cNvSpPr/>
          <p:nvPr/>
        </p:nvSpPr>
        <p:spPr>
          <a:xfrm>
            <a:off x="7620000" y="2743200"/>
            <a:ext cx="152400" cy="9144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7912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1428736"/>
          </a:xfrm>
        </p:spPr>
        <p:txBody>
          <a:bodyPr>
            <a:normAutofit/>
          </a:bodyPr>
          <a:lstStyle/>
          <a:p>
            <a:pPr algn="r" rtl="1"/>
            <a:r>
              <a:rPr lang="fa-IR" sz="2800" b="1" dirty="0" smtClean="0"/>
              <a:t>اما اگر بخواهیم از تصاویر دلخواه خودمان را به عنوان تصویر زمینه قرار دهیم گزینه </a:t>
            </a:r>
            <a:r>
              <a:rPr lang="en-US" sz="2800" b="1" u="sng" dirty="0" smtClean="0">
                <a:solidFill>
                  <a:srgbClr val="FF0000"/>
                </a:solidFill>
              </a:rPr>
              <a:t>desktop background </a:t>
            </a:r>
            <a:r>
              <a:rPr lang="fa-IR" sz="2800" b="1" u="sng" dirty="0" smtClean="0">
                <a:solidFill>
                  <a:srgbClr val="FF0000"/>
                </a:solidFill>
              </a:rPr>
              <a:t> </a:t>
            </a:r>
            <a:r>
              <a:rPr lang="fa-IR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را انتخاب </a:t>
            </a:r>
            <a:r>
              <a:rPr lang="fa-IR" sz="2800" b="1" dirty="0" smtClean="0">
                <a:solidFill>
                  <a:schemeClr val="accent1"/>
                </a:solidFill>
              </a:rPr>
              <a:t/>
            </a:r>
            <a:br>
              <a:rPr lang="fa-IR" sz="2800" b="1" dirty="0" smtClean="0">
                <a:solidFill>
                  <a:schemeClr val="accent1"/>
                </a:solidFill>
              </a:rPr>
            </a:br>
            <a:r>
              <a:rPr lang="fa-IR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می کنیم.</a:t>
            </a:r>
            <a:endParaRPr lang="en-US" sz="2800" b="1" u="sng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146" name="Picture 2" descr="C:\Users\roohi\Desktop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91440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 rot="730304">
            <a:off x="1001578" y="6003965"/>
            <a:ext cx="1136975" cy="22535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3352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آموزش تنظیمات میز کار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آموزش تنظیمات میز کار</Template>
  <TotalTime>0</TotalTime>
  <Words>656</Words>
  <Application>Microsoft Office PowerPoint</Application>
  <PresentationFormat>On-screen Show (4:3)</PresentationFormat>
  <Paragraphs>34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Traditional Arabic</vt:lpstr>
      <vt:lpstr>Constantia</vt:lpstr>
      <vt:lpstr>Majalla UI</vt:lpstr>
      <vt:lpstr>Wingdings 2</vt:lpstr>
      <vt:lpstr>B Titr</vt:lpstr>
      <vt:lpstr>B Koodak</vt:lpstr>
      <vt:lpstr>آموزش تنظیمات میز کار</vt:lpstr>
      <vt:lpstr>Slide 1</vt:lpstr>
      <vt:lpstr>آموزش تنظیمات میز کار</vt:lpstr>
      <vt:lpstr>Slide 3</vt:lpstr>
      <vt:lpstr>Slide 4</vt:lpstr>
      <vt:lpstr>Slide 5</vt:lpstr>
      <vt:lpstr>Slide 6</vt:lpstr>
      <vt:lpstr>در اسلاید قبلی گفتیم پنجره جدیدی باز میشود که در زیر آن را مشاهده میکنید و بعد از انتخاب کردن تصویر دلخواه روی گزینه save change کلیک کنید تا تصویر میز کار تغییر یابد.</vt:lpstr>
      <vt:lpstr>هم چنین با انتخاب گزینه get more themes online  می توانیم  تم های جدید  را دانلود کنیم.</vt:lpstr>
      <vt:lpstr>اما اگر بخواهیم از تصاویر دلخواه خودمان را به عنوان تصویر زمینه قرار دهیم گزینه desktop background  را انتخاب  می کنیم.</vt:lpstr>
      <vt:lpstr>به منظور انتخاب تصویر دلخواه در پوشه های شخصی با کلیک بر روی browse پنجره ای باز می شود. </vt:lpstr>
      <vt:lpstr>اکنون پس انتخاب پوشه ای که تصویر دلخواه در آن پوشه میباشد سپس  ok  می کنیم</vt:lpstr>
      <vt:lpstr>در پایان با انتخاب تصویر دلخواه موجود درآن پوشه بر روی گزینه save changes کلیک می کنیم تا تغییرات ذخیره شود.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تهیه کننده : محمد جواد رضایی  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</dc:creator>
  <cp:lastModifiedBy>a</cp:lastModifiedBy>
  <cp:revision>1</cp:revision>
  <dcterms:created xsi:type="dcterms:W3CDTF">2016-11-23T08:20:11Z</dcterms:created>
  <dcterms:modified xsi:type="dcterms:W3CDTF">2016-11-23T08:20:44Z</dcterms:modified>
</cp:coreProperties>
</file>